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B17FD-D8EE-4DD9-95A7-9DAF981C3711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4CAAC-1969-47EA-AA4A-E286742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3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F3364-A7DB-4F6B-AEA5-975291C6CB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1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F3364-A7DB-4F6B-AEA5-975291C6CB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61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F3364-A7DB-4F6B-AEA5-975291C6CB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2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F3364-A7DB-4F6B-AEA5-975291C6CB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65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F3364-A7DB-4F6B-AEA5-975291C6CB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91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F3364-A7DB-4F6B-AEA5-975291C6CB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43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F3364-A7DB-4F6B-AEA5-975291C6CB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51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F3364-A7DB-4F6B-AEA5-975291C6CB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4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F3364-A7DB-4F6B-AEA5-975291C6CB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4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110BE-A5D8-4C06-9CB1-4FB89613DA60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AEF7-1C8C-4F27-9F91-265614AC2E4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66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8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8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82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2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459629"/>
            <a:ext cx="10515600" cy="42787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25394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3" pos="1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8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0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0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8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2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61A0A-D110-4DFF-B6F0-1900DC2A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22618-B502-4A31-9BE6-9D0F1929A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33B3-2284-4207-BA6D-EED46F1A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110BE-A5D8-4C06-9CB1-4FB89613DA60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05ED-A37F-4FB2-9113-3C897B2E2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24B2-ADB8-40DD-85BF-4078676B5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AEF7-1C8C-4F27-9F91-265614AC2E4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66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BC1AF-2E11-4CC7-A6BB-72158DC7E1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19/03/1444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A238-DD54-43C1-ACFD-F55CFC4C04AE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6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6" y="-212094"/>
            <a:ext cx="8158370" cy="66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5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6350" y="1322388"/>
            <a:ext cx="9144000" cy="2387600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978" y="846316"/>
            <a:ext cx="9906272" cy="17851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 panose="02000503000000020003" pitchFamily="2" charset="0"/>
                <a:ea typeface="+mn-ea"/>
                <a:cs typeface="B Titr" panose="00000700000000000000" pitchFamily="2" charset="-78"/>
              </a:rPr>
              <a:t>از توجه شما سپاسگذرام</a:t>
            </a:r>
            <a:endParaRPr kumimoji="0" lang="fa-IR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Nastaliq" panose="02000503000000020003" pitchFamily="2" charset="0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5" name="Google Shape;6921;p43"/>
          <p:cNvGrpSpPr/>
          <p:nvPr/>
        </p:nvGrpSpPr>
        <p:grpSpPr>
          <a:xfrm>
            <a:off x="4199966" y="3022664"/>
            <a:ext cx="3366245" cy="3835335"/>
            <a:chOff x="-20904875" y="2788575"/>
            <a:chExt cx="267775" cy="304825"/>
          </a:xfrm>
          <a:solidFill>
            <a:srgbClr val="D30F76"/>
          </a:solidFill>
        </p:grpSpPr>
        <p:sp>
          <p:nvSpPr>
            <p:cNvPr id="6" name="Google Shape;6922;p43"/>
            <p:cNvSpPr/>
            <p:nvPr/>
          </p:nvSpPr>
          <p:spPr>
            <a:xfrm>
              <a:off x="-20904875" y="2788575"/>
              <a:ext cx="267775" cy="304825"/>
            </a:xfrm>
            <a:custGeom>
              <a:avLst/>
              <a:gdLst/>
              <a:ahLst/>
              <a:cxnLst/>
              <a:rect l="l" t="t" r="r" b="b"/>
              <a:pathLst>
                <a:path w="10711" h="12193" extrusionOk="0">
                  <a:moveTo>
                    <a:pt x="5294" y="725"/>
                  </a:moveTo>
                  <a:cubicBezTo>
                    <a:pt x="5483" y="725"/>
                    <a:pt x="5640" y="882"/>
                    <a:pt x="5640" y="1103"/>
                  </a:cubicBezTo>
                  <a:lnTo>
                    <a:pt x="5640" y="1166"/>
                  </a:lnTo>
                  <a:cubicBezTo>
                    <a:pt x="5640" y="1373"/>
                    <a:pt x="5803" y="1512"/>
                    <a:pt x="5977" y="1512"/>
                  </a:cubicBezTo>
                  <a:cubicBezTo>
                    <a:pt x="6068" y="1512"/>
                    <a:pt x="6163" y="1473"/>
                    <a:pt x="6239" y="1387"/>
                  </a:cubicBezTo>
                  <a:lnTo>
                    <a:pt x="6270" y="1355"/>
                  </a:lnTo>
                  <a:cubicBezTo>
                    <a:pt x="6341" y="1284"/>
                    <a:pt x="6429" y="1252"/>
                    <a:pt x="6514" y="1252"/>
                  </a:cubicBezTo>
                  <a:cubicBezTo>
                    <a:pt x="6695" y="1252"/>
                    <a:pt x="6869" y="1393"/>
                    <a:pt x="6869" y="1607"/>
                  </a:cubicBezTo>
                  <a:cubicBezTo>
                    <a:pt x="6869" y="1765"/>
                    <a:pt x="6774" y="1828"/>
                    <a:pt x="6711" y="1922"/>
                  </a:cubicBezTo>
                  <a:cubicBezTo>
                    <a:pt x="6459" y="2143"/>
                    <a:pt x="6617" y="2489"/>
                    <a:pt x="6932" y="2489"/>
                  </a:cubicBezTo>
                  <a:lnTo>
                    <a:pt x="7026" y="2489"/>
                  </a:lnTo>
                  <a:cubicBezTo>
                    <a:pt x="7215" y="2489"/>
                    <a:pt x="7373" y="2678"/>
                    <a:pt x="7373" y="2867"/>
                  </a:cubicBezTo>
                  <a:cubicBezTo>
                    <a:pt x="7373" y="3056"/>
                    <a:pt x="7215" y="3214"/>
                    <a:pt x="7026" y="3214"/>
                  </a:cubicBezTo>
                  <a:lnTo>
                    <a:pt x="6932" y="3214"/>
                  </a:lnTo>
                  <a:cubicBezTo>
                    <a:pt x="6774" y="3214"/>
                    <a:pt x="6648" y="3277"/>
                    <a:pt x="6617" y="3466"/>
                  </a:cubicBezTo>
                  <a:cubicBezTo>
                    <a:pt x="6585" y="3560"/>
                    <a:pt x="6585" y="3718"/>
                    <a:pt x="6711" y="3844"/>
                  </a:cubicBezTo>
                  <a:lnTo>
                    <a:pt x="6743" y="3875"/>
                  </a:lnTo>
                  <a:cubicBezTo>
                    <a:pt x="6806" y="3970"/>
                    <a:pt x="6869" y="4033"/>
                    <a:pt x="6869" y="4127"/>
                  </a:cubicBezTo>
                  <a:cubicBezTo>
                    <a:pt x="6869" y="4334"/>
                    <a:pt x="6693" y="4473"/>
                    <a:pt x="6518" y="4473"/>
                  </a:cubicBezTo>
                  <a:cubicBezTo>
                    <a:pt x="6427" y="4473"/>
                    <a:pt x="6335" y="4435"/>
                    <a:pt x="6270" y="4348"/>
                  </a:cubicBezTo>
                  <a:lnTo>
                    <a:pt x="6239" y="4316"/>
                  </a:lnTo>
                  <a:cubicBezTo>
                    <a:pt x="6156" y="4234"/>
                    <a:pt x="6063" y="4199"/>
                    <a:pt x="5976" y="4199"/>
                  </a:cubicBezTo>
                  <a:cubicBezTo>
                    <a:pt x="5797" y="4199"/>
                    <a:pt x="5640" y="4346"/>
                    <a:pt x="5640" y="4537"/>
                  </a:cubicBezTo>
                  <a:lnTo>
                    <a:pt x="5640" y="4632"/>
                  </a:lnTo>
                  <a:cubicBezTo>
                    <a:pt x="5640" y="4821"/>
                    <a:pt x="5483" y="4978"/>
                    <a:pt x="5294" y="4978"/>
                  </a:cubicBezTo>
                  <a:cubicBezTo>
                    <a:pt x="5073" y="4978"/>
                    <a:pt x="4916" y="4821"/>
                    <a:pt x="4916" y="4632"/>
                  </a:cubicBezTo>
                  <a:lnTo>
                    <a:pt x="4916" y="4537"/>
                  </a:lnTo>
                  <a:cubicBezTo>
                    <a:pt x="4958" y="4346"/>
                    <a:pt x="4801" y="4213"/>
                    <a:pt x="4626" y="4213"/>
                  </a:cubicBezTo>
                  <a:cubicBezTo>
                    <a:pt x="4541" y="4213"/>
                    <a:pt x="4452" y="4244"/>
                    <a:pt x="4380" y="4316"/>
                  </a:cubicBezTo>
                  <a:lnTo>
                    <a:pt x="4349" y="4348"/>
                  </a:lnTo>
                  <a:cubicBezTo>
                    <a:pt x="4270" y="4427"/>
                    <a:pt x="4175" y="4466"/>
                    <a:pt x="4081" y="4466"/>
                  </a:cubicBezTo>
                  <a:cubicBezTo>
                    <a:pt x="3986" y="4466"/>
                    <a:pt x="3892" y="4427"/>
                    <a:pt x="3813" y="4348"/>
                  </a:cubicBezTo>
                  <a:cubicBezTo>
                    <a:pt x="3655" y="4190"/>
                    <a:pt x="3655" y="4001"/>
                    <a:pt x="3813" y="3844"/>
                  </a:cubicBezTo>
                  <a:lnTo>
                    <a:pt x="3876" y="3812"/>
                  </a:lnTo>
                  <a:cubicBezTo>
                    <a:pt x="4096" y="3560"/>
                    <a:pt x="3939" y="3214"/>
                    <a:pt x="3624" y="3214"/>
                  </a:cubicBezTo>
                  <a:lnTo>
                    <a:pt x="3561" y="3214"/>
                  </a:lnTo>
                  <a:cubicBezTo>
                    <a:pt x="3340" y="3214"/>
                    <a:pt x="3183" y="3056"/>
                    <a:pt x="3183" y="2867"/>
                  </a:cubicBezTo>
                  <a:cubicBezTo>
                    <a:pt x="3183" y="2678"/>
                    <a:pt x="3340" y="2489"/>
                    <a:pt x="3561" y="2489"/>
                  </a:cubicBezTo>
                  <a:lnTo>
                    <a:pt x="3624" y="2489"/>
                  </a:lnTo>
                  <a:cubicBezTo>
                    <a:pt x="3939" y="2489"/>
                    <a:pt x="4096" y="2111"/>
                    <a:pt x="3876" y="1922"/>
                  </a:cubicBezTo>
                  <a:cubicBezTo>
                    <a:pt x="3813" y="1891"/>
                    <a:pt x="3718" y="1796"/>
                    <a:pt x="3718" y="1607"/>
                  </a:cubicBezTo>
                  <a:cubicBezTo>
                    <a:pt x="3718" y="1393"/>
                    <a:pt x="3892" y="1252"/>
                    <a:pt x="4063" y="1252"/>
                  </a:cubicBezTo>
                  <a:cubicBezTo>
                    <a:pt x="4144" y="1252"/>
                    <a:pt x="4225" y="1284"/>
                    <a:pt x="4286" y="1355"/>
                  </a:cubicBezTo>
                  <a:lnTo>
                    <a:pt x="4349" y="1387"/>
                  </a:lnTo>
                  <a:cubicBezTo>
                    <a:pt x="4424" y="1473"/>
                    <a:pt x="4515" y="1512"/>
                    <a:pt x="4602" y="1512"/>
                  </a:cubicBezTo>
                  <a:cubicBezTo>
                    <a:pt x="4767" y="1512"/>
                    <a:pt x="4916" y="1373"/>
                    <a:pt x="4916" y="1166"/>
                  </a:cubicBezTo>
                  <a:lnTo>
                    <a:pt x="4916" y="1103"/>
                  </a:lnTo>
                  <a:cubicBezTo>
                    <a:pt x="4916" y="882"/>
                    <a:pt x="5073" y="725"/>
                    <a:pt x="5294" y="725"/>
                  </a:cubicBezTo>
                  <a:close/>
                  <a:moveTo>
                    <a:pt x="757" y="5766"/>
                  </a:moveTo>
                  <a:lnTo>
                    <a:pt x="757" y="5766"/>
                  </a:lnTo>
                  <a:cubicBezTo>
                    <a:pt x="1482" y="5892"/>
                    <a:pt x="2647" y="6144"/>
                    <a:pt x="3120" y="6648"/>
                  </a:cubicBezTo>
                  <a:cubicBezTo>
                    <a:pt x="3624" y="7152"/>
                    <a:pt x="3624" y="7498"/>
                    <a:pt x="3340" y="7908"/>
                  </a:cubicBezTo>
                  <a:lnTo>
                    <a:pt x="2616" y="7152"/>
                  </a:lnTo>
                  <a:cubicBezTo>
                    <a:pt x="2537" y="7073"/>
                    <a:pt x="2442" y="7034"/>
                    <a:pt x="2348" y="7034"/>
                  </a:cubicBezTo>
                  <a:cubicBezTo>
                    <a:pt x="2253" y="7034"/>
                    <a:pt x="2159" y="7073"/>
                    <a:pt x="2080" y="7152"/>
                  </a:cubicBezTo>
                  <a:cubicBezTo>
                    <a:pt x="1923" y="7309"/>
                    <a:pt x="1923" y="7498"/>
                    <a:pt x="2080" y="7656"/>
                  </a:cubicBezTo>
                  <a:lnTo>
                    <a:pt x="2836" y="8412"/>
                  </a:lnTo>
                  <a:cubicBezTo>
                    <a:pt x="2695" y="8515"/>
                    <a:pt x="2554" y="8575"/>
                    <a:pt x="2401" y="8575"/>
                  </a:cubicBezTo>
                  <a:cubicBezTo>
                    <a:pt x="2176" y="8575"/>
                    <a:pt x="1925" y="8446"/>
                    <a:pt x="1608" y="8129"/>
                  </a:cubicBezTo>
                  <a:cubicBezTo>
                    <a:pt x="1135" y="7656"/>
                    <a:pt x="883" y="6490"/>
                    <a:pt x="757" y="5766"/>
                  </a:cubicBezTo>
                  <a:close/>
                  <a:moveTo>
                    <a:pt x="9893" y="6459"/>
                  </a:moveTo>
                  <a:cubicBezTo>
                    <a:pt x="9799" y="7183"/>
                    <a:pt x="9578" y="8381"/>
                    <a:pt x="9074" y="8853"/>
                  </a:cubicBezTo>
                  <a:cubicBezTo>
                    <a:pt x="8805" y="9123"/>
                    <a:pt x="8570" y="9287"/>
                    <a:pt x="8321" y="9287"/>
                  </a:cubicBezTo>
                  <a:cubicBezTo>
                    <a:pt x="8162" y="9287"/>
                    <a:pt x="7998" y="9221"/>
                    <a:pt x="7814" y="9074"/>
                  </a:cubicBezTo>
                  <a:lnTo>
                    <a:pt x="8570" y="8349"/>
                  </a:lnTo>
                  <a:cubicBezTo>
                    <a:pt x="8728" y="8192"/>
                    <a:pt x="8728" y="7971"/>
                    <a:pt x="8570" y="7814"/>
                  </a:cubicBezTo>
                  <a:cubicBezTo>
                    <a:pt x="8491" y="7735"/>
                    <a:pt x="8397" y="7695"/>
                    <a:pt x="8302" y="7695"/>
                  </a:cubicBezTo>
                  <a:cubicBezTo>
                    <a:pt x="8208" y="7695"/>
                    <a:pt x="8113" y="7735"/>
                    <a:pt x="8035" y="7814"/>
                  </a:cubicBezTo>
                  <a:lnTo>
                    <a:pt x="7278" y="8570"/>
                  </a:lnTo>
                  <a:cubicBezTo>
                    <a:pt x="7026" y="8192"/>
                    <a:pt x="7026" y="7814"/>
                    <a:pt x="7531" y="7309"/>
                  </a:cubicBezTo>
                  <a:cubicBezTo>
                    <a:pt x="8003" y="6837"/>
                    <a:pt x="9169" y="6553"/>
                    <a:pt x="9893" y="6459"/>
                  </a:cubicBezTo>
                  <a:close/>
                  <a:moveTo>
                    <a:pt x="5357" y="0"/>
                  </a:moveTo>
                  <a:cubicBezTo>
                    <a:pt x="4979" y="0"/>
                    <a:pt x="4601" y="221"/>
                    <a:pt x="4412" y="536"/>
                  </a:cubicBezTo>
                  <a:cubicBezTo>
                    <a:pt x="4313" y="500"/>
                    <a:pt x="4206" y="482"/>
                    <a:pt x="4097" y="482"/>
                  </a:cubicBezTo>
                  <a:cubicBezTo>
                    <a:pt x="3826" y="482"/>
                    <a:pt x="3543" y="594"/>
                    <a:pt x="3340" y="819"/>
                  </a:cubicBezTo>
                  <a:cubicBezTo>
                    <a:pt x="3088" y="1103"/>
                    <a:pt x="2962" y="1513"/>
                    <a:pt x="3088" y="1891"/>
                  </a:cubicBezTo>
                  <a:cubicBezTo>
                    <a:pt x="2710" y="2080"/>
                    <a:pt x="2521" y="2426"/>
                    <a:pt x="2521" y="2836"/>
                  </a:cubicBezTo>
                  <a:cubicBezTo>
                    <a:pt x="2521" y="3214"/>
                    <a:pt x="2773" y="3560"/>
                    <a:pt x="3088" y="3781"/>
                  </a:cubicBezTo>
                  <a:cubicBezTo>
                    <a:pt x="2962" y="4127"/>
                    <a:pt x="3057" y="4569"/>
                    <a:pt x="3340" y="4821"/>
                  </a:cubicBezTo>
                  <a:cubicBezTo>
                    <a:pt x="3549" y="5030"/>
                    <a:pt x="3844" y="5153"/>
                    <a:pt x="4123" y="5153"/>
                  </a:cubicBezTo>
                  <a:cubicBezTo>
                    <a:pt x="4223" y="5153"/>
                    <a:pt x="4320" y="5137"/>
                    <a:pt x="4412" y="5104"/>
                  </a:cubicBezTo>
                  <a:cubicBezTo>
                    <a:pt x="4538" y="5325"/>
                    <a:pt x="4758" y="5545"/>
                    <a:pt x="5010" y="5608"/>
                  </a:cubicBezTo>
                  <a:lnTo>
                    <a:pt x="5010" y="9483"/>
                  </a:lnTo>
                  <a:lnTo>
                    <a:pt x="3907" y="8381"/>
                  </a:lnTo>
                  <a:cubicBezTo>
                    <a:pt x="4538" y="7593"/>
                    <a:pt x="4380" y="6837"/>
                    <a:pt x="3655" y="6144"/>
                  </a:cubicBezTo>
                  <a:cubicBezTo>
                    <a:pt x="2773" y="5230"/>
                    <a:pt x="505" y="5041"/>
                    <a:pt x="410" y="5041"/>
                  </a:cubicBezTo>
                  <a:cubicBezTo>
                    <a:pt x="158" y="5041"/>
                    <a:pt x="1" y="5199"/>
                    <a:pt x="1" y="5419"/>
                  </a:cubicBezTo>
                  <a:cubicBezTo>
                    <a:pt x="1" y="5482"/>
                    <a:pt x="190" y="7751"/>
                    <a:pt x="1104" y="8696"/>
                  </a:cubicBezTo>
                  <a:cubicBezTo>
                    <a:pt x="1517" y="9091"/>
                    <a:pt x="1951" y="9312"/>
                    <a:pt x="2382" y="9312"/>
                  </a:cubicBezTo>
                  <a:cubicBezTo>
                    <a:pt x="2706" y="9312"/>
                    <a:pt x="3029" y="9187"/>
                    <a:pt x="3340" y="8916"/>
                  </a:cubicBezTo>
                  <a:lnTo>
                    <a:pt x="4979" y="10554"/>
                  </a:lnTo>
                  <a:lnTo>
                    <a:pt x="4979" y="11500"/>
                  </a:lnTo>
                  <a:lnTo>
                    <a:pt x="2490" y="11500"/>
                  </a:lnTo>
                  <a:cubicBezTo>
                    <a:pt x="2301" y="11500"/>
                    <a:pt x="2143" y="11657"/>
                    <a:pt x="2143" y="11846"/>
                  </a:cubicBezTo>
                  <a:cubicBezTo>
                    <a:pt x="2143" y="12035"/>
                    <a:pt x="2301" y="12193"/>
                    <a:pt x="2490" y="12193"/>
                  </a:cubicBezTo>
                  <a:lnTo>
                    <a:pt x="8192" y="12193"/>
                  </a:lnTo>
                  <a:cubicBezTo>
                    <a:pt x="8381" y="12193"/>
                    <a:pt x="8539" y="12035"/>
                    <a:pt x="8539" y="11846"/>
                  </a:cubicBezTo>
                  <a:cubicBezTo>
                    <a:pt x="8539" y="11657"/>
                    <a:pt x="8381" y="11500"/>
                    <a:pt x="8192" y="11500"/>
                  </a:cubicBezTo>
                  <a:lnTo>
                    <a:pt x="5703" y="11500"/>
                  </a:lnTo>
                  <a:lnTo>
                    <a:pt x="5703" y="11248"/>
                  </a:lnTo>
                  <a:lnTo>
                    <a:pt x="7342" y="9641"/>
                  </a:lnTo>
                  <a:cubicBezTo>
                    <a:pt x="7677" y="9909"/>
                    <a:pt x="8000" y="10034"/>
                    <a:pt x="8317" y="10034"/>
                  </a:cubicBezTo>
                  <a:cubicBezTo>
                    <a:pt x="8746" y="10034"/>
                    <a:pt x="9162" y="9805"/>
                    <a:pt x="9578" y="9389"/>
                  </a:cubicBezTo>
                  <a:cubicBezTo>
                    <a:pt x="10492" y="8507"/>
                    <a:pt x="10681" y="6238"/>
                    <a:pt x="10681" y="6144"/>
                  </a:cubicBezTo>
                  <a:cubicBezTo>
                    <a:pt x="10710" y="5910"/>
                    <a:pt x="10550" y="5731"/>
                    <a:pt x="10376" y="5731"/>
                  </a:cubicBezTo>
                  <a:cubicBezTo>
                    <a:pt x="10362" y="5731"/>
                    <a:pt x="10348" y="5732"/>
                    <a:pt x="10334" y="5734"/>
                  </a:cubicBezTo>
                  <a:cubicBezTo>
                    <a:pt x="10240" y="5734"/>
                    <a:pt x="8003" y="5923"/>
                    <a:pt x="7058" y="6837"/>
                  </a:cubicBezTo>
                  <a:cubicBezTo>
                    <a:pt x="6333" y="7561"/>
                    <a:pt x="6176" y="8286"/>
                    <a:pt x="6806" y="9074"/>
                  </a:cubicBezTo>
                  <a:lnTo>
                    <a:pt x="5703" y="10176"/>
                  </a:lnTo>
                  <a:lnTo>
                    <a:pt x="5703" y="5608"/>
                  </a:lnTo>
                  <a:cubicBezTo>
                    <a:pt x="5955" y="5545"/>
                    <a:pt x="6176" y="5356"/>
                    <a:pt x="6302" y="5104"/>
                  </a:cubicBezTo>
                  <a:cubicBezTo>
                    <a:pt x="6401" y="5140"/>
                    <a:pt x="6508" y="5158"/>
                    <a:pt x="6616" y="5158"/>
                  </a:cubicBezTo>
                  <a:cubicBezTo>
                    <a:pt x="6888" y="5158"/>
                    <a:pt x="7170" y="5046"/>
                    <a:pt x="7373" y="4821"/>
                  </a:cubicBezTo>
                  <a:cubicBezTo>
                    <a:pt x="7562" y="4632"/>
                    <a:pt x="7688" y="4348"/>
                    <a:pt x="7688" y="4096"/>
                  </a:cubicBezTo>
                  <a:cubicBezTo>
                    <a:pt x="7688" y="3970"/>
                    <a:pt x="7688" y="3875"/>
                    <a:pt x="7657" y="3781"/>
                  </a:cubicBezTo>
                  <a:cubicBezTo>
                    <a:pt x="8003" y="3560"/>
                    <a:pt x="8192" y="3214"/>
                    <a:pt x="8192" y="2836"/>
                  </a:cubicBezTo>
                  <a:cubicBezTo>
                    <a:pt x="8192" y="2426"/>
                    <a:pt x="7972" y="2080"/>
                    <a:pt x="7657" y="1891"/>
                  </a:cubicBezTo>
                  <a:cubicBezTo>
                    <a:pt x="7751" y="1513"/>
                    <a:pt x="7688" y="1103"/>
                    <a:pt x="7373" y="819"/>
                  </a:cubicBezTo>
                  <a:cubicBezTo>
                    <a:pt x="7164" y="610"/>
                    <a:pt x="6869" y="487"/>
                    <a:pt x="6590" y="487"/>
                  </a:cubicBezTo>
                  <a:cubicBezTo>
                    <a:pt x="6491" y="487"/>
                    <a:pt x="6393" y="503"/>
                    <a:pt x="6302" y="536"/>
                  </a:cubicBezTo>
                  <a:cubicBezTo>
                    <a:pt x="6113" y="189"/>
                    <a:pt x="5766" y="0"/>
                    <a:pt x="5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+mn-cs"/>
              </a:endParaRPr>
            </a:p>
          </p:txBody>
        </p:sp>
        <p:sp>
          <p:nvSpPr>
            <p:cNvPr id="7" name="Google Shape;6923;p43"/>
            <p:cNvSpPr/>
            <p:nvPr/>
          </p:nvSpPr>
          <p:spPr>
            <a:xfrm>
              <a:off x="-20788300" y="2842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040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773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05953" y="1596541"/>
            <a:ext cx="6319359" cy="117365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9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  <a:sym typeface="Arial"/>
              </a:rPr>
              <a:t>www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  <a:sym typeface="Arial"/>
              </a:rPr>
              <a:t>.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  <a:sym typeface="Arial"/>
              </a:rPr>
              <a:t>parstez.com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5365" y="3225394"/>
            <a:ext cx="7295587" cy="230832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marR="0" lvl="0" indent="-457189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  <a:sym typeface="Arial"/>
              </a:rPr>
              <a:t>دانلود قالب پاورپوینت رایگان</a:t>
            </a:r>
          </a:p>
          <a:p>
            <a:pPr marL="457189" marR="0" lvl="0" indent="-457189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  <a:sym typeface="Arial"/>
              </a:rPr>
              <a:t>دانلود قالب پاورپوینت پایان نامه</a:t>
            </a:r>
          </a:p>
          <a:p>
            <a:pPr marL="457189" marR="0" lvl="0" indent="-457189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B Titr" panose="00000700000000000000" pitchFamily="2" charset="-78"/>
                <a:sym typeface="Arial"/>
              </a:rPr>
              <a:t>انجام تخصصی پاورپوینت جلسه دفاع پایان نامه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B Titr" panose="00000700000000000000" pitchFamily="2" charset="-78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2258" y="262203"/>
            <a:ext cx="4402166" cy="1284967"/>
            <a:chOff x="3962258" y="451046"/>
            <a:chExt cx="4402166" cy="1284967"/>
          </a:xfrm>
        </p:grpSpPr>
        <p:sp>
          <p:nvSpPr>
            <p:cNvPr id="11" name="Rectangle 10"/>
            <p:cNvSpPr/>
            <p:nvPr/>
          </p:nvSpPr>
          <p:spPr>
            <a:xfrm>
              <a:off x="3962258" y="451046"/>
              <a:ext cx="4402166" cy="1284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Titr" panose="00000700000000000000" pitchFamily="2" charset="-78"/>
                </a:rPr>
                <a:t>طراحی شده با       توسط:</a:t>
              </a:r>
            </a:p>
          </p:txBody>
        </p:sp>
        <p:sp>
          <p:nvSpPr>
            <p:cNvPr id="12" name="Google Shape;12519;p87"/>
            <p:cNvSpPr/>
            <p:nvPr/>
          </p:nvSpPr>
          <p:spPr>
            <a:xfrm>
              <a:off x="5281574" y="1032831"/>
              <a:ext cx="453581" cy="400727"/>
            </a:xfrm>
            <a:custGeom>
              <a:avLst/>
              <a:gdLst/>
              <a:ahLst/>
              <a:cxnLst/>
              <a:rect l="l" t="t" r="r" b="b"/>
              <a:pathLst>
                <a:path w="19326" h="17074" extrusionOk="0">
                  <a:moveTo>
                    <a:pt x="14226" y="1132"/>
                  </a:moveTo>
                  <a:cubicBezTo>
                    <a:pt x="15314" y="1132"/>
                    <a:pt x="16352" y="1605"/>
                    <a:pt x="17070" y="2425"/>
                  </a:cubicBezTo>
                  <a:cubicBezTo>
                    <a:pt x="17798" y="3252"/>
                    <a:pt x="18196" y="4366"/>
                    <a:pt x="18196" y="5568"/>
                  </a:cubicBezTo>
                  <a:cubicBezTo>
                    <a:pt x="18193" y="8476"/>
                    <a:pt x="15599" y="10686"/>
                    <a:pt x="11671" y="14032"/>
                  </a:cubicBezTo>
                  <a:cubicBezTo>
                    <a:pt x="11025" y="14581"/>
                    <a:pt x="10364" y="15146"/>
                    <a:pt x="9663" y="15756"/>
                  </a:cubicBezTo>
                  <a:cubicBezTo>
                    <a:pt x="8963" y="15146"/>
                    <a:pt x="8301" y="14581"/>
                    <a:pt x="7655" y="14032"/>
                  </a:cubicBezTo>
                  <a:cubicBezTo>
                    <a:pt x="3727" y="10686"/>
                    <a:pt x="1133" y="8476"/>
                    <a:pt x="1133" y="5568"/>
                  </a:cubicBezTo>
                  <a:cubicBezTo>
                    <a:pt x="1133" y="4366"/>
                    <a:pt x="1535" y="3252"/>
                    <a:pt x="2259" y="2425"/>
                  </a:cubicBezTo>
                  <a:cubicBezTo>
                    <a:pt x="2977" y="1605"/>
                    <a:pt x="4015" y="1132"/>
                    <a:pt x="5103" y="1132"/>
                  </a:cubicBezTo>
                  <a:cubicBezTo>
                    <a:pt x="5113" y="1132"/>
                    <a:pt x="5124" y="1132"/>
                    <a:pt x="5134" y="1132"/>
                  </a:cubicBezTo>
                  <a:cubicBezTo>
                    <a:pt x="6686" y="1132"/>
                    <a:pt x="7691" y="2090"/>
                    <a:pt x="8259" y="2890"/>
                  </a:cubicBezTo>
                  <a:cubicBezTo>
                    <a:pt x="8631" y="3421"/>
                    <a:pt x="8920" y="4001"/>
                    <a:pt x="9126" y="4614"/>
                  </a:cubicBezTo>
                  <a:cubicBezTo>
                    <a:pt x="9212" y="4875"/>
                    <a:pt x="9438" y="5006"/>
                    <a:pt x="9665" y="5006"/>
                  </a:cubicBezTo>
                  <a:cubicBezTo>
                    <a:pt x="9891" y="5006"/>
                    <a:pt x="10118" y="4875"/>
                    <a:pt x="10204" y="4614"/>
                  </a:cubicBezTo>
                  <a:cubicBezTo>
                    <a:pt x="10409" y="4001"/>
                    <a:pt x="10699" y="3421"/>
                    <a:pt x="11070" y="2890"/>
                  </a:cubicBezTo>
                  <a:cubicBezTo>
                    <a:pt x="11641" y="2090"/>
                    <a:pt x="12643" y="1132"/>
                    <a:pt x="14195" y="1132"/>
                  </a:cubicBezTo>
                  <a:cubicBezTo>
                    <a:pt x="14206" y="1132"/>
                    <a:pt x="14216" y="1132"/>
                    <a:pt x="14226" y="1132"/>
                  </a:cubicBezTo>
                  <a:close/>
                  <a:moveTo>
                    <a:pt x="5103" y="0"/>
                  </a:moveTo>
                  <a:cubicBezTo>
                    <a:pt x="3689" y="0"/>
                    <a:pt x="2343" y="612"/>
                    <a:pt x="1411" y="1676"/>
                  </a:cubicBezTo>
                  <a:cubicBezTo>
                    <a:pt x="502" y="2709"/>
                    <a:pt x="1" y="4092"/>
                    <a:pt x="1" y="5568"/>
                  </a:cubicBezTo>
                  <a:cubicBezTo>
                    <a:pt x="1" y="7174"/>
                    <a:pt x="629" y="8672"/>
                    <a:pt x="1976" y="10275"/>
                  </a:cubicBezTo>
                  <a:cubicBezTo>
                    <a:pt x="3180" y="11710"/>
                    <a:pt x="4914" y="13183"/>
                    <a:pt x="6922" y="14895"/>
                  </a:cubicBezTo>
                  <a:cubicBezTo>
                    <a:pt x="7670" y="15532"/>
                    <a:pt x="8443" y="16191"/>
                    <a:pt x="9265" y="16909"/>
                  </a:cubicBezTo>
                  <a:lnTo>
                    <a:pt x="9292" y="16933"/>
                  </a:lnTo>
                  <a:cubicBezTo>
                    <a:pt x="9397" y="17027"/>
                    <a:pt x="9530" y="17074"/>
                    <a:pt x="9664" y="17074"/>
                  </a:cubicBezTo>
                  <a:cubicBezTo>
                    <a:pt x="9797" y="17074"/>
                    <a:pt x="9930" y="17027"/>
                    <a:pt x="10038" y="16933"/>
                  </a:cubicBezTo>
                  <a:lnTo>
                    <a:pt x="10062" y="16909"/>
                  </a:lnTo>
                  <a:cubicBezTo>
                    <a:pt x="10883" y="16191"/>
                    <a:pt x="11659" y="15532"/>
                    <a:pt x="12405" y="14895"/>
                  </a:cubicBezTo>
                  <a:cubicBezTo>
                    <a:pt x="14413" y="13183"/>
                    <a:pt x="16146" y="11707"/>
                    <a:pt x="17351" y="10275"/>
                  </a:cubicBezTo>
                  <a:cubicBezTo>
                    <a:pt x="18697" y="8672"/>
                    <a:pt x="19325" y="7174"/>
                    <a:pt x="19325" y="5568"/>
                  </a:cubicBezTo>
                  <a:cubicBezTo>
                    <a:pt x="19325" y="4092"/>
                    <a:pt x="18824" y="2709"/>
                    <a:pt x="17915" y="1676"/>
                  </a:cubicBezTo>
                  <a:cubicBezTo>
                    <a:pt x="16983" y="612"/>
                    <a:pt x="15637" y="0"/>
                    <a:pt x="14224" y="0"/>
                  </a:cubicBezTo>
                  <a:cubicBezTo>
                    <a:pt x="14213" y="0"/>
                    <a:pt x="14203" y="0"/>
                    <a:pt x="14192" y="0"/>
                  </a:cubicBezTo>
                  <a:cubicBezTo>
                    <a:pt x="12157" y="0"/>
                    <a:pt x="10868" y="1217"/>
                    <a:pt x="10143" y="2238"/>
                  </a:cubicBezTo>
                  <a:cubicBezTo>
                    <a:pt x="9968" y="2485"/>
                    <a:pt x="9808" y="2748"/>
                    <a:pt x="9663" y="3017"/>
                  </a:cubicBezTo>
                  <a:cubicBezTo>
                    <a:pt x="9518" y="2748"/>
                    <a:pt x="9358" y="2485"/>
                    <a:pt x="9183" y="2238"/>
                  </a:cubicBezTo>
                  <a:cubicBezTo>
                    <a:pt x="8458" y="1217"/>
                    <a:pt x="7169" y="0"/>
                    <a:pt x="5134" y="0"/>
                  </a:cubicBezTo>
                  <a:cubicBezTo>
                    <a:pt x="5124" y="0"/>
                    <a:pt x="5113" y="0"/>
                    <a:pt x="510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9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457;p86"/>
          <p:cNvGrpSpPr/>
          <p:nvPr/>
        </p:nvGrpSpPr>
        <p:grpSpPr>
          <a:xfrm>
            <a:off x="9974339" y="2713572"/>
            <a:ext cx="558762" cy="531033"/>
            <a:chOff x="7075663" y="2444129"/>
            <a:chExt cx="362163" cy="347098"/>
          </a:xfrm>
        </p:grpSpPr>
        <p:sp>
          <p:nvSpPr>
            <p:cNvPr id="4" name="Google Shape;11458;p86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Google Shape;11459;p86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1460;p86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11461;p86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11462;p86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11463;p86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1464;p86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1465;p86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oogle Shape;11466;p86"/>
          <p:cNvGrpSpPr/>
          <p:nvPr/>
        </p:nvGrpSpPr>
        <p:grpSpPr>
          <a:xfrm>
            <a:off x="9299363" y="2702027"/>
            <a:ext cx="574243" cy="554082"/>
            <a:chOff x="6638175" y="2436584"/>
            <a:chExt cx="372197" cy="362163"/>
          </a:xfrm>
        </p:grpSpPr>
        <p:sp>
          <p:nvSpPr>
            <p:cNvPr id="13" name="Google Shape;11467;p86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1468;p86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11469;p86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1470;p86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1471;p86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1472;p86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1473;p86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1474;p86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1475;p86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1476;p86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1477;p86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1478;p86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1479;p86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oogle Shape;11480;p86"/>
          <p:cNvGrpSpPr/>
          <p:nvPr/>
        </p:nvGrpSpPr>
        <p:grpSpPr>
          <a:xfrm>
            <a:off x="8612383" y="2706396"/>
            <a:ext cx="573474" cy="544781"/>
            <a:chOff x="6192906" y="2439440"/>
            <a:chExt cx="371699" cy="356084"/>
          </a:xfrm>
        </p:grpSpPr>
        <p:sp>
          <p:nvSpPr>
            <p:cNvPr id="27" name="Google Shape;11481;p86"/>
            <p:cNvSpPr/>
            <p:nvPr/>
          </p:nvSpPr>
          <p:spPr>
            <a:xfrm>
              <a:off x="6227805" y="2461710"/>
              <a:ext cx="247904" cy="110381"/>
            </a:xfrm>
            <a:custGeom>
              <a:avLst/>
              <a:gdLst/>
              <a:ahLst/>
              <a:cxnLst/>
              <a:rect l="l" t="t" r="r" b="b"/>
              <a:pathLst>
                <a:path w="9462" h="4213" extrusionOk="0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1482;p86"/>
            <p:cNvSpPr/>
            <p:nvPr/>
          </p:nvSpPr>
          <p:spPr>
            <a:xfrm>
              <a:off x="6483962" y="2670078"/>
              <a:ext cx="14593" cy="54575"/>
            </a:xfrm>
            <a:custGeom>
              <a:avLst/>
              <a:gdLst/>
              <a:ahLst/>
              <a:cxnLst/>
              <a:rect l="l" t="t" r="r" b="b"/>
              <a:pathLst>
                <a:path w="557" h="2083" extrusionOk="0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1483;p86"/>
            <p:cNvSpPr/>
            <p:nvPr/>
          </p:nvSpPr>
          <p:spPr>
            <a:xfrm>
              <a:off x="6246905" y="2554117"/>
              <a:ext cx="251651" cy="128118"/>
            </a:xfrm>
            <a:custGeom>
              <a:avLst/>
              <a:gdLst/>
              <a:ahLst/>
              <a:cxnLst/>
              <a:rect l="l" t="t" r="r" b="b"/>
              <a:pathLst>
                <a:path w="9605" h="4890" extrusionOk="0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1484;p86"/>
            <p:cNvSpPr/>
            <p:nvPr/>
          </p:nvSpPr>
          <p:spPr>
            <a:xfrm>
              <a:off x="6246905" y="2584142"/>
              <a:ext cx="167287" cy="97831"/>
            </a:xfrm>
            <a:custGeom>
              <a:avLst/>
              <a:gdLst/>
              <a:ahLst/>
              <a:cxnLst/>
              <a:rect l="l" t="t" r="r" b="b"/>
              <a:pathLst>
                <a:path w="6385" h="3734" extrusionOk="0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1485;p86"/>
            <p:cNvSpPr/>
            <p:nvPr/>
          </p:nvSpPr>
          <p:spPr>
            <a:xfrm>
              <a:off x="6192906" y="2605102"/>
              <a:ext cx="197915" cy="190369"/>
            </a:xfrm>
            <a:custGeom>
              <a:avLst/>
              <a:gdLst/>
              <a:ahLst/>
              <a:cxnLst/>
              <a:rect l="l" t="t" r="r" b="b"/>
              <a:pathLst>
                <a:path w="7554" h="7266" extrusionOk="0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1486;p86"/>
            <p:cNvSpPr/>
            <p:nvPr/>
          </p:nvSpPr>
          <p:spPr>
            <a:xfrm>
              <a:off x="6280807" y="2605102"/>
              <a:ext cx="113787" cy="190291"/>
            </a:xfrm>
            <a:custGeom>
              <a:avLst/>
              <a:gdLst/>
              <a:ahLst/>
              <a:cxnLst/>
              <a:rect l="l" t="t" r="r" b="b"/>
              <a:pathLst>
                <a:path w="4343" h="7263" extrusionOk="0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11487;p86"/>
            <p:cNvSpPr/>
            <p:nvPr/>
          </p:nvSpPr>
          <p:spPr>
            <a:xfrm>
              <a:off x="6499787" y="2747735"/>
              <a:ext cx="64819" cy="14593"/>
            </a:xfrm>
            <a:custGeom>
              <a:avLst/>
              <a:gdLst/>
              <a:ahLst/>
              <a:cxnLst/>
              <a:rect l="l" t="t" r="r" b="b"/>
              <a:pathLst>
                <a:path w="2474" h="557" extrusionOk="0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11488;p86"/>
            <p:cNvSpPr/>
            <p:nvPr/>
          </p:nvSpPr>
          <p:spPr>
            <a:xfrm>
              <a:off x="6437274" y="2714592"/>
              <a:ext cx="94189" cy="80932"/>
            </a:xfrm>
            <a:custGeom>
              <a:avLst/>
              <a:gdLst/>
              <a:ahLst/>
              <a:cxnLst/>
              <a:rect l="l" t="t" r="r" b="b"/>
              <a:pathLst>
                <a:path w="3595" h="3089" extrusionOk="0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1489;p86"/>
            <p:cNvSpPr/>
            <p:nvPr/>
          </p:nvSpPr>
          <p:spPr>
            <a:xfrm>
              <a:off x="6477438" y="2714854"/>
              <a:ext cx="54024" cy="80644"/>
            </a:xfrm>
            <a:custGeom>
              <a:avLst/>
              <a:gdLst/>
              <a:ahLst/>
              <a:cxnLst/>
              <a:rect l="l" t="t" r="r" b="b"/>
              <a:pathLst>
                <a:path w="2062" h="3078" extrusionOk="0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1490;p86"/>
            <p:cNvSpPr/>
            <p:nvPr/>
          </p:nvSpPr>
          <p:spPr>
            <a:xfrm>
              <a:off x="6193902" y="2439440"/>
              <a:ext cx="47003" cy="37466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1491;p86"/>
            <p:cNvSpPr/>
            <p:nvPr/>
          </p:nvSpPr>
          <p:spPr>
            <a:xfrm>
              <a:off x="6241376" y="2659598"/>
              <a:ext cx="94949" cy="81351"/>
            </a:xfrm>
            <a:custGeom>
              <a:avLst/>
              <a:gdLst/>
              <a:ahLst/>
              <a:cxnLst/>
              <a:rect l="l" t="t" r="r" b="b"/>
              <a:pathLst>
                <a:path w="3624" h="3105" extrusionOk="0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1492;p86"/>
            <p:cNvSpPr/>
            <p:nvPr/>
          </p:nvSpPr>
          <p:spPr>
            <a:xfrm>
              <a:off x="6282065" y="2659598"/>
              <a:ext cx="54024" cy="81403"/>
            </a:xfrm>
            <a:custGeom>
              <a:avLst/>
              <a:gdLst/>
              <a:ahLst/>
              <a:cxnLst/>
              <a:rect l="l" t="t" r="r" b="b"/>
              <a:pathLst>
                <a:path w="2062" h="3107" extrusionOk="0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1493;p86"/>
            <p:cNvSpPr/>
            <p:nvPr/>
          </p:nvSpPr>
          <p:spPr>
            <a:xfrm>
              <a:off x="6439265" y="2510180"/>
              <a:ext cx="65317" cy="28899"/>
            </a:xfrm>
            <a:custGeom>
              <a:avLst/>
              <a:gdLst/>
              <a:ahLst/>
              <a:cxnLst/>
              <a:rect l="l" t="t" r="r" b="b"/>
              <a:pathLst>
                <a:path w="2493" h="1103" extrusionOk="0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oogle Shape;11494;p86"/>
          <p:cNvGrpSpPr/>
          <p:nvPr/>
        </p:nvGrpSpPr>
        <p:grpSpPr>
          <a:xfrm>
            <a:off x="7948280" y="2702027"/>
            <a:ext cx="558762" cy="554082"/>
            <a:chOff x="5762467" y="2436584"/>
            <a:chExt cx="362163" cy="362163"/>
          </a:xfrm>
        </p:grpSpPr>
        <p:sp>
          <p:nvSpPr>
            <p:cNvPr id="41" name="Google Shape;11495;p86"/>
            <p:cNvSpPr/>
            <p:nvPr/>
          </p:nvSpPr>
          <p:spPr>
            <a:xfrm>
              <a:off x="5762467" y="2778127"/>
              <a:ext cx="362163" cy="20619"/>
            </a:xfrm>
            <a:custGeom>
              <a:avLst/>
              <a:gdLst/>
              <a:ahLst/>
              <a:cxnLst/>
              <a:rect l="l" t="t" r="r" b="b"/>
              <a:pathLst>
                <a:path w="13823" h="787" extrusionOk="0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1496;p86"/>
            <p:cNvSpPr/>
            <p:nvPr/>
          </p:nvSpPr>
          <p:spPr>
            <a:xfrm>
              <a:off x="5762702" y="2777891"/>
              <a:ext cx="361927" cy="9301"/>
            </a:xfrm>
            <a:custGeom>
              <a:avLst/>
              <a:gdLst/>
              <a:ahLst/>
              <a:cxnLst/>
              <a:rect l="l" t="t" r="r" b="b"/>
              <a:pathLst>
                <a:path w="13814" h="355" extrusionOk="0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1497;p86"/>
            <p:cNvSpPr/>
            <p:nvPr/>
          </p:nvSpPr>
          <p:spPr>
            <a:xfrm>
              <a:off x="5852359" y="2528493"/>
              <a:ext cx="182352" cy="249660"/>
            </a:xfrm>
            <a:custGeom>
              <a:avLst/>
              <a:gdLst/>
              <a:ahLst/>
              <a:cxnLst/>
              <a:rect l="l" t="t" r="r" b="b"/>
              <a:pathLst>
                <a:path w="6960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11498;p86"/>
            <p:cNvSpPr/>
            <p:nvPr/>
          </p:nvSpPr>
          <p:spPr>
            <a:xfrm>
              <a:off x="5838551" y="2508922"/>
              <a:ext cx="209967" cy="19860"/>
            </a:xfrm>
            <a:custGeom>
              <a:avLst/>
              <a:gdLst/>
              <a:ahLst/>
              <a:cxnLst/>
              <a:rect l="l" t="t" r="r" b="b"/>
              <a:pathLst>
                <a:path w="8014" h="75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11499;p86"/>
            <p:cNvSpPr/>
            <p:nvPr/>
          </p:nvSpPr>
          <p:spPr>
            <a:xfrm>
              <a:off x="6014589" y="2508922"/>
              <a:ext cx="33929" cy="19598"/>
            </a:xfrm>
            <a:custGeom>
              <a:avLst/>
              <a:gdLst/>
              <a:ahLst/>
              <a:cxnLst/>
              <a:rect l="l" t="t" r="r" b="b"/>
              <a:pathLst>
                <a:path w="1295" h="748" extrusionOk="0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1500;p86"/>
            <p:cNvSpPr/>
            <p:nvPr/>
          </p:nvSpPr>
          <p:spPr>
            <a:xfrm>
              <a:off x="5762467" y="2565173"/>
              <a:ext cx="89918" cy="19598"/>
            </a:xfrm>
            <a:custGeom>
              <a:avLst/>
              <a:gdLst/>
              <a:ahLst/>
              <a:cxnLst/>
              <a:rect l="l" t="t" r="r" b="b"/>
              <a:pathLst>
                <a:path w="3432" h="748" extrusionOk="0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11501;p86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11502;p86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11503;p86"/>
            <p:cNvSpPr/>
            <p:nvPr/>
          </p:nvSpPr>
          <p:spPr>
            <a:xfrm>
              <a:off x="5894803" y="2686217"/>
              <a:ext cx="97726" cy="91936"/>
            </a:xfrm>
            <a:custGeom>
              <a:avLst/>
              <a:gdLst/>
              <a:ahLst/>
              <a:cxnLst/>
              <a:rect l="l" t="t" r="r" b="b"/>
              <a:pathLst>
                <a:path w="3730" h="3509" extrusionOk="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11504;p86"/>
            <p:cNvSpPr/>
            <p:nvPr/>
          </p:nvSpPr>
          <p:spPr>
            <a:xfrm>
              <a:off x="5930959" y="2686217"/>
              <a:ext cx="25152" cy="91700"/>
            </a:xfrm>
            <a:custGeom>
              <a:avLst/>
              <a:gdLst/>
              <a:ahLst/>
              <a:cxnLst/>
              <a:rect l="l" t="t" r="r" b="b"/>
              <a:pathLst>
                <a:path w="960" h="3500" extrusionOk="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1505;p86"/>
            <p:cNvSpPr/>
            <p:nvPr/>
          </p:nvSpPr>
          <p:spPr>
            <a:xfrm>
              <a:off x="5770484" y="2584745"/>
              <a:ext cx="81901" cy="193173"/>
            </a:xfrm>
            <a:custGeom>
              <a:avLst/>
              <a:gdLst/>
              <a:ahLst/>
              <a:cxnLst/>
              <a:rect l="l" t="t" r="r" b="b"/>
              <a:pathLst>
                <a:path w="3126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11506;p86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11507;p86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11508;p86"/>
            <p:cNvSpPr/>
            <p:nvPr/>
          </p:nvSpPr>
          <p:spPr>
            <a:xfrm>
              <a:off x="6034685" y="2584745"/>
              <a:ext cx="81901" cy="193408"/>
            </a:xfrm>
            <a:custGeom>
              <a:avLst/>
              <a:gdLst/>
              <a:ahLst/>
              <a:cxnLst/>
              <a:rect l="l" t="t" r="r" b="b"/>
              <a:pathLst>
                <a:path w="3126" h="7382" extrusionOk="0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11509;p86"/>
            <p:cNvSpPr/>
            <p:nvPr/>
          </p:nvSpPr>
          <p:spPr>
            <a:xfrm>
              <a:off x="6034685" y="2584745"/>
              <a:ext cx="17371" cy="193173"/>
            </a:xfrm>
            <a:custGeom>
              <a:avLst/>
              <a:gdLst/>
              <a:ahLst/>
              <a:cxnLst/>
              <a:rect l="l" t="t" r="r" b="b"/>
              <a:pathLst>
                <a:path w="663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11510;p86"/>
            <p:cNvSpPr/>
            <p:nvPr/>
          </p:nvSpPr>
          <p:spPr>
            <a:xfrm>
              <a:off x="5872192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11511;p86"/>
            <p:cNvSpPr/>
            <p:nvPr/>
          </p:nvSpPr>
          <p:spPr>
            <a:xfrm>
              <a:off x="5928706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11512;p86"/>
            <p:cNvSpPr/>
            <p:nvPr/>
          </p:nvSpPr>
          <p:spPr>
            <a:xfrm>
              <a:off x="5984957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11513;p86"/>
            <p:cNvSpPr/>
            <p:nvPr/>
          </p:nvSpPr>
          <p:spPr>
            <a:xfrm>
              <a:off x="5796369" y="2651817"/>
              <a:ext cx="29894" cy="59029"/>
            </a:xfrm>
            <a:custGeom>
              <a:avLst/>
              <a:gdLst/>
              <a:ahLst/>
              <a:cxnLst/>
              <a:rect l="l" t="t" r="r" b="b"/>
              <a:pathLst>
                <a:path w="1141" h="2253" extrusionOk="0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11514;p86"/>
            <p:cNvSpPr/>
            <p:nvPr/>
          </p:nvSpPr>
          <p:spPr>
            <a:xfrm>
              <a:off x="6060806" y="2651817"/>
              <a:ext cx="29658" cy="59029"/>
            </a:xfrm>
            <a:custGeom>
              <a:avLst/>
              <a:gdLst/>
              <a:ahLst/>
              <a:cxnLst/>
              <a:rect l="l" t="t" r="r" b="b"/>
              <a:pathLst>
                <a:path w="1132" h="2253" extrusionOk="0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11515;p86"/>
            <p:cNvSpPr/>
            <p:nvPr/>
          </p:nvSpPr>
          <p:spPr>
            <a:xfrm>
              <a:off x="6034685" y="2565173"/>
              <a:ext cx="89945" cy="19860"/>
            </a:xfrm>
            <a:custGeom>
              <a:avLst/>
              <a:gdLst/>
              <a:ahLst/>
              <a:cxnLst/>
              <a:rect l="l" t="t" r="r" b="b"/>
              <a:pathLst>
                <a:path w="343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11516;p86"/>
            <p:cNvSpPr/>
            <p:nvPr/>
          </p:nvSpPr>
          <p:spPr>
            <a:xfrm>
              <a:off x="6034685" y="2565173"/>
              <a:ext cx="17371" cy="19598"/>
            </a:xfrm>
            <a:custGeom>
              <a:avLst/>
              <a:gdLst/>
              <a:ahLst/>
              <a:cxnLst/>
              <a:rect l="l" t="t" r="r" b="b"/>
              <a:pathLst>
                <a:path w="663" h="748" extrusionOk="0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11517;p86"/>
            <p:cNvSpPr/>
            <p:nvPr/>
          </p:nvSpPr>
          <p:spPr>
            <a:xfrm>
              <a:off x="5892550" y="2436584"/>
              <a:ext cx="101735" cy="72364"/>
            </a:xfrm>
            <a:custGeom>
              <a:avLst/>
              <a:gdLst/>
              <a:ahLst/>
              <a:cxnLst/>
              <a:rect l="l" t="t" r="r" b="b"/>
              <a:pathLst>
                <a:path w="3883" h="2762" extrusionOk="0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11518;p86"/>
            <p:cNvSpPr/>
            <p:nvPr/>
          </p:nvSpPr>
          <p:spPr>
            <a:xfrm>
              <a:off x="5976416" y="2436584"/>
              <a:ext cx="18130" cy="72364"/>
            </a:xfrm>
            <a:custGeom>
              <a:avLst/>
              <a:gdLst/>
              <a:ahLst/>
              <a:cxnLst/>
              <a:rect l="l" t="t" r="r" b="b"/>
              <a:pathLst>
                <a:path w="692" h="2762" extrusionOk="0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11519;p86"/>
            <p:cNvSpPr/>
            <p:nvPr/>
          </p:nvSpPr>
          <p:spPr>
            <a:xfrm>
              <a:off x="5919405" y="2450706"/>
              <a:ext cx="48260" cy="44619"/>
            </a:xfrm>
            <a:custGeom>
              <a:avLst/>
              <a:gdLst/>
              <a:ahLst/>
              <a:cxnLst/>
              <a:rect l="l" t="t" r="r" b="b"/>
              <a:pathLst>
                <a:path w="1842" h="1703" extrusionOk="0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oogle Shape;11520;p86"/>
          <p:cNvGrpSpPr/>
          <p:nvPr/>
        </p:nvGrpSpPr>
        <p:grpSpPr>
          <a:xfrm>
            <a:off x="7271362" y="2702708"/>
            <a:ext cx="559934" cy="552638"/>
            <a:chOff x="5323721" y="2437029"/>
            <a:chExt cx="362922" cy="361219"/>
          </a:xfrm>
        </p:grpSpPr>
        <p:sp>
          <p:nvSpPr>
            <p:cNvPr id="67" name="Google Shape;11521;p86"/>
            <p:cNvSpPr/>
            <p:nvPr/>
          </p:nvSpPr>
          <p:spPr>
            <a:xfrm>
              <a:off x="5611528" y="2437029"/>
              <a:ext cx="75115" cy="73989"/>
            </a:xfrm>
            <a:custGeom>
              <a:avLst/>
              <a:gdLst/>
              <a:ahLst/>
              <a:cxnLst/>
              <a:rect l="l" t="t" r="r" b="b"/>
              <a:pathLst>
                <a:path w="2867" h="2824" extrusionOk="0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11522;p86"/>
            <p:cNvSpPr/>
            <p:nvPr/>
          </p:nvSpPr>
          <p:spPr>
            <a:xfrm>
              <a:off x="5323721" y="2714042"/>
              <a:ext cx="88346" cy="84207"/>
            </a:xfrm>
            <a:custGeom>
              <a:avLst/>
              <a:gdLst/>
              <a:ahLst/>
              <a:cxnLst/>
              <a:rect l="l" t="t" r="r" b="b"/>
              <a:pathLst>
                <a:path w="3372" h="3214" extrusionOk="0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11523;p86"/>
            <p:cNvSpPr/>
            <p:nvPr/>
          </p:nvSpPr>
          <p:spPr>
            <a:xfrm>
              <a:off x="5395536" y="2683702"/>
              <a:ext cx="43728" cy="42601"/>
            </a:xfrm>
            <a:custGeom>
              <a:avLst/>
              <a:gdLst/>
              <a:ahLst/>
              <a:cxnLst/>
              <a:rect l="l" t="t" r="r" b="b"/>
              <a:pathLst>
                <a:path w="1669" h="1626" extrusionOk="0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11524;p86"/>
            <p:cNvSpPr/>
            <p:nvPr/>
          </p:nvSpPr>
          <p:spPr>
            <a:xfrm>
              <a:off x="5413640" y="2504651"/>
              <a:ext cx="204936" cy="203155"/>
            </a:xfrm>
            <a:custGeom>
              <a:avLst/>
              <a:gdLst/>
              <a:ahLst/>
              <a:cxnLst/>
              <a:rect l="l" t="t" r="r" b="b"/>
              <a:pathLst>
                <a:path w="7822" h="7754" extrusionOk="0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11525;p86"/>
            <p:cNvSpPr/>
            <p:nvPr/>
          </p:nvSpPr>
          <p:spPr>
            <a:xfrm>
              <a:off x="5417386" y="2554877"/>
              <a:ext cx="201190" cy="153191"/>
            </a:xfrm>
            <a:custGeom>
              <a:avLst/>
              <a:gdLst/>
              <a:ahLst/>
              <a:cxnLst/>
              <a:rect l="l" t="t" r="r" b="b"/>
              <a:pathLst>
                <a:path w="7679" h="5847" extrusionOk="0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11526;p86"/>
            <p:cNvSpPr/>
            <p:nvPr/>
          </p:nvSpPr>
          <p:spPr>
            <a:xfrm>
              <a:off x="5413640" y="2579243"/>
              <a:ext cx="132362" cy="128563"/>
            </a:xfrm>
            <a:custGeom>
              <a:avLst/>
              <a:gdLst/>
              <a:ahLst/>
              <a:cxnLst/>
              <a:rect l="l" t="t" r="r" b="b"/>
              <a:pathLst>
                <a:path w="5052" h="4907" extrusionOk="0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11527;p86"/>
            <p:cNvSpPr/>
            <p:nvPr/>
          </p:nvSpPr>
          <p:spPr>
            <a:xfrm>
              <a:off x="5417386" y="2632481"/>
              <a:ext cx="128616" cy="75325"/>
            </a:xfrm>
            <a:custGeom>
              <a:avLst/>
              <a:gdLst/>
              <a:ahLst/>
              <a:cxnLst/>
              <a:rect l="l" t="t" r="r" b="b"/>
              <a:pathLst>
                <a:path w="4909" h="2875" extrusionOk="0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11528;p86"/>
            <p:cNvSpPr/>
            <p:nvPr/>
          </p:nvSpPr>
          <p:spPr>
            <a:xfrm>
              <a:off x="5540710" y="2480102"/>
              <a:ext cx="103228" cy="101342"/>
            </a:xfrm>
            <a:custGeom>
              <a:avLst/>
              <a:gdLst/>
              <a:ahLst/>
              <a:cxnLst/>
              <a:rect l="l" t="t" r="r" b="b"/>
              <a:pathLst>
                <a:path w="3940" h="3868" extrusionOk="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11529;p86"/>
            <p:cNvSpPr/>
            <p:nvPr/>
          </p:nvSpPr>
          <p:spPr>
            <a:xfrm>
              <a:off x="5619310" y="2557890"/>
              <a:ext cx="26750" cy="23213"/>
            </a:xfrm>
            <a:custGeom>
              <a:avLst/>
              <a:gdLst/>
              <a:ahLst/>
              <a:cxnLst/>
              <a:rect l="l" t="t" r="r" b="b"/>
              <a:pathLst>
                <a:path w="1021" h="886" extrusionOk="0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11530;p86"/>
            <p:cNvSpPr/>
            <p:nvPr/>
          </p:nvSpPr>
          <p:spPr>
            <a:xfrm>
              <a:off x="5575608" y="2456181"/>
              <a:ext cx="91202" cy="91176"/>
            </a:xfrm>
            <a:custGeom>
              <a:avLst/>
              <a:gdLst/>
              <a:ahLst/>
              <a:cxnLst/>
              <a:rect l="l" t="t" r="r" b="b"/>
              <a:pathLst>
                <a:path w="3481" h="3480" extrusionOk="0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11531;p86"/>
            <p:cNvSpPr/>
            <p:nvPr/>
          </p:nvSpPr>
          <p:spPr>
            <a:xfrm>
              <a:off x="5575608" y="2456181"/>
              <a:ext cx="91438" cy="91176"/>
            </a:xfrm>
            <a:custGeom>
              <a:avLst/>
              <a:gdLst/>
              <a:ahLst/>
              <a:cxnLst/>
              <a:rect l="l" t="t" r="r" b="b"/>
              <a:pathLst>
                <a:path w="3490" h="3480" extrusionOk="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11532;p86"/>
            <p:cNvSpPr/>
            <p:nvPr/>
          </p:nvSpPr>
          <p:spPr>
            <a:xfrm>
              <a:off x="5523680" y="2521865"/>
              <a:ext cx="29868" cy="27012"/>
            </a:xfrm>
            <a:custGeom>
              <a:avLst/>
              <a:gdLst/>
              <a:ahLst/>
              <a:cxnLst/>
              <a:rect l="l" t="t" r="r" b="b"/>
              <a:pathLst>
                <a:path w="1140" h="1031" extrusionOk="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11533;p86"/>
            <p:cNvSpPr/>
            <p:nvPr/>
          </p:nvSpPr>
          <p:spPr>
            <a:xfrm>
              <a:off x="5505366" y="2541358"/>
              <a:ext cx="29344" cy="26593"/>
            </a:xfrm>
            <a:custGeom>
              <a:avLst/>
              <a:gdLst/>
              <a:ahLst/>
              <a:cxnLst/>
              <a:rect l="l" t="t" r="r" b="b"/>
              <a:pathLst>
                <a:path w="1120" h="1015" extrusionOk="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11534;p86"/>
            <p:cNvSpPr/>
            <p:nvPr/>
          </p:nvSpPr>
          <p:spPr>
            <a:xfrm>
              <a:off x="5486266" y="2560222"/>
              <a:ext cx="43675" cy="40898"/>
            </a:xfrm>
            <a:custGeom>
              <a:avLst/>
              <a:gdLst/>
              <a:ahLst/>
              <a:cxnLst/>
              <a:rect l="l" t="t" r="r" b="b"/>
              <a:pathLst>
                <a:path w="1667" h="1561" extrusionOk="0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11535;p86"/>
            <p:cNvSpPr/>
            <p:nvPr/>
          </p:nvSpPr>
          <p:spPr>
            <a:xfrm>
              <a:off x="5467376" y="2579295"/>
              <a:ext cx="29161" cy="26593"/>
            </a:xfrm>
            <a:custGeom>
              <a:avLst/>
              <a:gdLst/>
              <a:ahLst/>
              <a:cxnLst/>
              <a:rect l="l" t="t" r="r" b="b"/>
              <a:pathLst>
                <a:path w="1113" h="1015" extrusionOk="0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11536;p86"/>
            <p:cNvSpPr/>
            <p:nvPr/>
          </p:nvSpPr>
          <p:spPr>
            <a:xfrm>
              <a:off x="5448381" y="2598264"/>
              <a:ext cx="29318" cy="26698"/>
            </a:xfrm>
            <a:custGeom>
              <a:avLst/>
              <a:gdLst/>
              <a:ahLst/>
              <a:cxnLst/>
              <a:rect l="l" t="t" r="r" b="b"/>
              <a:pathLst>
                <a:path w="1119" h="1019" extrusionOk="0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11537;p86"/>
            <p:cNvSpPr/>
            <p:nvPr/>
          </p:nvSpPr>
          <p:spPr>
            <a:xfrm>
              <a:off x="5429491" y="2617364"/>
              <a:ext cx="43440" cy="40741"/>
            </a:xfrm>
            <a:custGeom>
              <a:avLst/>
              <a:gdLst/>
              <a:ahLst/>
              <a:cxnLst/>
              <a:rect l="l" t="t" r="r" b="b"/>
              <a:pathLst>
                <a:path w="1658" h="1555" extrusionOk="0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oogle Shape;11538;p86"/>
          <p:cNvGrpSpPr/>
          <p:nvPr/>
        </p:nvGrpSpPr>
        <p:grpSpPr>
          <a:xfrm>
            <a:off x="6580501" y="2751209"/>
            <a:ext cx="628126" cy="482611"/>
            <a:chOff x="4875937" y="2468731"/>
            <a:chExt cx="407122" cy="315448"/>
          </a:xfrm>
        </p:grpSpPr>
        <p:sp>
          <p:nvSpPr>
            <p:cNvPr id="85" name="Google Shape;11539;p86"/>
            <p:cNvSpPr/>
            <p:nvPr/>
          </p:nvSpPr>
          <p:spPr>
            <a:xfrm>
              <a:off x="4876199" y="2482801"/>
              <a:ext cx="223041" cy="247380"/>
            </a:xfrm>
            <a:custGeom>
              <a:avLst/>
              <a:gdLst/>
              <a:ahLst/>
              <a:cxnLst/>
              <a:rect l="l" t="t" r="r" b="b"/>
              <a:pathLst>
                <a:path w="8513" h="9442" extrusionOk="0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Google Shape;11540;p86"/>
            <p:cNvSpPr/>
            <p:nvPr/>
          </p:nvSpPr>
          <p:spPr>
            <a:xfrm>
              <a:off x="5044456" y="2482801"/>
              <a:ext cx="54784" cy="247642"/>
            </a:xfrm>
            <a:custGeom>
              <a:avLst/>
              <a:gdLst/>
              <a:ahLst/>
              <a:cxnLst/>
              <a:rect l="l" t="t" r="r" b="b"/>
              <a:pathLst>
                <a:path w="2091" h="9452" extrusionOk="0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11541;p86"/>
            <p:cNvSpPr/>
            <p:nvPr/>
          </p:nvSpPr>
          <p:spPr>
            <a:xfrm>
              <a:off x="5099214" y="2530249"/>
              <a:ext cx="183845" cy="200194"/>
            </a:xfrm>
            <a:custGeom>
              <a:avLst/>
              <a:gdLst/>
              <a:ahLst/>
              <a:cxnLst/>
              <a:rect l="l" t="t" r="r" b="b"/>
              <a:pathLst>
                <a:path w="7017" h="7641" extrusionOk="0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11542;p86"/>
            <p:cNvSpPr/>
            <p:nvPr/>
          </p:nvSpPr>
          <p:spPr>
            <a:xfrm>
              <a:off x="5169770" y="2530249"/>
              <a:ext cx="113289" cy="200194"/>
            </a:xfrm>
            <a:custGeom>
              <a:avLst/>
              <a:gdLst/>
              <a:ahLst/>
              <a:cxnLst/>
              <a:rect l="l" t="t" r="r" b="b"/>
              <a:pathLst>
                <a:path w="4324" h="7641" extrusionOk="0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11543;p86"/>
            <p:cNvSpPr/>
            <p:nvPr/>
          </p:nvSpPr>
          <p:spPr>
            <a:xfrm>
              <a:off x="5141396" y="2560405"/>
              <a:ext cx="75115" cy="69849"/>
            </a:xfrm>
            <a:custGeom>
              <a:avLst/>
              <a:gdLst/>
              <a:ahLst/>
              <a:cxnLst/>
              <a:rect l="l" t="t" r="r" b="b"/>
              <a:pathLst>
                <a:path w="2867" h="2666" extrusionOk="0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11544;p86"/>
            <p:cNvSpPr/>
            <p:nvPr/>
          </p:nvSpPr>
          <p:spPr>
            <a:xfrm>
              <a:off x="5128846" y="2512669"/>
              <a:ext cx="62042" cy="17606"/>
            </a:xfrm>
            <a:custGeom>
              <a:avLst/>
              <a:gdLst/>
              <a:ahLst/>
              <a:cxnLst/>
              <a:rect l="l" t="t" r="r" b="b"/>
              <a:pathLst>
                <a:path w="2368" h="672" extrusionOk="0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11545;p86"/>
            <p:cNvSpPr/>
            <p:nvPr/>
          </p:nvSpPr>
          <p:spPr>
            <a:xfrm>
              <a:off x="5135867" y="2468731"/>
              <a:ext cx="47998" cy="43728"/>
            </a:xfrm>
            <a:custGeom>
              <a:avLst/>
              <a:gdLst/>
              <a:ahLst/>
              <a:cxnLst/>
              <a:rect l="l" t="t" r="r" b="b"/>
              <a:pathLst>
                <a:path w="1832" h="1669" extrusionOk="0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11546;p86"/>
            <p:cNvSpPr/>
            <p:nvPr/>
          </p:nvSpPr>
          <p:spPr>
            <a:xfrm>
              <a:off x="5150697" y="2468731"/>
              <a:ext cx="33405" cy="43728"/>
            </a:xfrm>
            <a:custGeom>
              <a:avLst/>
              <a:gdLst/>
              <a:ahLst/>
              <a:cxnLst/>
              <a:rect l="l" t="t" r="r" b="b"/>
              <a:pathLst>
                <a:path w="1275" h="1669" extrusionOk="0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11547;p86"/>
            <p:cNvSpPr/>
            <p:nvPr/>
          </p:nvSpPr>
          <p:spPr>
            <a:xfrm>
              <a:off x="4924905" y="2690488"/>
              <a:ext cx="109778" cy="93691"/>
            </a:xfrm>
            <a:custGeom>
              <a:avLst/>
              <a:gdLst/>
              <a:ahLst/>
              <a:cxnLst/>
              <a:rect l="l" t="t" r="r" b="b"/>
              <a:pathLst>
                <a:path w="4190" h="3576" extrusionOk="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Google Shape;11548;p86"/>
            <p:cNvSpPr/>
            <p:nvPr/>
          </p:nvSpPr>
          <p:spPr>
            <a:xfrm>
              <a:off x="4949533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Google Shape;11549;p86"/>
            <p:cNvSpPr/>
            <p:nvPr/>
          </p:nvSpPr>
          <p:spPr>
            <a:xfrm>
              <a:off x="4961087" y="2717605"/>
              <a:ext cx="46479" cy="39824"/>
            </a:xfrm>
            <a:custGeom>
              <a:avLst/>
              <a:gdLst/>
              <a:ahLst/>
              <a:cxnLst/>
              <a:rect l="l" t="t" r="r" b="b"/>
              <a:pathLst>
                <a:path w="1774" h="1520" extrusionOk="0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Google Shape;11550;p86"/>
            <p:cNvSpPr/>
            <p:nvPr/>
          </p:nvSpPr>
          <p:spPr>
            <a:xfrm>
              <a:off x="5121300" y="2690488"/>
              <a:ext cx="109516" cy="93691"/>
            </a:xfrm>
            <a:custGeom>
              <a:avLst/>
              <a:gdLst/>
              <a:ahLst/>
              <a:cxnLst/>
              <a:rect l="l" t="t" r="r" b="b"/>
              <a:pathLst>
                <a:path w="4180" h="3576" extrusionOk="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Google Shape;11551;p86"/>
            <p:cNvSpPr/>
            <p:nvPr/>
          </p:nvSpPr>
          <p:spPr>
            <a:xfrm>
              <a:off x="5144409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Google Shape;11552;p86"/>
            <p:cNvSpPr/>
            <p:nvPr/>
          </p:nvSpPr>
          <p:spPr>
            <a:xfrm>
              <a:off x="5157220" y="2717605"/>
              <a:ext cx="46741" cy="39824"/>
            </a:xfrm>
            <a:custGeom>
              <a:avLst/>
              <a:gdLst/>
              <a:ahLst/>
              <a:cxnLst/>
              <a:rect l="l" t="t" r="r" b="b"/>
              <a:pathLst>
                <a:path w="1784" h="1520" extrusionOk="0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Google Shape;11553;p86"/>
            <p:cNvSpPr/>
            <p:nvPr/>
          </p:nvSpPr>
          <p:spPr>
            <a:xfrm>
              <a:off x="4936223" y="2525245"/>
              <a:ext cx="102730" cy="102494"/>
            </a:xfrm>
            <a:custGeom>
              <a:avLst/>
              <a:gdLst/>
              <a:ahLst/>
              <a:cxnLst/>
              <a:rect l="l" t="t" r="r" b="b"/>
              <a:pathLst>
                <a:path w="3921" h="3912" extrusionOk="0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Google Shape;11554;p86"/>
            <p:cNvSpPr/>
            <p:nvPr/>
          </p:nvSpPr>
          <p:spPr>
            <a:xfrm>
              <a:off x="5098952" y="2670890"/>
              <a:ext cx="183872" cy="59815"/>
            </a:xfrm>
            <a:custGeom>
              <a:avLst/>
              <a:gdLst/>
              <a:ahLst/>
              <a:cxnLst/>
              <a:rect l="l" t="t" r="r" b="b"/>
              <a:pathLst>
                <a:path w="7018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Google Shape;11555;p86"/>
            <p:cNvSpPr/>
            <p:nvPr/>
          </p:nvSpPr>
          <p:spPr>
            <a:xfrm>
              <a:off x="5233069" y="2670890"/>
              <a:ext cx="49990" cy="59553"/>
            </a:xfrm>
            <a:custGeom>
              <a:avLst/>
              <a:gdLst/>
              <a:ahLst/>
              <a:cxnLst/>
              <a:rect l="l" t="t" r="r" b="b"/>
              <a:pathLst>
                <a:path w="1908" h="2273" extrusionOk="0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11556;p86"/>
            <p:cNvSpPr/>
            <p:nvPr/>
          </p:nvSpPr>
          <p:spPr>
            <a:xfrm>
              <a:off x="4875937" y="2670655"/>
              <a:ext cx="223303" cy="59788"/>
            </a:xfrm>
            <a:custGeom>
              <a:avLst/>
              <a:gdLst/>
              <a:ahLst/>
              <a:cxnLst/>
              <a:rect l="l" t="t" r="r" b="b"/>
              <a:pathLst>
                <a:path w="8523" h="2282" extrusionOk="0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Google Shape;11557;p86"/>
            <p:cNvSpPr/>
            <p:nvPr/>
          </p:nvSpPr>
          <p:spPr>
            <a:xfrm>
              <a:off x="5063529" y="2670890"/>
              <a:ext cx="35711" cy="59815"/>
            </a:xfrm>
            <a:custGeom>
              <a:avLst/>
              <a:gdLst/>
              <a:ahLst/>
              <a:cxnLst/>
              <a:rect l="l" t="t" r="r" b="b"/>
              <a:pathLst>
                <a:path w="1363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oogle Shape;11558;p86"/>
          <p:cNvGrpSpPr/>
          <p:nvPr/>
        </p:nvGrpSpPr>
        <p:grpSpPr>
          <a:xfrm>
            <a:off x="6607263" y="4795251"/>
            <a:ext cx="373544" cy="554082"/>
            <a:chOff x="4893282" y="3804774"/>
            <a:chExt cx="242114" cy="362163"/>
          </a:xfrm>
        </p:grpSpPr>
        <p:sp>
          <p:nvSpPr>
            <p:cNvPr id="105" name="Google Shape;11559;p86"/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11560;p86"/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11561;p86"/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11562;p86"/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11563;p86"/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11564;p86"/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11565;p86"/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11566;p86"/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11567;p86"/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Google Shape;11568;p86"/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Google Shape;11569;p86"/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11570;p86"/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11571;p86"/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11572;p86"/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Google Shape;11573;p86"/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Google Shape;11574;p86"/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11575;p86"/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Google Shape;11576;p86"/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Google Shape;11577;p86"/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Google Shape;11578;p86"/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Google Shape;11579;p86"/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11580;p86"/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11581;p86"/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11582;p86"/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11583;p86"/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11584;p86"/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" name="Google Shape;11585;p86"/>
          <p:cNvGrpSpPr/>
          <p:nvPr/>
        </p:nvGrpSpPr>
        <p:grpSpPr>
          <a:xfrm>
            <a:off x="8697632" y="4795251"/>
            <a:ext cx="356487" cy="554482"/>
            <a:chOff x="6248162" y="3804774"/>
            <a:chExt cx="231058" cy="362425"/>
          </a:xfrm>
        </p:grpSpPr>
        <p:sp>
          <p:nvSpPr>
            <p:cNvPr id="132" name="Google Shape;11586;p86"/>
            <p:cNvSpPr/>
            <p:nvPr/>
          </p:nvSpPr>
          <p:spPr>
            <a:xfrm>
              <a:off x="6248162" y="3845646"/>
              <a:ext cx="231058" cy="321553"/>
            </a:xfrm>
            <a:custGeom>
              <a:avLst/>
              <a:gdLst/>
              <a:ahLst/>
              <a:cxnLst/>
              <a:rect l="l" t="t" r="r" b="b"/>
              <a:pathLst>
                <a:path w="8819" h="12273" extrusionOk="0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11587;p86"/>
            <p:cNvSpPr/>
            <p:nvPr/>
          </p:nvSpPr>
          <p:spPr>
            <a:xfrm>
              <a:off x="6316963" y="3845463"/>
              <a:ext cx="162257" cy="256157"/>
            </a:xfrm>
            <a:custGeom>
              <a:avLst/>
              <a:gdLst/>
              <a:ahLst/>
              <a:cxnLst/>
              <a:rect l="l" t="t" r="r" b="b"/>
              <a:pathLst>
                <a:path w="6193" h="9777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11588;p86"/>
            <p:cNvSpPr/>
            <p:nvPr/>
          </p:nvSpPr>
          <p:spPr>
            <a:xfrm>
              <a:off x="6256939" y="3804774"/>
              <a:ext cx="61046" cy="102232"/>
            </a:xfrm>
            <a:custGeom>
              <a:avLst/>
              <a:gdLst/>
              <a:ahLst/>
              <a:cxnLst/>
              <a:rect l="l" t="t" r="r" b="b"/>
              <a:pathLst>
                <a:path w="2330" h="3902" extrusionOk="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11589;p86"/>
            <p:cNvSpPr/>
            <p:nvPr/>
          </p:nvSpPr>
          <p:spPr>
            <a:xfrm>
              <a:off x="6288589" y="3870562"/>
              <a:ext cx="29396" cy="36706"/>
            </a:xfrm>
            <a:custGeom>
              <a:avLst/>
              <a:gdLst/>
              <a:ahLst/>
              <a:cxnLst/>
              <a:rect l="l" t="t" r="r" b="b"/>
              <a:pathLst>
                <a:path w="1122" h="1401" extrusionOk="0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6" name="Google Shape;11590;p86"/>
          <p:cNvGrpSpPr/>
          <p:nvPr/>
        </p:nvGrpSpPr>
        <p:grpSpPr>
          <a:xfrm>
            <a:off x="7306611" y="4795251"/>
            <a:ext cx="360004" cy="554082"/>
            <a:chOff x="5346568" y="3804774"/>
            <a:chExt cx="233337" cy="362163"/>
          </a:xfrm>
        </p:grpSpPr>
        <p:sp>
          <p:nvSpPr>
            <p:cNvPr id="137" name="Google Shape;11591;p86"/>
            <p:cNvSpPr/>
            <p:nvPr/>
          </p:nvSpPr>
          <p:spPr>
            <a:xfrm>
              <a:off x="5346568" y="3804774"/>
              <a:ext cx="233337" cy="264463"/>
            </a:xfrm>
            <a:custGeom>
              <a:avLst/>
              <a:gdLst/>
              <a:ahLst/>
              <a:cxnLst/>
              <a:rect l="l" t="t" r="r" b="b"/>
              <a:pathLst>
                <a:path w="8906" h="10094" extrusionOk="0">
                  <a:moveTo>
                    <a:pt x="2119" y="1"/>
                  </a:moveTo>
                  <a:cubicBezTo>
                    <a:pt x="950" y="1"/>
                    <a:pt x="1" y="950"/>
                    <a:pt x="1" y="2119"/>
                  </a:cubicBezTo>
                  <a:lnTo>
                    <a:pt x="1" y="8944"/>
                  </a:lnTo>
                  <a:cubicBezTo>
                    <a:pt x="1" y="9576"/>
                    <a:pt x="518" y="10094"/>
                    <a:pt x="1151" y="10094"/>
                  </a:cubicBezTo>
                  <a:lnTo>
                    <a:pt x="3499" y="10094"/>
                  </a:lnTo>
                  <a:lnTo>
                    <a:pt x="3499" y="8752"/>
                  </a:lnTo>
                  <a:lnTo>
                    <a:pt x="5407" y="8752"/>
                  </a:lnTo>
                  <a:lnTo>
                    <a:pt x="5407" y="10094"/>
                  </a:lnTo>
                  <a:lnTo>
                    <a:pt x="7755" y="10094"/>
                  </a:lnTo>
                  <a:cubicBezTo>
                    <a:pt x="8388" y="10094"/>
                    <a:pt x="8906" y="9586"/>
                    <a:pt x="8906" y="8953"/>
                  </a:cubicBezTo>
                  <a:lnTo>
                    <a:pt x="8906" y="2119"/>
                  </a:lnTo>
                  <a:cubicBezTo>
                    <a:pt x="8906" y="950"/>
                    <a:pt x="7957" y="1"/>
                    <a:pt x="6787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11592;p86"/>
            <p:cNvSpPr/>
            <p:nvPr/>
          </p:nvSpPr>
          <p:spPr>
            <a:xfrm>
              <a:off x="5494231" y="3804774"/>
              <a:ext cx="85674" cy="264463"/>
            </a:xfrm>
            <a:custGeom>
              <a:avLst/>
              <a:gdLst/>
              <a:ahLst/>
              <a:cxnLst/>
              <a:rect l="l" t="t" r="r" b="b"/>
              <a:pathLst>
                <a:path w="3270" h="10094" extrusionOk="0">
                  <a:moveTo>
                    <a:pt x="1" y="1"/>
                  </a:moveTo>
                  <a:cubicBezTo>
                    <a:pt x="1170" y="1"/>
                    <a:pt x="2119" y="950"/>
                    <a:pt x="2119" y="2119"/>
                  </a:cubicBezTo>
                  <a:lnTo>
                    <a:pt x="2119" y="8953"/>
                  </a:lnTo>
                  <a:cubicBezTo>
                    <a:pt x="2119" y="9586"/>
                    <a:pt x="1602" y="10094"/>
                    <a:pt x="969" y="10094"/>
                  </a:cubicBezTo>
                  <a:lnTo>
                    <a:pt x="2119" y="10094"/>
                  </a:lnTo>
                  <a:cubicBezTo>
                    <a:pt x="2752" y="10094"/>
                    <a:pt x="3270" y="9586"/>
                    <a:pt x="3270" y="8953"/>
                  </a:cubicBezTo>
                  <a:lnTo>
                    <a:pt x="3270" y="2119"/>
                  </a:lnTo>
                  <a:cubicBezTo>
                    <a:pt x="3270" y="950"/>
                    <a:pt x="2321" y="1"/>
                    <a:pt x="115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11593;p86"/>
            <p:cNvSpPr/>
            <p:nvPr/>
          </p:nvSpPr>
          <p:spPr>
            <a:xfrm>
              <a:off x="5398811" y="3829900"/>
              <a:ext cx="129114" cy="110014"/>
            </a:xfrm>
            <a:custGeom>
              <a:avLst/>
              <a:gdLst/>
              <a:ahLst/>
              <a:cxnLst/>
              <a:rect l="l" t="t" r="r" b="b"/>
              <a:pathLst>
                <a:path w="4928" h="4199" extrusionOk="0">
                  <a:moveTo>
                    <a:pt x="2397" y="0"/>
                  </a:moveTo>
                  <a:cubicBezTo>
                    <a:pt x="1074" y="0"/>
                    <a:pt x="10" y="1064"/>
                    <a:pt x="0" y="2387"/>
                  </a:cubicBezTo>
                  <a:lnTo>
                    <a:pt x="0" y="3556"/>
                  </a:lnTo>
                  <a:cubicBezTo>
                    <a:pt x="0" y="3911"/>
                    <a:pt x="288" y="4199"/>
                    <a:pt x="643" y="4199"/>
                  </a:cubicBezTo>
                  <a:lnTo>
                    <a:pt x="4285" y="4199"/>
                  </a:lnTo>
                  <a:cubicBezTo>
                    <a:pt x="4640" y="4189"/>
                    <a:pt x="4927" y="3911"/>
                    <a:pt x="4927" y="3556"/>
                  </a:cubicBezTo>
                  <a:lnTo>
                    <a:pt x="4927" y="2387"/>
                  </a:lnTo>
                  <a:cubicBezTo>
                    <a:pt x="4927" y="1074"/>
                    <a:pt x="3854" y="0"/>
                    <a:pt x="254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11594;p86"/>
            <p:cNvSpPr/>
            <p:nvPr/>
          </p:nvSpPr>
          <p:spPr>
            <a:xfrm>
              <a:off x="5398811" y="3840930"/>
              <a:ext cx="129114" cy="98984"/>
            </a:xfrm>
            <a:custGeom>
              <a:avLst/>
              <a:gdLst/>
              <a:ahLst/>
              <a:cxnLst/>
              <a:rect l="l" t="t" r="r" b="b"/>
              <a:pathLst>
                <a:path w="4928" h="3778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13" y="403"/>
                    <a:pt x="4256" y="883"/>
                    <a:pt x="4256" y="1372"/>
                  </a:cubicBezTo>
                  <a:lnTo>
                    <a:pt x="4256" y="2455"/>
                  </a:lnTo>
                  <a:cubicBezTo>
                    <a:pt x="4256" y="2809"/>
                    <a:pt x="3959" y="3107"/>
                    <a:pt x="3595" y="3107"/>
                  </a:cubicBezTo>
                  <a:lnTo>
                    <a:pt x="0" y="3107"/>
                  </a:lnTo>
                  <a:lnTo>
                    <a:pt x="0" y="3116"/>
                  </a:lnTo>
                  <a:cubicBezTo>
                    <a:pt x="0" y="3480"/>
                    <a:pt x="298" y="3778"/>
                    <a:pt x="662" y="3778"/>
                  </a:cubicBezTo>
                  <a:lnTo>
                    <a:pt x="4276" y="3778"/>
                  </a:lnTo>
                  <a:cubicBezTo>
                    <a:pt x="4630" y="3778"/>
                    <a:pt x="4927" y="3480"/>
                    <a:pt x="4927" y="3116"/>
                  </a:cubicBezTo>
                  <a:lnTo>
                    <a:pt x="4927" y="2043"/>
                  </a:lnTo>
                  <a:cubicBezTo>
                    <a:pt x="4927" y="1218"/>
                    <a:pt x="4515" y="451"/>
                    <a:pt x="3835" y="1"/>
                  </a:cubicBezTo>
                  <a:close/>
                </a:path>
              </a:pathLst>
            </a:custGeom>
            <a:solidFill>
              <a:srgbClr val="D1D9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11595;p86"/>
            <p:cNvSpPr/>
            <p:nvPr/>
          </p:nvSpPr>
          <p:spPr>
            <a:xfrm>
              <a:off x="5438477" y="4034076"/>
              <a:ext cx="50016" cy="132860"/>
            </a:xfrm>
            <a:custGeom>
              <a:avLst/>
              <a:gdLst/>
              <a:ahLst/>
              <a:cxnLst/>
              <a:rect l="l" t="t" r="r" b="b"/>
              <a:pathLst>
                <a:path w="1909" h="5071" extrusionOk="0">
                  <a:moveTo>
                    <a:pt x="1" y="0"/>
                  </a:moveTo>
                  <a:lnTo>
                    <a:pt x="1" y="4869"/>
                  </a:lnTo>
                  <a:cubicBezTo>
                    <a:pt x="1" y="4975"/>
                    <a:pt x="87" y="5071"/>
                    <a:pt x="202" y="5071"/>
                  </a:cubicBezTo>
                  <a:lnTo>
                    <a:pt x="1707" y="5071"/>
                  </a:lnTo>
                  <a:cubicBezTo>
                    <a:pt x="1813" y="5071"/>
                    <a:pt x="1908" y="4975"/>
                    <a:pt x="1908" y="486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11596;p86"/>
            <p:cNvSpPr/>
            <p:nvPr/>
          </p:nvSpPr>
          <p:spPr>
            <a:xfrm>
              <a:off x="5471647" y="4034076"/>
              <a:ext cx="16847" cy="132860"/>
            </a:xfrm>
            <a:custGeom>
              <a:avLst/>
              <a:gdLst/>
              <a:ahLst/>
              <a:cxnLst/>
              <a:rect l="l" t="t" r="r" b="b"/>
              <a:pathLst>
                <a:path w="643" h="5071" extrusionOk="0">
                  <a:moveTo>
                    <a:pt x="0" y="0"/>
                  </a:moveTo>
                  <a:lnTo>
                    <a:pt x="0" y="5071"/>
                  </a:lnTo>
                  <a:lnTo>
                    <a:pt x="441" y="5071"/>
                  </a:lnTo>
                  <a:cubicBezTo>
                    <a:pt x="547" y="5071"/>
                    <a:pt x="642" y="4975"/>
                    <a:pt x="642" y="4869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11597;p86"/>
            <p:cNvSpPr/>
            <p:nvPr/>
          </p:nvSpPr>
          <p:spPr>
            <a:xfrm>
              <a:off x="5369938" y="3977799"/>
              <a:ext cx="35920" cy="27667"/>
            </a:xfrm>
            <a:custGeom>
              <a:avLst/>
              <a:gdLst/>
              <a:ahLst/>
              <a:cxnLst/>
              <a:rect l="l" t="t" r="r" b="b"/>
              <a:pathLst>
                <a:path w="1371" h="1056" extrusionOk="0">
                  <a:moveTo>
                    <a:pt x="355" y="1"/>
                  </a:moveTo>
                  <a:cubicBezTo>
                    <a:pt x="163" y="1"/>
                    <a:pt x="0" y="154"/>
                    <a:pt x="0" y="356"/>
                  </a:cubicBezTo>
                  <a:lnTo>
                    <a:pt x="0" y="701"/>
                  </a:lnTo>
                  <a:cubicBezTo>
                    <a:pt x="0" y="892"/>
                    <a:pt x="163" y="1055"/>
                    <a:pt x="355" y="1055"/>
                  </a:cubicBezTo>
                  <a:lnTo>
                    <a:pt x="1016" y="1055"/>
                  </a:lnTo>
                  <a:cubicBezTo>
                    <a:pt x="1208" y="1055"/>
                    <a:pt x="1371" y="892"/>
                    <a:pt x="1371" y="701"/>
                  </a:cubicBezTo>
                  <a:lnTo>
                    <a:pt x="1371" y="356"/>
                  </a:lnTo>
                  <a:cubicBezTo>
                    <a:pt x="1371" y="154"/>
                    <a:pt x="1208" y="1"/>
                    <a:pt x="1016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11598;p86"/>
            <p:cNvSpPr/>
            <p:nvPr/>
          </p:nvSpPr>
          <p:spPr>
            <a:xfrm>
              <a:off x="5370174" y="3985344"/>
              <a:ext cx="36208" cy="20122"/>
            </a:xfrm>
            <a:custGeom>
              <a:avLst/>
              <a:gdLst/>
              <a:ahLst/>
              <a:cxnLst/>
              <a:rect l="l" t="t" r="r" b="b"/>
              <a:pathLst>
                <a:path w="1382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64" y="767"/>
                    <a:pt x="375" y="767"/>
                  </a:cubicBezTo>
                  <a:lnTo>
                    <a:pt x="1007" y="767"/>
                  </a:lnTo>
                  <a:cubicBezTo>
                    <a:pt x="1209" y="767"/>
                    <a:pt x="1381" y="604"/>
                    <a:pt x="1381" y="393"/>
                  </a:cubicBezTo>
                  <a:lnTo>
                    <a:pt x="1381" y="77"/>
                  </a:lnTo>
                  <a:cubicBezTo>
                    <a:pt x="1381" y="48"/>
                    <a:pt x="1381" y="29"/>
                    <a:pt x="1381" y="0"/>
                  </a:cubicBezTo>
                  <a:cubicBezTo>
                    <a:pt x="1344" y="176"/>
                    <a:pt x="1191" y="308"/>
                    <a:pt x="1007" y="308"/>
                  </a:cubicBezTo>
                  <a:cubicBezTo>
                    <a:pt x="1001" y="308"/>
                    <a:pt x="995" y="308"/>
                    <a:pt x="988" y="307"/>
                  </a:cubicBezTo>
                  <a:lnTo>
                    <a:pt x="365" y="307"/>
                  </a:lnTo>
                  <a:cubicBezTo>
                    <a:pt x="183" y="307"/>
                    <a:pt x="30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11599;p86"/>
            <p:cNvSpPr/>
            <p:nvPr/>
          </p:nvSpPr>
          <p:spPr>
            <a:xfrm>
              <a:off x="5438477" y="3977799"/>
              <a:ext cx="49754" cy="27667"/>
            </a:xfrm>
            <a:custGeom>
              <a:avLst/>
              <a:gdLst/>
              <a:ahLst/>
              <a:cxnLst/>
              <a:rect l="l" t="t" r="r" b="b"/>
              <a:pathLst>
                <a:path w="1899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544" y="1055"/>
                  </a:lnTo>
                  <a:cubicBezTo>
                    <a:pt x="1736" y="1055"/>
                    <a:pt x="1899" y="892"/>
                    <a:pt x="1899" y="701"/>
                  </a:cubicBezTo>
                  <a:lnTo>
                    <a:pt x="1899" y="356"/>
                  </a:lnTo>
                  <a:cubicBezTo>
                    <a:pt x="1899" y="154"/>
                    <a:pt x="1736" y="1"/>
                    <a:pt x="1535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11600;p86"/>
            <p:cNvSpPr/>
            <p:nvPr/>
          </p:nvSpPr>
          <p:spPr>
            <a:xfrm>
              <a:off x="5438739" y="3985344"/>
              <a:ext cx="50016" cy="20122"/>
            </a:xfrm>
            <a:custGeom>
              <a:avLst/>
              <a:gdLst/>
              <a:ahLst/>
              <a:cxnLst/>
              <a:rect l="l" t="t" r="r" b="b"/>
              <a:pathLst>
                <a:path w="1909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73" y="767"/>
                    <a:pt x="374" y="767"/>
                  </a:cubicBezTo>
                  <a:lnTo>
                    <a:pt x="1534" y="767"/>
                  </a:lnTo>
                  <a:cubicBezTo>
                    <a:pt x="1736" y="767"/>
                    <a:pt x="1908" y="604"/>
                    <a:pt x="1908" y="393"/>
                  </a:cubicBezTo>
                  <a:lnTo>
                    <a:pt x="1908" y="77"/>
                  </a:lnTo>
                  <a:cubicBezTo>
                    <a:pt x="1908" y="48"/>
                    <a:pt x="1908" y="29"/>
                    <a:pt x="1908" y="0"/>
                  </a:cubicBezTo>
                  <a:cubicBezTo>
                    <a:pt x="1871" y="176"/>
                    <a:pt x="1718" y="308"/>
                    <a:pt x="1534" y="308"/>
                  </a:cubicBezTo>
                  <a:cubicBezTo>
                    <a:pt x="1528" y="308"/>
                    <a:pt x="1522" y="308"/>
                    <a:pt x="1515" y="307"/>
                  </a:cubicBezTo>
                  <a:lnTo>
                    <a:pt x="365" y="307"/>
                  </a:lnTo>
                  <a:cubicBezTo>
                    <a:pt x="183" y="307"/>
                    <a:pt x="29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11601;p86"/>
            <p:cNvSpPr/>
            <p:nvPr/>
          </p:nvSpPr>
          <p:spPr>
            <a:xfrm>
              <a:off x="5520850" y="3977799"/>
              <a:ext cx="35946" cy="27667"/>
            </a:xfrm>
            <a:custGeom>
              <a:avLst/>
              <a:gdLst/>
              <a:ahLst/>
              <a:cxnLst/>
              <a:rect l="l" t="t" r="r" b="b"/>
              <a:pathLst>
                <a:path w="1372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017" y="1055"/>
                  </a:lnTo>
                  <a:cubicBezTo>
                    <a:pt x="1209" y="1055"/>
                    <a:pt x="1372" y="892"/>
                    <a:pt x="1372" y="701"/>
                  </a:cubicBezTo>
                  <a:lnTo>
                    <a:pt x="1372" y="356"/>
                  </a:lnTo>
                  <a:cubicBezTo>
                    <a:pt x="1372" y="154"/>
                    <a:pt x="1209" y="1"/>
                    <a:pt x="1017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11602;p86"/>
            <p:cNvSpPr/>
            <p:nvPr/>
          </p:nvSpPr>
          <p:spPr>
            <a:xfrm>
              <a:off x="5520850" y="3985842"/>
              <a:ext cx="36208" cy="19624"/>
            </a:xfrm>
            <a:custGeom>
              <a:avLst/>
              <a:gdLst/>
              <a:ahLst/>
              <a:cxnLst/>
              <a:rect l="l" t="t" r="r" b="b"/>
              <a:pathLst>
                <a:path w="1382" h="749" extrusionOk="0">
                  <a:moveTo>
                    <a:pt x="1" y="1"/>
                  </a:moveTo>
                  <a:cubicBezTo>
                    <a:pt x="1" y="20"/>
                    <a:pt x="1" y="39"/>
                    <a:pt x="1" y="58"/>
                  </a:cubicBezTo>
                  <a:lnTo>
                    <a:pt x="1" y="374"/>
                  </a:lnTo>
                  <a:cubicBezTo>
                    <a:pt x="1" y="585"/>
                    <a:pt x="174" y="748"/>
                    <a:pt x="375" y="748"/>
                  </a:cubicBezTo>
                  <a:lnTo>
                    <a:pt x="1007" y="748"/>
                  </a:lnTo>
                  <a:cubicBezTo>
                    <a:pt x="1218" y="748"/>
                    <a:pt x="1381" y="585"/>
                    <a:pt x="1381" y="374"/>
                  </a:cubicBezTo>
                  <a:lnTo>
                    <a:pt x="1381" y="58"/>
                  </a:lnTo>
                  <a:lnTo>
                    <a:pt x="1381" y="1"/>
                  </a:lnTo>
                  <a:cubicBezTo>
                    <a:pt x="1353" y="183"/>
                    <a:pt x="1190" y="317"/>
                    <a:pt x="1007" y="317"/>
                  </a:cubicBezTo>
                  <a:lnTo>
                    <a:pt x="375" y="317"/>
                  </a:lnTo>
                  <a:cubicBezTo>
                    <a:pt x="183" y="317"/>
                    <a:pt x="30" y="183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11603;p86"/>
            <p:cNvSpPr/>
            <p:nvPr/>
          </p:nvSpPr>
          <p:spPr>
            <a:xfrm>
              <a:off x="5438477" y="4113410"/>
              <a:ext cx="49754" cy="53527"/>
            </a:xfrm>
            <a:custGeom>
              <a:avLst/>
              <a:gdLst/>
              <a:ahLst/>
              <a:cxnLst/>
              <a:rect l="l" t="t" r="r" b="b"/>
              <a:pathLst>
                <a:path w="1899" h="2043" extrusionOk="0">
                  <a:moveTo>
                    <a:pt x="1" y="1"/>
                  </a:moveTo>
                  <a:lnTo>
                    <a:pt x="1" y="1841"/>
                  </a:lnTo>
                  <a:cubicBezTo>
                    <a:pt x="1" y="1947"/>
                    <a:pt x="87" y="2043"/>
                    <a:pt x="202" y="2043"/>
                  </a:cubicBezTo>
                  <a:lnTo>
                    <a:pt x="1698" y="2043"/>
                  </a:lnTo>
                  <a:cubicBezTo>
                    <a:pt x="1813" y="2043"/>
                    <a:pt x="1899" y="1947"/>
                    <a:pt x="1899" y="1841"/>
                  </a:cubicBezTo>
                  <a:lnTo>
                    <a:pt x="1899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11604;p86"/>
            <p:cNvSpPr/>
            <p:nvPr/>
          </p:nvSpPr>
          <p:spPr>
            <a:xfrm>
              <a:off x="5471647" y="4113174"/>
              <a:ext cx="16847" cy="53762"/>
            </a:xfrm>
            <a:custGeom>
              <a:avLst/>
              <a:gdLst/>
              <a:ahLst/>
              <a:cxnLst/>
              <a:rect l="l" t="t" r="r" b="b"/>
              <a:pathLst>
                <a:path w="643" h="2052" extrusionOk="0">
                  <a:moveTo>
                    <a:pt x="0" y="0"/>
                  </a:moveTo>
                  <a:lnTo>
                    <a:pt x="0" y="10"/>
                  </a:lnTo>
                  <a:lnTo>
                    <a:pt x="0" y="2052"/>
                  </a:lnTo>
                  <a:lnTo>
                    <a:pt x="441" y="2052"/>
                  </a:lnTo>
                  <a:cubicBezTo>
                    <a:pt x="547" y="2052"/>
                    <a:pt x="642" y="1956"/>
                    <a:pt x="642" y="185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11605;p86"/>
            <p:cNvSpPr/>
            <p:nvPr/>
          </p:nvSpPr>
          <p:spPr>
            <a:xfrm>
              <a:off x="5452311" y="4132772"/>
              <a:ext cx="19362" cy="16427"/>
            </a:xfrm>
            <a:custGeom>
              <a:avLst/>
              <a:gdLst/>
              <a:ahLst/>
              <a:cxnLst/>
              <a:rect l="l" t="t" r="r" b="b"/>
              <a:pathLst>
                <a:path w="739" h="627" extrusionOk="0">
                  <a:moveTo>
                    <a:pt x="422" y="0"/>
                  </a:moveTo>
                  <a:cubicBezTo>
                    <a:pt x="144" y="0"/>
                    <a:pt x="0" y="336"/>
                    <a:pt x="201" y="537"/>
                  </a:cubicBezTo>
                  <a:cubicBezTo>
                    <a:pt x="267" y="599"/>
                    <a:pt x="346" y="627"/>
                    <a:pt x="423" y="627"/>
                  </a:cubicBezTo>
                  <a:cubicBezTo>
                    <a:pt x="585" y="627"/>
                    <a:pt x="738" y="504"/>
                    <a:pt x="738" y="316"/>
                  </a:cubicBezTo>
                  <a:cubicBezTo>
                    <a:pt x="738" y="144"/>
                    <a:pt x="594" y="0"/>
                    <a:pt x="42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11606;p86"/>
            <p:cNvSpPr/>
            <p:nvPr/>
          </p:nvSpPr>
          <p:spPr>
            <a:xfrm>
              <a:off x="5419902" y="3867811"/>
              <a:ext cx="30916" cy="51011"/>
            </a:xfrm>
            <a:custGeom>
              <a:avLst/>
              <a:gdLst/>
              <a:ahLst/>
              <a:cxnLst/>
              <a:rect l="l" t="t" r="r" b="b"/>
              <a:pathLst>
                <a:path w="1180" h="1947" extrusionOk="0">
                  <a:moveTo>
                    <a:pt x="767" y="422"/>
                  </a:moveTo>
                  <a:lnTo>
                    <a:pt x="767" y="767"/>
                  </a:lnTo>
                  <a:lnTo>
                    <a:pt x="422" y="767"/>
                  </a:lnTo>
                  <a:lnTo>
                    <a:pt x="422" y="422"/>
                  </a:lnTo>
                  <a:close/>
                  <a:moveTo>
                    <a:pt x="767" y="1180"/>
                  </a:moveTo>
                  <a:lnTo>
                    <a:pt x="767" y="1525"/>
                  </a:lnTo>
                  <a:lnTo>
                    <a:pt x="422" y="1525"/>
                  </a:lnTo>
                  <a:lnTo>
                    <a:pt x="422" y="1180"/>
                  </a:lnTo>
                  <a:close/>
                  <a:moveTo>
                    <a:pt x="21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735"/>
                  </a:lnTo>
                  <a:cubicBezTo>
                    <a:pt x="1" y="1850"/>
                    <a:pt x="97" y="1946"/>
                    <a:pt x="212" y="1946"/>
                  </a:cubicBezTo>
                  <a:lnTo>
                    <a:pt x="969" y="1946"/>
                  </a:lnTo>
                  <a:cubicBezTo>
                    <a:pt x="1084" y="1946"/>
                    <a:pt x="1180" y="1850"/>
                    <a:pt x="1180" y="1735"/>
                  </a:cubicBezTo>
                  <a:lnTo>
                    <a:pt x="1180" y="211"/>
                  </a:lnTo>
                  <a:cubicBezTo>
                    <a:pt x="1180" y="96"/>
                    <a:pt x="1084" y="1"/>
                    <a:pt x="969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11607;p86"/>
            <p:cNvSpPr/>
            <p:nvPr/>
          </p:nvSpPr>
          <p:spPr>
            <a:xfrm>
              <a:off x="5475917" y="3867811"/>
              <a:ext cx="32671" cy="51011"/>
            </a:xfrm>
            <a:custGeom>
              <a:avLst/>
              <a:gdLst/>
              <a:ahLst/>
              <a:cxnLst/>
              <a:rect l="l" t="t" r="r" b="b"/>
              <a:pathLst>
                <a:path w="1247" h="1947" extrusionOk="0">
                  <a:moveTo>
                    <a:pt x="757" y="1189"/>
                  </a:moveTo>
                  <a:lnTo>
                    <a:pt x="757" y="1525"/>
                  </a:lnTo>
                  <a:lnTo>
                    <a:pt x="422" y="1525"/>
                  </a:lnTo>
                  <a:lnTo>
                    <a:pt x="422" y="1189"/>
                  </a:lnTo>
                  <a:close/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735"/>
                  </a:lnTo>
                  <a:cubicBezTo>
                    <a:pt x="0" y="1850"/>
                    <a:pt x="96" y="1946"/>
                    <a:pt x="211" y="1946"/>
                  </a:cubicBezTo>
                  <a:lnTo>
                    <a:pt x="968" y="1946"/>
                  </a:lnTo>
                  <a:cubicBezTo>
                    <a:pt x="1083" y="1946"/>
                    <a:pt x="1179" y="1850"/>
                    <a:pt x="1179" y="1735"/>
                  </a:cubicBezTo>
                  <a:lnTo>
                    <a:pt x="1179" y="978"/>
                  </a:lnTo>
                  <a:cubicBezTo>
                    <a:pt x="1179" y="854"/>
                    <a:pt x="1083" y="767"/>
                    <a:pt x="968" y="767"/>
                  </a:cubicBezTo>
                  <a:lnTo>
                    <a:pt x="412" y="767"/>
                  </a:lnTo>
                  <a:lnTo>
                    <a:pt x="412" y="422"/>
                  </a:lnTo>
                  <a:lnTo>
                    <a:pt x="968" y="422"/>
                  </a:lnTo>
                  <a:cubicBezTo>
                    <a:pt x="1246" y="422"/>
                    <a:pt x="1246" y="1"/>
                    <a:pt x="96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11608;p86"/>
            <p:cNvSpPr/>
            <p:nvPr/>
          </p:nvSpPr>
          <p:spPr>
            <a:xfrm>
              <a:off x="5456817" y="3905696"/>
              <a:ext cx="16349" cy="18890"/>
            </a:xfrm>
            <a:custGeom>
              <a:avLst/>
              <a:gdLst/>
              <a:ahLst/>
              <a:cxnLst/>
              <a:rect l="l" t="t" r="r" b="b"/>
              <a:pathLst>
                <a:path w="624" h="721" extrusionOk="0">
                  <a:moveTo>
                    <a:pt x="387" y="1"/>
                  </a:moveTo>
                  <a:cubicBezTo>
                    <a:pt x="309" y="1"/>
                    <a:pt x="236" y="42"/>
                    <a:pt x="202" y="117"/>
                  </a:cubicBezTo>
                  <a:lnTo>
                    <a:pt x="49" y="424"/>
                  </a:lnTo>
                  <a:cubicBezTo>
                    <a:pt x="1" y="520"/>
                    <a:pt x="39" y="654"/>
                    <a:pt x="144" y="702"/>
                  </a:cubicBezTo>
                  <a:cubicBezTo>
                    <a:pt x="173" y="711"/>
                    <a:pt x="202" y="721"/>
                    <a:pt x="231" y="721"/>
                  </a:cubicBezTo>
                  <a:cubicBezTo>
                    <a:pt x="307" y="721"/>
                    <a:pt x="384" y="673"/>
                    <a:pt x="422" y="606"/>
                  </a:cubicBezTo>
                  <a:lnTo>
                    <a:pt x="576" y="299"/>
                  </a:lnTo>
                  <a:cubicBezTo>
                    <a:pt x="624" y="194"/>
                    <a:pt x="576" y="79"/>
                    <a:pt x="480" y="21"/>
                  </a:cubicBezTo>
                  <a:cubicBezTo>
                    <a:pt x="450" y="7"/>
                    <a:pt x="418" y="1"/>
                    <a:pt x="387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11609;p86"/>
            <p:cNvSpPr/>
            <p:nvPr/>
          </p:nvSpPr>
          <p:spPr>
            <a:xfrm>
              <a:off x="5419142" y="4028548"/>
              <a:ext cx="88425" cy="11056"/>
            </a:xfrm>
            <a:custGeom>
              <a:avLst/>
              <a:gdLst/>
              <a:ahLst/>
              <a:cxnLst/>
              <a:rect l="l" t="t" r="r" b="b"/>
              <a:pathLst>
                <a:path w="3375" h="422" extrusionOk="0">
                  <a:moveTo>
                    <a:pt x="279" y="0"/>
                  </a:moveTo>
                  <a:cubicBezTo>
                    <a:pt x="1" y="0"/>
                    <a:pt x="1" y="422"/>
                    <a:pt x="279" y="422"/>
                  </a:cubicBezTo>
                  <a:lnTo>
                    <a:pt x="3097" y="422"/>
                  </a:lnTo>
                  <a:cubicBezTo>
                    <a:pt x="3375" y="422"/>
                    <a:pt x="3375" y="0"/>
                    <a:pt x="3097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6" name="Google Shape;11610;p86"/>
          <p:cNvGrpSpPr/>
          <p:nvPr/>
        </p:nvGrpSpPr>
        <p:grpSpPr>
          <a:xfrm>
            <a:off x="9402440" y="4795812"/>
            <a:ext cx="323948" cy="553278"/>
            <a:chOff x="6704985" y="3805141"/>
            <a:chExt cx="209967" cy="361639"/>
          </a:xfrm>
        </p:grpSpPr>
        <p:sp>
          <p:nvSpPr>
            <p:cNvPr id="157" name="Google Shape;11611;p86"/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11612;p86"/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11613;p86"/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11614;p86"/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11615;p86"/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11616;p86"/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11617;p86"/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11618;p86"/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11619;p86"/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11620;p86"/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11621;p86"/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11622;p86"/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9" name="Google Shape;11623;p86"/>
          <p:cNvGrpSpPr/>
          <p:nvPr/>
        </p:nvGrpSpPr>
        <p:grpSpPr>
          <a:xfrm>
            <a:off x="10650446" y="2719905"/>
            <a:ext cx="560337" cy="518326"/>
            <a:chOff x="7513884" y="2448269"/>
            <a:chExt cx="363184" cy="338792"/>
          </a:xfrm>
        </p:grpSpPr>
        <p:sp>
          <p:nvSpPr>
            <p:cNvPr id="170" name="Google Shape;11624;p86"/>
            <p:cNvSpPr/>
            <p:nvPr/>
          </p:nvSpPr>
          <p:spPr>
            <a:xfrm>
              <a:off x="7666316" y="2448269"/>
              <a:ext cx="210753" cy="206954"/>
            </a:xfrm>
            <a:custGeom>
              <a:avLst/>
              <a:gdLst/>
              <a:ahLst/>
              <a:cxnLst/>
              <a:rect l="l" t="t" r="r" b="b"/>
              <a:pathLst>
                <a:path w="8044" h="7899" extrusionOk="0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11625;p86"/>
            <p:cNvSpPr/>
            <p:nvPr/>
          </p:nvSpPr>
          <p:spPr>
            <a:xfrm>
              <a:off x="7691442" y="2471482"/>
              <a:ext cx="185627" cy="183741"/>
            </a:xfrm>
            <a:custGeom>
              <a:avLst/>
              <a:gdLst/>
              <a:ahLst/>
              <a:cxnLst/>
              <a:rect l="l" t="t" r="r" b="b"/>
              <a:pathLst>
                <a:path w="7085" h="7013" extrusionOk="0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11626;p86"/>
            <p:cNvSpPr/>
            <p:nvPr/>
          </p:nvSpPr>
          <p:spPr>
            <a:xfrm>
              <a:off x="7755972" y="2483298"/>
              <a:ext cx="84416" cy="84154"/>
            </a:xfrm>
            <a:custGeom>
              <a:avLst/>
              <a:gdLst/>
              <a:ahLst/>
              <a:cxnLst/>
              <a:rect l="l" t="t" r="r" b="b"/>
              <a:pathLst>
                <a:path w="3222" h="3212" extrusionOk="0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11627;p86"/>
            <p:cNvSpPr/>
            <p:nvPr/>
          </p:nvSpPr>
          <p:spPr>
            <a:xfrm>
              <a:off x="7800931" y="2528258"/>
              <a:ext cx="39457" cy="39195"/>
            </a:xfrm>
            <a:custGeom>
              <a:avLst/>
              <a:gdLst/>
              <a:ahLst/>
              <a:cxnLst/>
              <a:rect l="l" t="t" r="r" b="b"/>
              <a:pathLst>
                <a:path w="1506" h="1496" extrusionOk="0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11628;p86"/>
            <p:cNvSpPr/>
            <p:nvPr/>
          </p:nvSpPr>
          <p:spPr>
            <a:xfrm>
              <a:off x="7513884" y="2611888"/>
              <a:ext cx="195662" cy="175068"/>
            </a:xfrm>
            <a:custGeom>
              <a:avLst/>
              <a:gdLst/>
              <a:ahLst/>
              <a:cxnLst/>
              <a:rect l="l" t="t" r="r" b="b"/>
              <a:pathLst>
                <a:path w="7468" h="6682" extrusionOk="0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11629;p86"/>
            <p:cNvSpPr/>
            <p:nvPr/>
          </p:nvSpPr>
          <p:spPr>
            <a:xfrm>
              <a:off x="7513884" y="2626691"/>
              <a:ext cx="195426" cy="160370"/>
            </a:xfrm>
            <a:custGeom>
              <a:avLst/>
              <a:gdLst/>
              <a:ahLst/>
              <a:cxnLst/>
              <a:rect l="l" t="t" r="r" b="b"/>
              <a:pathLst>
                <a:path w="7459" h="6121" extrusionOk="0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6" name="Google Shape;11630;p86"/>
          <p:cNvGrpSpPr/>
          <p:nvPr/>
        </p:nvGrpSpPr>
        <p:grpSpPr>
          <a:xfrm>
            <a:off x="7971887" y="4795331"/>
            <a:ext cx="399133" cy="554040"/>
            <a:chOff x="5777767" y="3804826"/>
            <a:chExt cx="258699" cy="362136"/>
          </a:xfrm>
        </p:grpSpPr>
        <p:sp>
          <p:nvSpPr>
            <p:cNvPr id="177" name="Google Shape;11631;p86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11632;p86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11633;p86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0" name="Google Shape;11634;p86"/>
          <p:cNvGrpSpPr/>
          <p:nvPr/>
        </p:nvGrpSpPr>
        <p:grpSpPr>
          <a:xfrm>
            <a:off x="11328092" y="2702027"/>
            <a:ext cx="558033" cy="554082"/>
            <a:chOff x="7953101" y="2436584"/>
            <a:chExt cx="361691" cy="362163"/>
          </a:xfrm>
        </p:grpSpPr>
        <p:sp>
          <p:nvSpPr>
            <p:cNvPr id="181" name="Google Shape;11635;p86"/>
            <p:cNvSpPr/>
            <p:nvPr/>
          </p:nvSpPr>
          <p:spPr>
            <a:xfrm>
              <a:off x="7960673" y="2452906"/>
              <a:ext cx="304392" cy="345840"/>
            </a:xfrm>
            <a:custGeom>
              <a:avLst/>
              <a:gdLst/>
              <a:ahLst/>
              <a:cxnLst/>
              <a:rect l="l" t="t" r="r" b="b"/>
              <a:pathLst>
                <a:path w="11618" h="13200" extrusionOk="0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11636;p86"/>
            <p:cNvSpPr/>
            <p:nvPr/>
          </p:nvSpPr>
          <p:spPr>
            <a:xfrm>
              <a:off x="8012156" y="2436846"/>
              <a:ext cx="40453" cy="46977"/>
            </a:xfrm>
            <a:custGeom>
              <a:avLst/>
              <a:gdLst/>
              <a:ahLst/>
              <a:cxnLst/>
              <a:rect l="l" t="t" r="r" b="b"/>
              <a:pathLst>
                <a:path w="1544" h="1793" extrusionOk="0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11637;p86"/>
            <p:cNvSpPr/>
            <p:nvPr/>
          </p:nvSpPr>
          <p:spPr>
            <a:xfrm>
              <a:off x="8012156" y="2436584"/>
              <a:ext cx="23108" cy="47239"/>
            </a:xfrm>
            <a:custGeom>
              <a:avLst/>
              <a:gdLst/>
              <a:ahLst/>
              <a:cxnLst/>
              <a:rect l="l" t="t" r="r" b="b"/>
              <a:pathLst>
                <a:path w="882" h="1803" extrusionOk="0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11638;p86"/>
            <p:cNvSpPr/>
            <p:nvPr/>
          </p:nvSpPr>
          <p:spPr>
            <a:xfrm>
              <a:off x="8098773" y="2436846"/>
              <a:ext cx="40479" cy="46977"/>
            </a:xfrm>
            <a:custGeom>
              <a:avLst/>
              <a:gdLst/>
              <a:ahLst/>
              <a:cxnLst/>
              <a:rect l="l" t="t" r="r" b="b"/>
              <a:pathLst>
                <a:path w="1545" h="1793" extrusionOk="0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11639;p86"/>
            <p:cNvSpPr/>
            <p:nvPr/>
          </p:nvSpPr>
          <p:spPr>
            <a:xfrm>
              <a:off x="8116117" y="2436584"/>
              <a:ext cx="23135" cy="47239"/>
            </a:xfrm>
            <a:custGeom>
              <a:avLst/>
              <a:gdLst/>
              <a:ahLst/>
              <a:cxnLst/>
              <a:rect l="l" t="t" r="r" b="b"/>
              <a:pathLst>
                <a:path w="883" h="1803" extrusionOk="0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11640;p86"/>
            <p:cNvSpPr/>
            <p:nvPr/>
          </p:nvSpPr>
          <p:spPr>
            <a:xfrm>
              <a:off x="8204254" y="2591085"/>
              <a:ext cx="108023" cy="102940"/>
            </a:xfrm>
            <a:custGeom>
              <a:avLst/>
              <a:gdLst/>
              <a:ahLst/>
              <a:cxnLst/>
              <a:rect l="l" t="t" r="r" b="b"/>
              <a:pathLst>
                <a:path w="4123" h="3929" extrusionOk="0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11641;p86"/>
            <p:cNvSpPr/>
            <p:nvPr/>
          </p:nvSpPr>
          <p:spPr>
            <a:xfrm>
              <a:off x="8244183" y="2591085"/>
              <a:ext cx="70609" cy="102992"/>
            </a:xfrm>
            <a:custGeom>
              <a:avLst/>
              <a:gdLst/>
              <a:ahLst/>
              <a:cxnLst/>
              <a:rect l="l" t="t" r="r" b="b"/>
              <a:pathLst>
                <a:path w="2695" h="3931" extrusionOk="0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11642;p86"/>
            <p:cNvSpPr/>
            <p:nvPr/>
          </p:nvSpPr>
          <p:spPr>
            <a:xfrm>
              <a:off x="8234646" y="2624936"/>
              <a:ext cx="40977" cy="35291"/>
            </a:xfrm>
            <a:custGeom>
              <a:avLst/>
              <a:gdLst/>
              <a:ahLst/>
              <a:cxnLst/>
              <a:rect l="l" t="t" r="r" b="b"/>
              <a:pathLst>
                <a:path w="1564" h="1347" extrusionOk="0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11643;p86"/>
            <p:cNvSpPr/>
            <p:nvPr/>
          </p:nvSpPr>
          <p:spPr>
            <a:xfrm>
              <a:off x="7953101" y="2520214"/>
              <a:ext cx="244446" cy="184867"/>
            </a:xfrm>
            <a:custGeom>
              <a:avLst/>
              <a:gdLst/>
              <a:ahLst/>
              <a:cxnLst/>
              <a:rect l="l" t="t" r="r" b="b"/>
              <a:pathLst>
                <a:path w="9330" h="7056" extrusionOk="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0" name="Google Shape;11644;p86"/>
          <p:cNvGrpSpPr/>
          <p:nvPr/>
        </p:nvGrpSpPr>
        <p:grpSpPr>
          <a:xfrm>
            <a:off x="6554914" y="4107331"/>
            <a:ext cx="576223" cy="554240"/>
            <a:chOff x="4859353" y="3355130"/>
            <a:chExt cx="373481" cy="362267"/>
          </a:xfrm>
        </p:grpSpPr>
        <p:sp>
          <p:nvSpPr>
            <p:cNvPr id="191" name="Google Shape;11645;p86"/>
            <p:cNvSpPr/>
            <p:nvPr/>
          </p:nvSpPr>
          <p:spPr>
            <a:xfrm>
              <a:off x="4859353" y="3355130"/>
              <a:ext cx="373219" cy="362005"/>
            </a:xfrm>
            <a:custGeom>
              <a:avLst/>
              <a:gdLst/>
              <a:ahLst/>
              <a:cxnLst/>
              <a:rect l="l" t="t" r="r" b="b"/>
              <a:pathLst>
                <a:path w="14245" h="13817" extrusionOk="0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11646;p86"/>
            <p:cNvSpPr/>
            <p:nvPr/>
          </p:nvSpPr>
          <p:spPr>
            <a:xfrm>
              <a:off x="4868418" y="3388142"/>
              <a:ext cx="364154" cy="329255"/>
            </a:xfrm>
            <a:custGeom>
              <a:avLst/>
              <a:gdLst/>
              <a:ahLst/>
              <a:cxnLst/>
              <a:rect l="l" t="t" r="r" b="b"/>
              <a:pathLst>
                <a:path w="13899" h="12567" extrusionOk="0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11647;p86"/>
            <p:cNvSpPr/>
            <p:nvPr/>
          </p:nvSpPr>
          <p:spPr>
            <a:xfrm>
              <a:off x="4969497" y="3355627"/>
              <a:ext cx="263336" cy="251415"/>
            </a:xfrm>
            <a:custGeom>
              <a:avLst/>
              <a:gdLst/>
              <a:ahLst/>
              <a:cxnLst/>
              <a:rect l="l" t="t" r="r" b="b"/>
              <a:pathLst>
                <a:path w="10051" h="9596" extrusionOk="0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11648;p86"/>
            <p:cNvSpPr/>
            <p:nvPr/>
          </p:nvSpPr>
          <p:spPr>
            <a:xfrm>
              <a:off x="5178809" y="3364038"/>
              <a:ext cx="12078" cy="12078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11649;p86"/>
            <p:cNvSpPr/>
            <p:nvPr/>
          </p:nvSpPr>
          <p:spPr>
            <a:xfrm>
              <a:off x="4983934" y="3388142"/>
              <a:ext cx="248900" cy="218849"/>
            </a:xfrm>
            <a:custGeom>
              <a:avLst/>
              <a:gdLst/>
              <a:ahLst/>
              <a:cxnLst/>
              <a:rect l="l" t="t" r="r" b="b"/>
              <a:pathLst>
                <a:path w="9500" h="8353" extrusionOk="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11650;p86"/>
            <p:cNvSpPr/>
            <p:nvPr/>
          </p:nvSpPr>
          <p:spPr>
            <a:xfrm>
              <a:off x="4865641" y="3654098"/>
              <a:ext cx="65579" cy="63299"/>
            </a:xfrm>
            <a:custGeom>
              <a:avLst/>
              <a:gdLst/>
              <a:ahLst/>
              <a:cxnLst/>
              <a:rect l="l" t="t" r="r" b="b"/>
              <a:pathLst>
                <a:path w="2503" h="2416" extrusionOk="0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11651;p86"/>
            <p:cNvSpPr/>
            <p:nvPr/>
          </p:nvSpPr>
          <p:spPr>
            <a:xfrm>
              <a:off x="4868156" y="3668665"/>
              <a:ext cx="63063" cy="48732"/>
            </a:xfrm>
            <a:custGeom>
              <a:avLst/>
              <a:gdLst/>
              <a:ahLst/>
              <a:cxnLst/>
              <a:rect l="l" t="t" r="r" b="b"/>
              <a:pathLst>
                <a:path w="2407" h="1860" extrusionOk="0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11652;p86"/>
            <p:cNvSpPr/>
            <p:nvPr/>
          </p:nvSpPr>
          <p:spPr>
            <a:xfrm>
              <a:off x="5010160" y="3403076"/>
              <a:ext cx="178527" cy="165689"/>
            </a:xfrm>
            <a:custGeom>
              <a:avLst/>
              <a:gdLst/>
              <a:ahLst/>
              <a:cxnLst/>
              <a:rect l="l" t="t" r="r" b="b"/>
              <a:pathLst>
                <a:path w="6814" h="6324" extrusionOk="0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1653;p86"/>
            <p:cNvSpPr/>
            <p:nvPr/>
          </p:nvSpPr>
          <p:spPr>
            <a:xfrm>
              <a:off x="5115274" y="3375592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1654;p86"/>
            <p:cNvSpPr/>
            <p:nvPr/>
          </p:nvSpPr>
          <p:spPr>
            <a:xfrm>
              <a:off x="5094681" y="3396185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1655;p86"/>
            <p:cNvSpPr/>
            <p:nvPr/>
          </p:nvSpPr>
          <p:spPr>
            <a:xfrm>
              <a:off x="5074088" y="3416778"/>
              <a:ext cx="29344" cy="26357"/>
            </a:xfrm>
            <a:custGeom>
              <a:avLst/>
              <a:gdLst/>
              <a:ahLst/>
              <a:cxnLst/>
              <a:rect l="l" t="t" r="r" b="b"/>
              <a:pathLst>
                <a:path w="1120" h="1006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11656;p86"/>
            <p:cNvSpPr/>
            <p:nvPr/>
          </p:nvSpPr>
          <p:spPr>
            <a:xfrm>
              <a:off x="5053495" y="3437371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11657;p86"/>
            <p:cNvSpPr/>
            <p:nvPr/>
          </p:nvSpPr>
          <p:spPr>
            <a:xfrm>
              <a:off x="5032901" y="3457965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11658;p86"/>
            <p:cNvSpPr/>
            <p:nvPr/>
          </p:nvSpPr>
          <p:spPr>
            <a:xfrm>
              <a:off x="5013304" y="3478794"/>
              <a:ext cx="25912" cy="26148"/>
            </a:xfrm>
            <a:custGeom>
              <a:avLst/>
              <a:gdLst/>
              <a:ahLst/>
              <a:cxnLst/>
              <a:rect l="l" t="t" r="r" b="b"/>
              <a:pathLst>
                <a:path w="989" h="998" extrusionOk="0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11659;p86"/>
          <p:cNvGrpSpPr/>
          <p:nvPr/>
        </p:nvGrpSpPr>
        <p:grpSpPr>
          <a:xfrm>
            <a:off x="9298597" y="1270629"/>
            <a:ext cx="584309" cy="553839"/>
            <a:chOff x="6637678" y="1500982"/>
            <a:chExt cx="378721" cy="362005"/>
          </a:xfrm>
        </p:grpSpPr>
        <p:sp>
          <p:nvSpPr>
            <p:cNvPr id="206" name="Google Shape;11660;p86"/>
            <p:cNvSpPr/>
            <p:nvPr/>
          </p:nvSpPr>
          <p:spPr>
            <a:xfrm>
              <a:off x="6637678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11661;p86"/>
            <p:cNvSpPr/>
            <p:nvPr/>
          </p:nvSpPr>
          <p:spPr>
            <a:xfrm>
              <a:off x="6696680" y="1551338"/>
              <a:ext cx="260218" cy="260454"/>
            </a:xfrm>
            <a:custGeom>
              <a:avLst/>
              <a:gdLst/>
              <a:ahLst/>
              <a:cxnLst/>
              <a:rect l="l" t="t" r="r" b="b"/>
              <a:pathLst>
                <a:path w="9932" h="9941" extrusionOk="0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11662;p86"/>
            <p:cNvSpPr/>
            <p:nvPr/>
          </p:nvSpPr>
          <p:spPr>
            <a:xfrm>
              <a:off x="6638175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11663;p86"/>
            <p:cNvSpPr/>
            <p:nvPr/>
          </p:nvSpPr>
          <p:spPr>
            <a:xfrm>
              <a:off x="6842090" y="1696748"/>
              <a:ext cx="174309" cy="166239"/>
            </a:xfrm>
            <a:custGeom>
              <a:avLst/>
              <a:gdLst/>
              <a:ahLst/>
              <a:cxnLst/>
              <a:rect l="l" t="t" r="r" b="b"/>
              <a:pathLst>
                <a:path w="6653" h="6345" extrusionOk="0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11664;p86"/>
            <p:cNvSpPr/>
            <p:nvPr/>
          </p:nvSpPr>
          <p:spPr>
            <a:xfrm>
              <a:off x="6752931" y="1608847"/>
              <a:ext cx="146458" cy="144179"/>
            </a:xfrm>
            <a:custGeom>
              <a:avLst/>
              <a:gdLst/>
              <a:ahLst/>
              <a:cxnLst/>
              <a:rect l="l" t="t" r="r" b="b"/>
              <a:pathLst>
                <a:path w="5590" h="5503" extrusionOk="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11665;p86"/>
            <p:cNvSpPr/>
            <p:nvPr/>
          </p:nvSpPr>
          <p:spPr>
            <a:xfrm>
              <a:off x="6797393" y="1608847"/>
              <a:ext cx="101735" cy="144414"/>
            </a:xfrm>
            <a:custGeom>
              <a:avLst/>
              <a:gdLst/>
              <a:ahLst/>
              <a:cxnLst/>
              <a:rect l="l" t="t" r="r" b="b"/>
              <a:pathLst>
                <a:path w="3883" h="5512" extrusionOk="0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11666;p86"/>
            <p:cNvSpPr/>
            <p:nvPr/>
          </p:nvSpPr>
          <p:spPr>
            <a:xfrm>
              <a:off x="6697309" y="1620087"/>
              <a:ext cx="22270" cy="18654"/>
            </a:xfrm>
            <a:custGeom>
              <a:avLst/>
              <a:gdLst/>
              <a:ahLst/>
              <a:cxnLst/>
              <a:rect l="l" t="t" r="r" b="b"/>
              <a:pathLst>
                <a:path w="850" h="712" extrusionOk="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11667;p86"/>
            <p:cNvSpPr/>
            <p:nvPr/>
          </p:nvSpPr>
          <p:spPr>
            <a:xfrm>
              <a:off x="6690995" y="1582123"/>
              <a:ext cx="22296" cy="18707"/>
            </a:xfrm>
            <a:custGeom>
              <a:avLst/>
              <a:gdLst/>
              <a:ahLst/>
              <a:cxnLst/>
              <a:rect l="l" t="t" r="r" b="b"/>
              <a:pathLst>
                <a:path w="851" h="714" extrusionOk="0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11668;p86"/>
            <p:cNvSpPr/>
            <p:nvPr/>
          </p:nvSpPr>
          <p:spPr>
            <a:xfrm>
              <a:off x="6724190" y="1548771"/>
              <a:ext cx="22244" cy="18654"/>
            </a:xfrm>
            <a:custGeom>
              <a:avLst/>
              <a:gdLst/>
              <a:ahLst/>
              <a:cxnLst/>
              <a:rect l="l" t="t" r="r" b="b"/>
              <a:pathLst>
                <a:path w="84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11669;p86"/>
            <p:cNvSpPr/>
            <p:nvPr/>
          </p:nvSpPr>
          <p:spPr>
            <a:xfrm>
              <a:off x="6729902" y="1587782"/>
              <a:ext cx="22322" cy="18576"/>
            </a:xfrm>
            <a:custGeom>
              <a:avLst/>
              <a:gdLst/>
              <a:ahLst/>
              <a:cxnLst/>
              <a:rect l="l" t="t" r="r" b="b"/>
              <a:pathLst>
                <a:path w="852" h="709" extrusionOk="0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11670;p86"/>
            <p:cNvSpPr/>
            <p:nvPr/>
          </p:nvSpPr>
          <p:spPr>
            <a:xfrm>
              <a:off x="6762285" y="1555137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11671;p86"/>
            <p:cNvSpPr/>
            <p:nvPr/>
          </p:nvSpPr>
          <p:spPr>
            <a:xfrm>
              <a:off x="6866508" y="1789208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11672;p86"/>
            <p:cNvSpPr/>
            <p:nvPr/>
          </p:nvSpPr>
          <p:spPr>
            <a:xfrm>
              <a:off x="6903450" y="1794998"/>
              <a:ext cx="23554" cy="19309"/>
            </a:xfrm>
            <a:custGeom>
              <a:avLst/>
              <a:gdLst/>
              <a:ahLst/>
              <a:cxnLst/>
              <a:rect l="l" t="t" r="r" b="b"/>
              <a:pathLst>
                <a:path w="899" h="737" extrusionOk="0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11673;p86"/>
            <p:cNvSpPr/>
            <p:nvPr/>
          </p:nvSpPr>
          <p:spPr>
            <a:xfrm>
              <a:off x="6937877" y="1762432"/>
              <a:ext cx="22270" cy="18707"/>
            </a:xfrm>
            <a:custGeom>
              <a:avLst/>
              <a:gdLst/>
              <a:ahLst/>
              <a:cxnLst/>
              <a:rect l="l" t="t" r="r" b="b"/>
              <a:pathLst>
                <a:path w="850" h="714" extrusionOk="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11674;p86"/>
            <p:cNvSpPr/>
            <p:nvPr/>
          </p:nvSpPr>
          <p:spPr>
            <a:xfrm>
              <a:off x="6898970" y="1756799"/>
              <a:ext cx="22270" cy="18812"/>
            </a:xfrm>
            <a:custGeom>
              <a:avLst/>
              <a:gdLst/>
              <a:ahLst/>
              <a:cxnLst/>
              <a:rect l="l" t="t" r="r" b="b"/>
              <a:pathLst>
                <a:path w="850" h="718" extrusionOk="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11675;p86"/>
            <p:cNvSpPr/>
            <p:nvPr/>
          </p:nvSpPr>
          <p:spPr>
            <a:xfrm>
              <a:off x="6931380" y="1724311"/>
              <a:ext cx="22506" cy="18654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oogle Shape;11676;p86"/>
          <p:cNvGrpSpPr/>
          <p:nvPr/>
        </p:nvGrpSpPr>
        <p:grpSpPr>
          <a:xfrm>
            <a:off x="8049378" y="4107890"/>
            <a:ext cx="344118" cy="554082"/>
            <a:chOff x="5827993" y="3355496"/>
            <a:chExt cx="223041" cy="362163"/>
          </a:xfrm>
        </p:grpSpPr>
        <p:sp>
          <p:nvSpPr>
            <p:cNvPr id="223" name="Google Shape;11677;p86"/>
            <p:cNvSpPr/>
            <p:nvPr/>
          </p:nvSpPr>
          <p:spPr>
            <a:xfrm>
              <a:off x="5827993" y="3448664"/>
              <a:ext cx="223041" cy="268995"/>
            </a:xfrm>
            <a:custGeom>
              <a:avLst/>
              <a:gdLst/>
              <a:ahLst/>
              <a:cxnLst/>
              <a:rect l="l" t="t" r="r" b="b"/>
              <a:pathLst>
                <a:path w="8513" h="10267" extrusionOk="0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11678;p86"/>
            <p:cNvSpPr/>
            <p:nvPr/>
          </p:nvSpPr>
          <p:spPr>
            <a:xfrm>
              <a:off x="5989987" y="3448664"/>
              <a:ext cx="60810" cy="268733"/>
            </a:xfrm>
            <a:custGeom>
              <a:avLst/>
              <a:gdLst/>
              <a:ahLst/>
              <a:cxnLst/>
              <a:rect l="l" t="t" r="r" b="b"/>
              <a:pathLst>
                <a:path w="2321" h="10257" extrusionOk="0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11679;p86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11680;p86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11681;p86"/>
            <p:cNvSpPr/>
            <p:nvPr/>
          </p:nvSpPr>
          <p:spPr>
            <a:xfrm>
              <a:off x="5963630" y="3424560"/>
              <a:ext cx="36942" cy="24130"/>
            </a:xfrm>
            <a:custGeom>
              <a:avLst/>
              <a:gdLst/>
              <a:ahLst/>
              <a:cxnLst/>
              <a:rect l="l" t="t" r="r" b="b"/>
              <a:pathLst>
                <a:path w="1410" h="921" extrusionOk="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11682;p86"/>
            <p:cNvSpPr/>
            <p:nvPr/>
          </p:nvSpPr>
          <p:spPr>
            <a:xfrm>
              <a:off x="5852857" y="3355496"/>
              <a:ext cx="172815" cy="69089"/>
            </a:xfrm>
            <a:custGeom>
              <a:avLst/>
              <a:gdLst/>
              <a:ahLst/>
              <a:cxnLst/>
              <a:rect l="l" t="t" r="r" b="b"/>
              <a:pathLst>
                <a:path w="6596" h="2637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11683;p86"/>
            <p:cNvSpPr/>
            <p:nvPr/>
          </p:nvSpPr>
          <p:spPr>
            <a:xfrm>
              <a:off x="5981708" y="3355496"/>
              <a:ext cx="43964" cy="69089"/>
            </a:xfrm>
            <a:custGeom>
              <a:avLst/>
              <a:gdLst/>
              <a:ahLst/>
              <a:cxnLst/>
              <a:rect l="l" t="t" r="r" b="b"/>
              <a:pathLst>
                <a:path w="1678" h="2637" extrusionOk="0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11684;p86"/>
            <p:cNvSpPr/>
            <p:nvPr/>
          </p:nvSpPr>
          <p:spPr>
            <a:xfrm>
              <a:off x="5862917" y="3488854"/>
              <a:ext cx="152720" cy="188378"/>
            </a:xfrm>
            <a:custGeom>
              <a:avLst/>
              <a:gdLst/>
              <a:ahLst/>
              <a:cxnLst/>
              <a:rect l="l" t="t" r="r" b="b"/>
              <a:pathLst>
                <a:path w="5829" h="7190" extrusionOk="0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11685;p86"/>
            <p:cNvSpPr/>
            <p:nvPr/>
          </p:nvSpPr>
          <p:spPr>
            <a:xfrm>
              <a:off x="5971412" y="3488854"/>
              <a:ext cx="44226" cy="188614"/>
            </a:xfrm>
            <a:custGeom>
              <a:avLst/>
              <a:gdLst/>
              <a:ahLst/>
              <a:cxnLst/>
              <a:rect l="l" t="t" r="r" b="b"/>
              <a:pathLst>
                <a:path w="1688" h="7199" extrusionOk="0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CBD3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11686;p86"/>
            <p:cNvSpPr/>
            <p:nvPr/>
          </p:nvSpPr>
          <p:spPr>
            <a:xfrm>
              <a:off x="5869939" y="3531036"/>
              <a:ext cx="121568" cy="104197"/>
            </a:xfrm>
            <a:custGeom>
              <a:avLst/>
              <a:gdLst/>
              <a:ahLst/>
              <a:cxnLst/>
              <a:rect l="l" t="t" r="r" b="b"/>
              <a:pathLst>
                <a:path w="4640" h="3977" extrusionOk="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11687;p86"/>
            <p:cNvSpPr/>
            <p:nvPr/>
          </p:nvSpPr>
          <p:spPr>
            <a:xfrm>
              <a:off x="5894043" y="3538058"/>
              <a:ext cx="106529" cy="97202"/>
            </a:xfrm>
            <a:custGeom>
              <a:avLst/>
              <a:gdLst/>
              <a:ahLst/>
              <a:cxnLst/>
              <a:rect l="l" t="t" r="r" b="b"/>
              <a:pathLst>
                <a:path w="4066" h="3710" extrusionOk="0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11688;p86"/>
            <p:cNvSpPr/>
            <p:nvPr/>
          </p:nvSpPr>
          <p:spPr>
            <a:xfrm>
              <a:off x="5905597" y="3551813"/>
              <a:ext cx="67334" cy="62513"/>
            </a:xfrm>
            <a:custGeom>
              <a:avLst/>
              <a:gdLst/>
              <a:ahLst/>
              <a:cxnLst/>
              <a:rect l="l" t="t" r="r" b="b"/>
              <a:pathLst>
                <a:path w="2570" h="2386" extrusionOk="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11689;p86"/>
            <p:cNvSpPr/>
            <p:nvPr/>
          </p:nvSpPr>
          <p:spPr>
            <a:xfrm>
              <a:off x="5887781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11690;p86"/>
            <p:cNvSpPr/>
            <p:nvPr/>
          </p:nvSpPr>
          <p:spPr>
            <a:xfrm>
              <a:off x="5931719" y="3355496"/>
              <a:ext cx="14855" cy="69089"/>
            </a:xfrm>
            <a:custGeom>
              <a:avLst/>
              <a:gdLst/>
              <a:ahLst/>
              <a:cxnLst/>
              <a:rect l="l" t="t" r="r" b="b"/>
              <a:pathLst>
                <a:path w="567" h="2637" extrusionOk="0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11691;p86"/>
            <p:cNvSpPr/>
            <p:nvPr/>
          </p:nvSpPr>
          <p:spPr>
            <a:xfrm>
              <a:off x="5976416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8" name="Google Shape;11692;p86"/>
          <p:cNvGrpSpPr/>
          <p:nvPr/>
        </p:nvGrpSpPr>
        <p:grpSpPr>
          <a:xfrm>
            <a:off x="10673327" y="1270109"/>
            <a:ext cx="571655" cy="553199"/>
            <a:chOff x="7528713" y="1500641"/>
            <a:chExt cx="370520" cy="361586"/>
          </a:xfrm>
        </p:grpSpPr>
        <p:sp>
          <p:nvSpPr>
            <p:cNvPr id="239" name="Google Shape;11693;p86"/>
            <p:cNvSpPr/>
            <p:nvPr/>
          </p:nvSpPr>
          <p:spPr>
            <a:xfrm>
              <a:off x="7684158" y="1587809"/>
              <a:ext cx="121070" cy="119603"/>
            </a:xfrm>
            <a:custGeom>
              <a:avLst/>
              <a:gdLst/>
              <a:ahLst/>
              <a:cxnLst/>
              <a:rect l="l" t="t" r="r" b="b"/>
              <a:pathLst>
                <a:path w="4621" h="4565" extrusionOk="0">
                  <a:moveTo>
                    <a:pt x="796" y="1"/>
                  </a:moveTo>
                  <a:cubicBezTo>
                    <a:pt x="717" y="1"/>
                    <a:pt x="638" y="32"/>
                    <a:pt x="576" y="94"/>
                  </a:cubicBezTo>
                  <a:lnTo>
                    <a:pt x="125" y="544"/>
                  </a:lnTo>
                  <a:cubicBezTo>
                    <a:pt x="1" y="669"/>
                    <a:pt x="1" y="861"/>
                    <a:pt x="125" y="985"/>
                  </a:cubicBezTo>
                  <a:lnTo>
                    <a:pt x="3605" y="4474"/>
                  </a:lnTo>
                  <a:cubicBezTo>
                    <a:pt x="3666" y="4536"/>
                    <a:pt x="3745" y="4564"/>
                    <a:pt x="3824" y="4564"/>
                  </a:cubicBezTo>
                  <a:cubicBezTo>
                    <a:pt x="3906" y="4564"/>
                    <a:pt x="3987" y="4533"/>
                    <a:pt x="4046" y="4474"/>
                  </a:cubicBezTo>
                  <a:lnTo>
                    <a:pt x="4496" y="4014"/>
                  </a:lnTo>
                  <a:cubicBezTo>
                    <a:pt x="4621" y="3899"/>
                    <a:pt x="4621" y="3698"/>
                    <a:pt x="4496" y="3583"/>
                  </a:cubicBezTo>
                  <a:lnTo>
                    <a:pt x="1017" y="94"/>
                  </a:lnTo>
                  <a:cubicBezTo>
                    <a:pt x="954" y="32"/>
                    <a:pt x="875" y="1"/>
                    <a:pt x="796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11694;p86"/>
            <p:cNvSpPr/>
            <p:nvPr/>
          </p:nvSpPr>
          <p:spPr>
            <a:xfrm>
              <a:off x="7750208" y="1653282"/>
              <a:ext cx="54784" cy="53972"/>
            </a:xfrm>
            <a:custGeom>
              <a:avLst/>
              <a:gdLst/>
              <a:ahLst/>
              <a:cxnLst/>
              <a:rect l="l" t="t" r="r" b="b"/>
              <a:pathLst>
                <a:path w="2091" h="2060" extrusionOk="0">
                  <a:moveTo>
                    <a:pt x="902" y="1"/>
                  </a:moveTo>
                  <a:lnTo>
                    <a:pt x="904" y="3"/>
                  </a:lnTo>
                  <a:lnTo>
                    <a:pt x="904" y="3"/>
                  </a:lnTo>
                  <a:cubicBezTo>
                    <a:pt x="903" y="2"/>
                    <a:pt x="902" y="2"/>
                    <a:pt x="902" y="1"/>
                  </a:cubicBezTo>
                  <a:close/>
                  <a:moveTo>
                    <a:pt x="904" y="3"/>
                  </a:moveTo>
                  <a:cubicBezTo>
                    <a:pt x="1026" y="128"/>
                    <a:pt x="1025" y="327"/>
                    <a:pt x="902" y="451"/>
                  </a:cubicBezTo>
                  <a:lnTo>
                    <a:pt x="451" y="892"/>
                  </a:lnTo>
                  <a:cubicBezTo>
                    <a:pt x="389" y="955"/>
                    <a:pt x="307" y="986"/>
                    <a:pt x="226" y="986"/>
                  </a:cubicBezTo>
                  <a:cubicBezTo>
                    <a:pt x="144" y="986"/>
                    <a:pt x="63" y="955"/>
                    <a:pt x="1" y="892"/>
                  </a:cubicBezTo>
                  <a:lnTo>
                    <a:pt x="1" y="892"/>
                  </a:lnTo>
                  <a:lnTo>
                    <a:pt x="1074" y="1966"/>
                  </a:lnTo>
                  <a:cubicBezTo>
                    <a:pt x="1136" y="2028"/>
                    <a:pt x="1218" y="2059"/>
                    <a:pt x="1299" y="2059"/>
                  </a:cubicBezTo>
                  <a:cubicBezTo>
                    <a:pt x="1381" y="2059"/>
                    <a:pt x="1462" y="2028"/>
                    <a:pt x="1525" y="1966"/>
                  </a:cubicBezTo>
                  <a:lnTo>
                    <a:pt x="1965" y="1525"/>
                  </a:lnTo>
                  <a:cubicBezTo>
                    <a:pt x="2090" y="1400"/>
                    <a:pt x="2090" y="1209"/>
                    <a:pt x="1975" y="1084"/>
                  </a:cubicBezTo>
                  <a:lnTo>
                    <a:pt x="904" y="3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11695;p86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11696;p86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11697;p86"/>
            <p:cNvSpPr/>
            <p:nvPr/>
          </p:nvSpPr>
          <p:spPr>
            <a:xfrm>
              <a:off x="7764775" y="1501846"/>
              <a:ext cx="128616" cy="155497"/>
            </a:xfrm>
            <a:custGeom>
              <a:avLst/>
              <a:gdLst/>
              <a:ahLst/>
              <a:cxnLst/>
              <a:rect l="l" t="t" r="r" b="b"/>
              <a:pathLst>
                <a:path w="4909" h="5935" extrusionOk="0">
                  <a:moveTo>
                    <a:pt x="4314" y="1"/>
                  </a:moveTo>
                  <a:lnTo>
                    <a:pt x="4314" y="1"/>
                  </a:lnTo>
                  <a:cubicBezTo>
                    <a:pt x="4391" y="250"/>
                    <a:pt x="4333" y="519"/>
                    <a:pt x="4160" y="710"/>
                  </a:cubicBezTo>
                  <a:lnTo>
                    <a:pt x="0" y="5445"/>
                  </a:lnTo>
                  <a:lnTo>
                    <a:pt x="489" y="5934"/>
                  </a:lnTo>
                  <a:lnTo>
                    <a:pt x="4649" y="1199"/>
                  </a:lnTo>
                  <a:cubicBezTo>
                    <a:pt x="4908" y="902"/>
                    <a:pt x="4899" y="461"/>
                    <a:pt x="4621" y="183"/>
                  </a:cubicBezTo>
                  <a:cubicBezTo>
                    <a:pt x="4534" y="97"/>
                    <a:pt x="4429" y="30"/>
                    <a:pt x="4314" y="1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11698;p86"/>
            <p:cNvSpPr/>
            <p:nvPr/>
          </p:nvSpPr>
          <p:spPr>
            <a:xfrm>
              <a:off x="7528713" y="1618279"/>
              <a:ext cx="252673" cy="243948"/>
            </a:xfrm>
            <a:custGeom>
              <a:avLst/>
              <a:gdLst/>
              <a:ahLst/>
              <a:cxnLst/>
              <a:rect l="l" t="t" r="r" b="b"/>
              <a:pathLst>
                <a:path w="9644" h="9311" extrusionOk="0">
                  <a:moveTo>
                    <a:pt x="5258" y="1"/>
                  </a:moveTo>
                  <a:cubicBezTo>
                    <a:pt x="3986" y="1"/>
                    <a:pt x="2655" y="522"/>
                    <a:pt x="1620" y="1557"/>
                  </a:cubicBezTo>
                  <a:cubicBezTo>
                    <a:pt x="527" y="2660"/>
                    <a:pt x="0" y="4078"/>
                    <a:pt x="67" y="5420"/>
                  </a:cubicBezTo>
                  <a:cubicBezTo>
                    <a:pt x="86" y="5938"/>
                    <a:pt x="307" y="6417"/>
                    <a:pt x="671" y="6781"/>
                  </a:cubicBezTo>
                  <a:lnTo>
                    <a:pt x="2588" y="8698"/>
                  </a:lnTo>
                  <a:cubicBezTo>
                    <a:pt x="2952" y="9063"/>
                    <a:pt x="3432" y="9283"/>
                    <a:pt x="3949" y="9302"/>
                  </a:cubicBezTo>
                  <a:cubicBezTo>
                    <a:pt x="4027" y="9308"/>
                    <a:pt x="4105" y="9310"/>
                    <a:pt x="4182" y="9310"/>
                  </a:cubicBezTo>
                  <a:cubicBezTo>
                    <a:pt x="4382" y="9310"/>
                    <a:pt x="4580" y="9294"/>
                    <a:pt x="4774" y="9274"/>
                  </a:cubicBezTo>
                  <a:lnTo>
                    <a:pt x="5723" y="9053"/>
                  </a:lnTo>
                  <a:cubicBezTo>
                    <a:pt x="6509" y="8785"/>
                    <a:pt x="7228" y="8334"/>
                    <a:pt x="7812" y="7749"/>
                  </a:cubicBezTo>
                  <a:cubicBezTo>
                    <a:pt x="9154" y="6408"/>
                    <a:pt x="9643" y="4567"/>
                    <a:pt x="9231" y="3005"/>
                  </a:cubicBezTo>
                  <a:lnTo>
                    <a:pt x="6365" y="139"/>
                  </a:lnTo>
                  <a:cubicBezTo>
                    <a:pt x="6007" y="47"/>
                    <a:pt x="5635" y="1"/>
                    <a:pt x="5258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11699;p86"/>
            <p:cNvSpPr/>
            <p:nvPr/>
          </p:nvSpPr>
          <p:spPr>
            <a:xfrm>
              <a:off x="7570136" y="1670627"/>
              <a:ext cx="211251" cy="191574"/>
            </a:xfrm>
            <a:custGeom>
              <a:avLst/>
              <a:gdLst/>
              <a:ahLst/>
              <a:cxnLst/>
              <a:rect l="l" t="t" r="r" b="b"/>
              <a:pathLst>
                <a:path w="8063" h="7312" extrusionOk="0">
                  <a:moveTo>
                    <a:pt x="6643" y="0"/>
                  </a:moveTo>
                  <a:cubicBezTo>
                    <a:pt x="7056" y="1572"/>
                    <a:pt x="6567" y="3413"/>
                    <a:pt x="5225" y="4745"/>
                  </a:cubicBezTo>
                  <a:cubicBezTo>
                    <a:pt x="4640" y="5339"/>
                    <a:pt x="3921" y="5780"/>
                    <a:pt x="3135" y="6049"/>
                  </a:cubicBezTo>
                  <a:lnTo>
                    <a:pt x="2196" y="6269"/>
                  </a:lnTo>
                  <a:cubicBezTo>
                    <a:pt x="1995" y="6290"/>
                    <a:pt x="1795" y="6306"/>
                    <a:pt x="1595" y="6306"/>
                  </a:cubicBezTo>
                  <a:cubicBezTo>
                    <a:pt x="1517" y="6306"/>
                    <a:pt x="1440" y="6303"/>
                    <a:pt x="1362" y="6298"/>
                  </a:cubicBezTo>
                  <a:cubicBezTo>
                    <a:pt x="854" y="6279"/>
                    <a:pt x="365" y="6058"/>
                    <a:pt x="1" y="5694"/>
                  </a:cubicBezTo>
                  <a:lnTo>
                    <a:pt x="1" y="5694"/>
                  </a:lnTo>
                  <a:lnTo>
                    <a:pt x="1007" y="6700"/>
                  </a:lnTo>
                  <a:cubicBezTo>
                    <a:pt x="1371" y="7065"/>
                    <a:pt x="1851" y="7276"/>
                    <a:pt x="2368" y="7304"/>
                  </a:cubicBezTo>
                  <a:cubicBezTo>
                    <a:pt x="2443" y="7309"/>
                    <a:pt x="2517" y="7312"/>
                    <a:pt x="2592" y="7312"/>
                  </a:cubicBezTo>
                  <a:cubicBezTo>
                    <a:pt x="2795" y="7312"/>
                    <a:pt x="2999" y="7294"/>
                    <a:pt x="3202" y="7266"/>
                  </a:cubicBezTo>
                  <a:lnTo>
                    <a:pt x="4142" y="7055"/>
                  </a:lnTo>
                  <a:cubicBezTo>
                    <a:pt x="4928" y="6787"/>
                    <a:pt x="5637" y="6336"/>
                    <a:pt x="6231" y="5751"/>
                  </a:cubicBezTo>
                  <a:cubicBezTo>
                    <a:pt x="7564" y="4419"/>
                    <a:pt x="8062" y="2579"/>
                    <a:pt x="7650" y="1007"/>
                  </a:cubicBezTo>
                  <a:lnTo>
                    <a:pt x="6643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6" name="Google Shape;11700;p86"/>
          <p:cNvGrpSpPr/>
          <p:nvPr/>
        </p:nvGrpSpPr>
        <p:grpSpPr>
          <a:xfrm>
            <a:off x="7261299" y="4107890"/>
            <a:ext cx="566887" cy="554082"/>
            <a:chOff x="5317198" y="3355496"/>
            <a:chExt cx="367429" cy="362163"/>
          </a:xfrm>
        </p:grpSpPr>
        <p:sp>
          <p:nvSpPr>
            <p:cNvPr id="247" name="Google Shape;11701;p86"/>
            <p:cNvSpPr/>
            <p:nvPr/>
          </p:nvSpPr>
          <p:spPr>
            <a:xfrm>
              <a:off x="5378715" y="3535883"/>
              <a:ext cx="256184" cy="181776"/>
            </a:xfrm>
            <a:custGeom>
              <a:avLst/>
              <a:gdLst/>
              <a:ahLst/>
              <a:cxnLst/>
              <a:rect l="l" t="t" r="r" b="b"/>
              <a:pathLst>
                <a:path w="9778" h="6938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4637"/>
                  </a:lnTo>
                  <a:cubicBezTo>
                    <a:pt x="1" y="5902"/>
                    <a:pt x="1026" y="6928"/>
                    <a:pt x="2292" y="6937"/>
                  </a:cubicBezTo>
                  <a:lnTo>
                    <a:pt x="7477" y="6937"/>
                  </a:lnTo>
                  <a:cubicBezTo>
                    <a:pt x="8752" y="6928"/>
                    <a:pt x="9778" y="5902"/>
                    <a:pt x="9778" y="4637"/>
                  </a:cubicBezTo>
                  <a:lnTo>
                    <a:pt x="9778" y="496"/>
                  </a:lnTo>
                  <a:cubicBezTo>
                    <a:pt x="9778" y="357"/>
                    <a:pt x="9675" y="288"/>
                    <a:pt x="9572" y="288"/>
                  </a:cubicBezTo>
                  <a:cubicBezTo>
                    <a:pt x="9469" y="288"/>
                    <a:pt x="9366" y="357"/>
                    <a:pt x="9366" y="496"/>
                  </a:cubicBezTo>
                  <a:lnTo>
                    <a:pt x="9366" y="4637"/>
                  </a:lnTo>
                  <a:cubicBezTo>
                    <a:pt x="9366" y="5682"/>
                    <a:pt x="8522" y="6525"/>
                    <a:pt x="7487" y="6525"/>
                  </a:cubicBezTo>
                  <a:lnTo>
                    <a:pt x="2292" y="6525"/>
                  </a:lnTo>
                  <a:cubicBezTo>
                    <a:pt x="1247" y="6525"/>
                    <a:pt x="403" y="5682"/>
                    <a:pt x="403" y="4637"/>
                  </a:cubicBezTo>
                  <a:lnTo>
                    <a:pt x="403" y="209"/>
                  </a:lnTo>
                  <a:cubicBezTo>
                    <a:pt x="403" y="70"/>
                    <a:pt x="303" y="0"/>
                    <a:pt x="20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11702;p86"/>
            <p:cNvSpPr/>
            <p:nvPr/>
          </p:nvSpPr>
          <p:spPr>
            <a:xfrm>
              <a:off x="5455822" y="3438419"/>
              <a:ext cx="112031" cy="218220"/>
            </a:xfrm>
            <a:custGeom>
              <a:avLst/>
              <a:gdLst/>
              <a:ahLst/>
              <a:cxnLst/>
              <a:rect l="l" t="t" r="r" b="b"/>
              <a:pathLst>
                <a:path w="4276" h="8329" extrusionOk="0">
                  <a:moveTo>
                    <a:pt x="4069" y="1"/>
                  </a:moveTo>
                  <a:cubicBezTo>
                    <a:pt x="3966" y="1"/>
                    <a:pt x="3863" y="70"/>
                    <a:pt x="3863" y="209"/>
                  </a:cubicBezTo>
                  <a:lnTo>
                    <a:pt x="3863" y="6727"/>
                  </a:lnTo>
                  <a:cubicBezTo>
                    <a:pt x="3863" y="7389"/>
                    <a:pt x="3336" y="7916"/>
                    <a:pt x="2675" y="7916"/>
                  </a:cubicBezTo>
                  <a:lnTo>
                    <a:pt x="1601" y="7916"/>
                  </a:lnTo>
                  <a:cubicBezTo>
                    <a:pt x="940" y="7916"/>
                    <a:pt x="413" y="7389"/>
                    <a:pt x="413" y="6727"/>
                  </a:cubicBezTo>
                  <a:lnTo>
                    <a:pt x="413" y="3775"/>
                  </a:lnTo>
                  <a:cubicBezTo>
                    <a:pt x="413" y="3636"/>
                    <a:pt x="309" y="3567"/>
                    <a:pt x="206" y="3567"/>
                  </a:cubicBezTo>
                  <a:cubicBezTo>
                    <a:pt x="103" y="3567"/>
                    <a:pt x="0" y="3636"/>
                    <a:pt x="0" y="3775"/>
                  </a:cubicBezTo>
                  <a:lnTo>
                    <a:pt x="0" y="6727"/>
                  </a:lnTo>
                  <a:cubicBezTo>
                    <a:pt x="0" y="7609"/>
                    <a:pt x="719" y="8319"/>
                    <a:pt x="1592" y="8328"/>
                  </a:cubicBezTo>
                  <a:lnTo>
                    <a:pt x="2675" y="8328"/>
                  </a:lnTo>
                  <a:cubicBezTo>
                    <a:pt x="3557" y="8328"/>
                    <a:pt x="4266" y="7619"/>
                    <a:pt x="4275" y="6737"/>
                  </a:cubicBezTo>
                  <a:lnTo>
                    <a:pt x="4275" y="209"/>
                  </a:lnTo>
                  <a:cubicBezTo>
                    <a:pt x="4275" y="70"/>
                    <a:pt x="4172" y="1"/>
                    <a:pt x="406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11703;p86"/>
            <p:cNvSpPr/>
            <p:nvPr/>
          </p:nvSpPr>
          <p:spPr>
            <a:xfrm>
              <a:off x="5448276" y="3359505"/>
              <a:ext cx="59815" cy="185129"/>
            </a:xfrm>
            <a:custGeom>
              <a:avLst/>
              <a:gdLst/>
              <a:ahLst/>
              <a:cxnLst/>
              <a:rect l="l" t="t" r="r" b="b"/>
              <a:pathLst>
                <a:path w="2283" h="7066" extrusionOk="0">
                  <a:moveTo>
                    <a:pt x="1" y="1"/>
                  </a:moveTo>
                  <a:cubicBezTo>
                    <a:pt x="116" y="10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1084" y="7065"/>
                  </a:lnTo>
                  <a:cubicBezTo>
                    <a:pt x="1745" y="7065"/>
                    <a:pt x="2282" y="6528"/>
                    <a:pt x="2282" y="5867"/>
                  </a:cubicBezTo>
                  <a:lnTo>
                    <a:pt x="2282" y="1199"/>
                  </a:lnTo>
                  <a:cubicBezTo>
                    <a:pt x="2282" y="538"/>
                    <a:pt x="1745" y="1"/>
                    <a:pt x="108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11704;p86"/>
            <p:cNvSpPr/>
            <p:nvPr/>
          </p:nvSpPr>
          <p:spPr>
            <a:xfrm>
              <a:off x="5448276" y="3359505"/>
              <a:ext cx="21877" cy="185129"/>
            </a:xfrm>
            <a:custGeom>
              <a:avLst/>
              <a:gdLst/>
              <a:ahLst/>
              <a:cxnLst/>
              <a:rect l="l" t="t" r="r" b="b"/>
              <a:pathLst>
                <a:path w="835" h="7066" extrusionOk="0">
                  <a:moveTo>
                    <a:pt x="1" y="1"/>
                  </a:moveTo>
                  <a:cubicBezTo>
                    <a:pt x="116" y="11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653" y="7065"/>
                  </a:lnTo>
                  <a:cubicBezTo>
                    <a:pt x="768" y="6960"/>
                    <a:pt x="835" y="6806"/>
                    <a:pt x="835" y="6653"/>
                  </a:cubicBezTo>
                  <a:lnTo>
                    <a:pt x="835" y="423"/>
                  </a:lnTo>
                  <a:cubicBezTo>
                    <a:pt x="835" y="260"/>
                    <a:pt x="768" y="106"/>
                    <a:pt x="65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11705;p86"/>
            <p:cNvSpPr/>
            <p:nvPr/>
          </p:nvSpPr>
          <p:spPr>
            <a:xfrm>
              <a:off x="5529653" y="3432839"/>
              <a:ext cx="67570" cy="21379"/>
            </a:xfrm>
            <a:custGeom>
              <a:avLst/>
              <a:gdLst/>
              <a:ahLst/>
              <a:cxnLst/>
              <a:rect l="l" t="t" r="r" b="b"/>
              <a:pathLst>
                <a:path w="2579" h="816" extrusionOk="0">
                  <a:moveTo>
                    <a:pt x="355" y="1"/>
                  </a:moveTo>
                  <a:cubicBezTo>
                    <a:pt x="163" y="1"/>
                    <a:pt x="0" y="154"/>
                    <a:pt x="0" y="346"/>
                  </a:cubicBezTo>
                  <a:lnTo>
                    <a:pt x="0" y="470"/>
                  </a:lnTo>
                  <a:cubicBezTo>
                    <a:pt x="0" y="662"/>
                    <a:pt x="163" y="815"/>
                    <a:pt x="355" y="815"/>
                  </a:cubicBezTo>
                  <a:lnTo>
                    <a:pt x="2234" y="815"/>
                  </a:lnTo>
                  <a:cubicBezTo>
                    <a:pt x="2426" y="815"/>
                    <a:pt x="2579" y="662"/>
                    <a:pt x="2579" y="470"/>
                  </a:cubicBezTo>
                  <a:lnTo>
                    <a:pt x="2579" y="346"/>
                  </a:lnTo>
                  <a:cubicBezTo>
                    <a:pt x="2579" y="154"/>
                    <a:pt x="2426" y="1"/>
                    <a:pt x="223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11706;p86"/>
            <p:cNvSpPr/>
            <p:nvPr/>
          </p:nvSpPr>
          <p:spPr>
            <a:xfrm>
              <a:off x="5571102" y="3432839"/>
              <a:ext cx="26383" cy="21877"/>
            </a:xfrm>
            <a:custGeom>
              <a:avLst/>
              <a:gdLst/>
              <a:ahLst/>
              <a:cxnLst/>
              <a:rect l="l" t="t" r="r" b="b"/>
              <a:pathLst>
                <a:path w="1007" h="835" extrusionOk="0">
                  <a:moveTo>
                    <a:pt x="0" y="1"/>
                  </a:moveTo>
                  <a:cubicBezTo>
                    <a:pt x="201" y="1"/>
                    <a:pt x="364" y="164"/>
                    <a:pt x="364" y="365"/>
                  </a:cubicBezTo>
                  <a:lnTo>
                    <a:pt x="364" y="470"/>
                  </a:lnTo>
                  <a:cubicBezTo>
                    <a:pt x="364" y="672"/>
                    <a:pt x="201" y="835"/>
                    <a:pt x="0" y="835"/>
                  </a:cubicBezTo>
                  <a:lnTo>
                    <a:pt x="652" y="835"/>
                  </a:lnTo>
                  <a:cubicBezTo>
                    <a:pt x="844" y="835"/>
                    <a:pt x="1007" y="672"/>
                    <a:pt x="1007" y="470"/>
                  </a:cubicBezTo>
                  <a:lnTo>
                    <a:pt x="1007" y="365"/>
                  </a:lnTo>
                  <a:cubicBezTo>
                    <a:pt x="1007" y="164"/>
                    <a:pt x="844" y="1"/>
                    <a:pt x="65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11707;p86"/>
            <p:cNvSpPr/>
            <p:nvPr/>
          </p:nvSpPr>
          <p:spPr>
            <a:xfrm>
              <a:off x="5596699" y="3538058"/>
              <a:ext cx="67832" cy="21405"/>
            </a:xfrm>
            <a:custGeom>
              <a:avLst/>
              <a:gdLst/>
              <a:ahLst/>
              <a:cxnLst/>
              <a:rect l="l" t="t" r="r" b="b"/>
              <a:pathLst>
                <a:path w="2589" h="817" extrusionOk="0">
                  <a:moveTo>
                    <a:pt x="2250" y="1"/>
                  </a:moveTo>
                  <a:cubicBezTo>
                    <a:pt x="2245" y="1"/>
                    <a:pt x="2240" y="1"/>
                    <a:pt x="2234" y="1"/>
                  </a:cubicBezTo>
                  <a:lnTo>
                    <a:pt x="355" y="1"/>
                  </a:lnTo>
                  <a:cubicBezTo>
                    <a:pt x="164" y="1"/>
                    <a:pt x="1" y="154"/>
                    <a:pt x="1" y="346"/>
                  </a:cubicBezTo>
                  <a:lnTo>
                    <a:pt x="1" y="471"/>
                  </a:lnTo>
                  <a:cubicBezTo>
                    <a:pt x="1" y="662"/>
                    <a:pt x="164" y="816"/>
                    <a:pt x="355" y="816"/>
                  </a:cubicBezTo>
                  <a:lnTo>
                    <a:pt x="2234" y="816"/>
                  </a:lnTo>
                  <a:cubicBezTo>
                    <a:pt x="2240" y="816"/>
                    <a:pt x="2246" y="816"/>
                    <a:pt x="2251" y="816"/>
                  </a:cubicBezTo>
                  <a:cubicBezTo>
                    <a:pt x="2435" y="816"/>
                    <a:pt x="2589" y="666"/>
                    <a:pt x="2589" y="480"/>
                  </a:cubicBezTo>
                  <a:lnTo>
                    <a:pt x="2589" y="356"/>
                  </a:lnTo>
                  <a:cubicBezTo>
                    <a:pt x="2589" y="160"/>
                    <a:pt x="2435" y="1"/>
                    <a:pt x="225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11708;p86"/>
            <p:cNvSpPr/>
            <p:nvPr/>
          </p:nvSpPr>
          <p:spPr>
            <a:xfrm>
              <a:off x="5639903" y="3538058"/>
              <a:ext cx="24628" cy="21641"/>
            </a:xfrm>
            <a:custGeom>
              <a:avLst/>
              <a:gdLst/>
              <a:ahLst/>
              <a:cxnLst/>
              <a:rect l="l" t="t" r="r" b="b"/>
              <a:pathLst>
                <a:path w="940" h="826" extrusionOk="0">
                  <a:moveTo>
                    <a:pt x="0" y="1"/>
                  </a:moveTo>
                  <a:cubicBezTo>
                    <a:pt x="192" y="1"/>
                    <a:pt x="355" y="154"/>
                    <a:pt x="355" y="356"/>
                  </a:cubicBezTo>
                  <a:lnTo>
                    <a:pt x="355" y="461"/>
                  </a:lnTo>
                  <a:cubicBezTo>
                    <a:pt x="355" y="662"/>
                    <a:pt x="192" y="825"/>
                    <a:pt x="0" y="825"/>
                  </a:cubicBezTo>
                  <a:lnTo>
                    <a:pt x="585" y="825"/>
                  </a:lnTo>
                  <a:cubicBezTo>
                    <a:pt x="777" y="825"/>
                    <a:pt x="940" y="662"/>
                    <a:pt x="940" y="461"/>
                  </a:cubicBezTo>
                  <a:lnTo>
                    <a:pt x="940" y="356"/>
                  </a:lnTo>
                  <a:cubicBezTo>
                    <a:pt x="940" y="154"/>
                    <a:pt x="777" y="1"/>
                    <a:pt x="585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11709;p86"/>
            <p:cNvSpPr/>
            <p:nvPr/>
          </p:nvSpPr>
          <p:spPr>
            <a:xfrm>
              <a:off x="5576604" y="3470514"/>
              <a:ext cx="108023" cy="68592"/>
            </a:xfrm>
            <a:custGeom>
              <a:avLst/>
              <a:gdLst/>
              <a:ahLst/>
              <a:cxnLst/>
              <a:rect l="l" t="t" r="r" b="b"/>
              <a:pathLst>
                <a:path w="4123" h="2618" extrusionOk="0">
                  <a:moveTo>
                    <a:pt x="2062" y="0"/>
                  </a:moveTo>
                  <a:cubicBezTo>
                    <a:pt x="701" y="0"/>
                    <a:pt x="1" y="1640"/>
                    <a:pt x="959" y="2617"/>
                  </a:cubicBezTo>
                  <a:cubicBezTo>
                    <a:pt x="1007" y="2589"/>
                    <a:pt x="1065" y="2579"/>
                    <a:pt x="1132" y="2579"/>
                  </a:cubicBezTo>
                  <a:lnTo>
                    <a:pt x="3001" y="2579"/>
                  </a:lnTo>
                  <a:cubicBezTo>
                    <a:pt x="3059" y="2579"/>
                    <a:pt x="3116" y="2589"/>
                    <a:pt x="3164" y="2617"/>
                  </a:cubicBezTo>
                  <a:cubicBezTo>
                    <a:pt x="4123" y="1640"/>
                    <a:pt x="3423" y="0"/>
                    <a:pt x="206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11710;p86"/>
            <p:cNvSpPr/>
            <p:nvPr/>
          </p:nvSpPr>
          <p:spPr>
            <a:xfrm>
              <a:off x="5600734" y="3538058"/>
              <a:ext cx="5528" cy="1284"/>
            </a:xfrm>
            <a:custGeom>
              <a:avLst/>
              <a:gdLst/>
              <a:ahLst/>
              <a:cxnLst/>
              <a:rect l="l" t="t" r="r" b="b"/>
              <a:pathLst>
                <a:path w="211" h="49" extrusionOk="0">
                  <a:moveTo>
                    <a:pt x="0" y="1"/>
                  </a:moveTo>
                  <a:cubicBezTo>
                    <a:pt x="10" y="20"/>
                    <a:pt x="29" y="30"/>
                    <a:pt x="38" y="49"/>
                  </a:cubicBezTo>
                  <a:cubicBezTo>
                    <a:pt x="86" y="20"/>
                    <a:pt x="153" y="1"/>
                    <a:pt x="211" y="1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11711;p86"/>
            <p:cNvSpPr/>
            <p:nvPr/>
          </p:nvSpPr>
          <p:spPr>
            <a:xfrm>
              <a:off x="5621327" y="3470776"/>
              <a:ext cx="63299" cy="68565"/>
            </a:xfrm>
            <a:custGeom>
              <a:avLst/>
              <a:gdLst/>
              <a:ahLst/>
              <a:cxnLst/>
              <a:rect l="l" t="t" r="r" b="b"/>
              <a:pathLst>
                <a:path w="2416" h="2617" extrusionOk="0">
                  <a:moveTo>
                    <a:pt x="355" y="0"/>
                  </a:moveTo>
                  <a:cubicBezTo>
                    <a:pt x="230" y="0"/>
                    <a:pt x="115" y="10"/>
                    <a:pt x="0" y="38"/>
                  </a:cubicBezTo>
                  <a:cubicBezTo>
                    <a:pt x="1131" y="316"/>
                    <a:pt x="1563" y="1706"/>
                    <a:pt x="777" y="2569"/>
                  </a:cubicBezTo>
                  <a:lnTo>
                    <a:pt x="1294" y="2569"/>
                  </a:lnTo>
                  <a:cubicBezTo>
                    <a:pt x="1352" y="2569"/>
                    <a:pt x="1409" y="2588"/>
                    <a:pt x="1467" y="2617"/>
                  </a:cubicBezTo>
                  <a:cubicBezTo>
                    <a:pt x="2416" y="1639"/>
                    <a:pt x="1726" y="0"/>
                    <a:pt x="364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11712;p86"/>
            <p:cNvSpPr/>
            <p:nvPr/>
          </p:nvSpPr>
          <p:spPr>
            <a:xfrm>
              <a:off x="5528396" y="3355496"/>
              <a:ext cx="70085" cy="77369"/>
            </a:xfrm>
            <a:custGeom>
              <a:avLst/>
              <a:gdLst/>
              <a:ahLst/>
              <a:cxnLst/>
              <a:rect l="l" t="t" r="r" b="b"/>
              <a:pathLst>
                <a:path w="2675" h="2953" extrusionOk="0">
                  <a:moveTo>
                    <a:pt x="1342" y="0"/>
                  </a:moveTo>
                  <a:cubicBezTo>
                    <a:pt x="604" y="0"/>
                    <a:pt x="1" y="719"/>
                    <a:pt x="1" y="1611"/>
                  </a:cubicBezTo>
                  <a:cubicBezTo>
                    <a:pt x="1" y="2023"/>
                    <a:pt x="135" y="2675"/>
                    <a:pt x="346" y="2953"/>
                  </a:cubicBezTo>
                  <a:lnTo>
                    <a:pt x="2339" y="2953"/>
                  </a:lnTo>
                  <a:cubicBezTo>
                    <a:pt x="2493" y="2713"/>
                    <a:pt x="2589" y="2435"/>
                    <a:pt x="2637" y="2148"/>
                  </a:cubicBezTo>
                  <a:cubicBezTo>
                    <a:pt x="2665" y="1927"/>
                    <a:pt x="2675" y="1697"/>
                    <a:pt x="2675" y="1477"/>
                  </a:cubicBezTo>
                  <a:cubicBezTo>
                    <a:pt x="2627" y="652"/>
                    <a:pt x="2042" y="0"/>
                    <a:pt x="134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11713;p86"/>
            <p:cNvSpPr/>
            <p:nvPr/>
          </p:nvSpPr>
          <p:spPr>
            <a:xfrm>
              <a:off x="5554779" y="3355496"/>
              <a:ext cx="43964" cy="77369"/>
            </a:xfrm>
            <a:custGeom>
              <a:avLst/>
              <a:gdLst/>
              <a:ahLst/>
              <a:cxnLst/>
              <a:rect l="l" t="t" r="r" b="b"/>
              <a:pathLst>
                <a:path w="1678" h="2953" extrusionOk="0">
                  <a:moveTo>
                    <a:pt x="335" y="0"/>
                  </a:moveTo>
                  <a:cubicBezTo>
                    <a:pt x="220" y="0"/>
                    <a:pt x="105" y="20"/>
                    <a:pt x="0" y="48"/>
                  </a:cubicBezTo>
                  <a:cubicBezTo>
                    <a:pt x="537" y="221"/>
                    <a:pt x="949" y="786"/>
                    <a:pt x="987" y="1477"/>
                  </a:cubicBezTo>
                  <a:lnTo>
                    <a:pt x="939" y="2148"/>
                  </a:lnTo>
                  <a:cubicBezTo>
                    <a:pt x="901" y="2435"/>
                    <a:pt x="805" y="2703"/>
                    <a:pt x="652" y="2953"/>
                  </a:cubicBezTo>
                  <a:lnTo>
                    <a:pt x="1332" y="2953"/>
                  </a:lnTo>
                  <a:cubicBezTo>
                    <a:pt x="1486" y="2703"/>
                    <a:pt x="1582" y="2435"/>
                    <a:pt x="1620" y="2148"/>
                  </a:cubicBezTo>
                  <a:lnTo>
                    <a:pt x="1677" y="1477"/>
                  </a:lnTo>
                  <a:cubicBezTo>
                    <a:pt x="1620" y="652"/>
                    <a:pt x="1045" y="0"/>
                    <a:pt x="335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11714;p86"/>
            <p:cNvSpPr/>
            <p:nvPr/>
          </p:nvSpPr>
          <p:spPr>
            <a:xfrm>
              <a:off x="5317433" y="3355496"/>
              <a:ext cx="135637" cy="193146"/>
            </a:xfrm>
            <a:custGeom>
              <a:avLst/>
              <a:gdLst/>
              <a:ahLst/>
              <a:cxnLst/>
              <a:rect l="l" t="t" r="r" b="b"/>
              <a:pathLst>
                <a:path w="5177" h="7372" extrusionOk="0">
                  <a:moveTo>
                    <a:pt x="1199" y="0"/>
                  </a:moveTo>
                  <a:cubicBezTo>
                    <a:pt x="538" y="0"/>
                    <a:pt x="1" y="537"/>
                    <a:pt x="1" y="1199"/>
                  </a:cubicBezTo>
                  <a:lnTo>
                    <a:pt x="1" y="6173"/>
                  </a:lnTo>
                  <a:cubicBezTo>
                    <a:pt x="1" y="6835"/>
                    <a:pt x="538" y="7372"/>
                    <a:pt x="1199" y="7372"/>
                  </a:cubicBezTo>
                  <a:lnTo>
                    <a:pt x="4611" y="7372"/>
                  </a:lnTo>
                  <a:cubicBezTo>
                    <a:pt x="4918" y="7372"/>
                    <a:pt x="5177" y="7122"/>
                    <a:pt x="5177" y="6806"/>
                  </a:cubicBezTo>
                  <a:lnTo>
                    <a:pt x="5177" y="576"/>
                  </a:lnTo>
                  <a:cubicBezTo>
                    <a:pt x="5177" y="259"/>
                    <a:pt x="4918" y="0"/>
                    <a:pt x="461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11715;p86"/>
            <p:cNvSpPr/>
            <p:nvPr/>
          </p:nvSpPr>
          <p:spPr>
            <a:xfrm>
              <a:off x="5317198" y="3357514"/>
              <a:ext cx="135873" cy="191129"/>
            </a:xfrm>
            <a:custGeom>
              <a:avLst/>
              <a:gdLst/>
              <a:ahLst/>
              <a:cxnLst/>
              <a:rect l="l" t="t" r="r" b="b"/>
              <a:pathLst>
                <a:path w="5186" h="7295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173"/>
                    <a:pt x="0" y="623"/>
                    <a:pt x="0" y="1122"/>
                  </a:cubicBezTo>
                  <a:lnTo>
                    <a:pt x="0" y="6096"/>
                  </a:lnTo>
                  <a:cubicBezTo>
                    <a:pt x="0" y="6758"/>
                    <a:pt x="537" y="7295"/>
                    <a:pt x="1198" y="7295"/>
                  </a:cubicBezTo>
                  <a:lnTo>
                    <a:pt x="4611" y="7295"/>
                  </a:lnTo>
                  <a:cubicBezTo>
                    <a:pt x="4927" y="7295"/>
                    <a:pt x="5186" y="7036"/>
                    <a:pt x="5186" y="6719"/>
                  </a:cubicBezTo>
                  <a:lnTo>
                    <a:pt x="5186" y="6585"/>
                  </a:lnTo>
                  <a:lnTo>
                    <a:pt x="1917" y="6595"/>
                  </a:lnTo>
                  <a:cubicBezTo>
                    <a:pt x="1256" y="6595"/>
                    <a:pt x="719" y="6058"/>
                    <a:pt x="719" y="5397"/>
                  </a:cubicBezTo>
                  <a:lnTo>
                    <a:pt x="719" y="422"/>
                  </a:lnTo>
                  <a:cubicBezTo>
                    <a:pt x="719" y="278"/>
                    <a:pt x="738" y="134"/>
                    <a:pt x="786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11716;p86"/>
            <p:cNvSpPr/>
            <p:nvPr/>
          </p:nvSpPr>
          <p:spPr>
            <a:xfrm>
              <a:off x="5625336" y="3485579"/>
              <a:ext cx="10821" cy="27641"/>
            </a:xfrm>
            <a:custGeom>
              <a:avLst/>
              <a:gdLst/>
              <a:ahLst/>
              <a:cxnLst/>
              <a:rect l="l" t="t" r="r" b="b"/>
              <a:pathLst>
                <a:path w="413" h="1055" extrusionOk="0">
                  <a:moveTo>
                    <a:pt x="207" y="1"/>
                  </a:moveTo>
                  <a:cubicBezTo>
                    <a:pt x="104" y="1"/>
                    <a:pt x="1" y="68"/>
                    <a:pt x="1" y="202"/>
                  </a:cubicBezTo>
                  <a:lnTo>
                    <a:pt x="1" y="854"/>
                  </a:lnTo>
                  <a:cubicBezTo>
                    <a:pt x="1" y="959"/>
                    <a:pt x="87" y="1055"/>
                    <a:pt x="202" y="1055"/>
                  </a:cubicBezTo>
                  <a:cubicBezTo>
                    <a:pt x="317" y="1055"/>
                    <a:pt x="413" y="959"/>
                    <a:pt x="413" y="844"/>
                  </a:cubicBezTo>
                  <a:lnTo>
                    <a:pt x="413" y="202"/>
                  </a:lnTo>
                  <a:cubicBezTo>
                    <a:pt x="413" y="68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3" name="Google Shape;11717;p86"/>
          <p:cNvGrpSpPr/>
          <p:nvPr/>
        </p:nvGrpSpPr>
        <p:grpSpPr>
          <a:xfrm>
            <a:off x="7239348" y="1269989"/>
            <a:ext cx="591181" cy="554200"/>
            <a:chOff x="5302971" y="1500563"/>
            <a:chExt cx="383175" cy="362241"/>
          </a:xfrm>
        </p:grpSpPr>
        <p:sp>
          <p:nvSpPr>
            <p:cNvPr id="264" name="Google Shape;11718;p86"/>
            <p:cNvSpPr/>
            <p:nvPr/>
          </p:nvSpPr>
          <p:spPr>
            <a:xfrm>
              <a:off x="5302971" y="1500563"/>
              <a:ext cx="383175" cy="362241"/>
            </a:xfrm>
            <a:custGeom>
              <a:avLst/>
              <a:gdLst/>
              <a:ahLst/>
              <a:cxnLst/>
              <a:rect l="l" t="t" r="r" b="b"/>
              <a:pathLst>
                <a:path w="14625" h="13826" extrusionOk="0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11719;p86"/>
            <p:cNvSpPr/>
            <p:nvPr/>
          </p:nvSpPr>
          <p:spPr>
            <a:xfrm>
              <a:off x="5375964" y="1557102"/>
              <a:ext cx="309920" cy="305675"/>
            </a:xfrm>
            <a:custGeom>
              <a:avLst/>
              <a:gdLst/>
              <a:ahLst/>
              <a:cxnLst/>
              <a:rect l="l" t="t" r="r" b="b"/>
              <a:pathLst>
                <a:path w="11829" h="11667" extrusionOk="0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6" name="Google Shape;11720;p86"/>
          <p:cNvGrpSpPr/>
          <p:nvPr/>
        </p:nvGrpSpPr>
        <p:grpSpPr>
          <a:xfrm>
            <a:off x="8627499" y="1308068"/>
            <a:ext cx="561874" cy="478041"/>
            <a:chOff x="6202705" y="1525453"/>
            <a:chExt cx="364180" cy="312461"/>
          </a:xfrm>
        </p:grpSpPr>
        <p:sp>
          <p:nvSpPr>
            <p:cNvPr id="267" name="Google Shape;11721;p86"/>
            <p:cNvSpPr/>
            <p:nvPr/>
          </p:nvSpPr>
          <p:spPr>
            <a:xfrm>
              <a:off x="6407615" y="1616891"/>
              <a:ext cx="159270" cy="221023"/>
            </a:xfrm>
            <a:custGeom>
              <a:avLst/>
              <a:gdLst/>
              <a:ahLst/>
              <a:cxnLst/>
              <a:rect l="l" t="t" r="r" b="b"/>
              <a:pathLst>
                <a:path w="6079" h="8436" extrusionOk="0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11722;p86"/>
            <p:cNvSpPr/>
            <p:nvPr/>
          </p:nvSpPr>
          <p:spPr>
            <a:xfrm>
              <a:off x="6454592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11723;p86"/>
            <p:cNvSpPr/>
            <p:nvPr/>
          </p:nvSpPr>
          <p:spPr>
            <a:xfrm>
              <a:off x="6202705" y="1616891"/>
              <a:ext cx="158982" cy="221023"/>
            </a:xfrm>
            <a:custGeom>
              <a:avLst/>
              <a:gdLst/>
              <a:ahLst/>
              <a:cxnLst/>
              <a:rect l="l" t="t" r="r" b="b"/>
              <a:pathLst>
                <a:path w="6068" h="8436" extrusionOk="0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11724;p86"/>
            <p:cNvSpPr/>
            <p:nvPr/>
          </p:nvSpPr>
          <p:spPr>
            <a:xfrm>
              <a:off x="6202705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11725;p86"/>
            <p:cNvSpPr/>
            <p:nvPr/>
          </p:nvSpPr>
          <p:spPr>
            <a:xfrm>
              <a:off x="6288327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11726;p86"/>
            <p:cNvSpPr/>
            <p:nvPr/>
          </p:nvSpPr>
          <p:spPr>
            <a:xfrm>
              <a:off x="6453072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11727;p86"/>
            <p:cNvSpPr/>
            <p:nvPr/>
          </p:nvSpPr>
          <p:spPr>
            <a:xfrm>
              <a:off x="6295086" y="1525453"/>
              <a:ext cx="177924" cy="246411"/>
            </a:xfrm>
            <a:custGeom>
              <a:avLst/>
              <a:gdLst/>
              <a:ahLst/>
              <a:cxnLst/>
              <a:rect l="l" t="t" r="r" b="b"/>
              <a:pathLst>
                <a:path w="6791" h="9405" extrusionOk="0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4" name="Google Shape;11728;p86"/>
          <p:cNvGrpSpPr/>
          <p:nvPr/>
        </p:nvGrpSpPr>
        <p:grpSpPr>
          <a:xfrm>
            <a:off x="9992166" y="1274639"/>
            <a:ext cx="559125" cy="544902"/>
            <a:chOff x="7087217" y="1503602"/>
            <a:chExt cx="362398" cy="356163"/>
          </a:xfrm>
          <a:solidFill>
            <a:srgbClr val="F4F7F8"/>
          </a:solidFill>
        </p:grpSpPr>
        <p:sp>
          <p:nvSpPr>
            <p:cNvPr id="275" name="Google Shape;11729;p86"/>
            <p:cNvSpPr/>
            <p:nvPr/>
          </p:nvSpPr>
          <p:spPr>
            <a:xfrm>
              <a:off x="7087217" y="1503602"/>
              <a:ext cx="362398" cy="356163"/>
            </a:xfrm>
            <a:custGeom>
              <a:avLst/>
              <a:gdLst/>
              <a:ahLst/>
              <a:cxnLst/>
              <a:rect l="l" t="t" r="r" b="b"/>
              <a:pathLst>
                <a:path w="13832" h="13594" extrusionOk="0">
                  <a:moveTo>
                    <a:pt x="7471" y="1"/>
                  </a:moveTo>
                  <a:cubicBezTo>
                    <a:pt x="7135" y="1"/>
                    <a:pt x="6811" y="190"/>
                    <a:pt x="6633" y="490"/>
                  </a:cubicBezTo>
                  <a:cubicBezTo>
                    <a:pt x="6087" y="1420"/>
                    <a:pt x="5512" y="2944"/>
                    <a:pt x="5713" y="5062"/>
                  </a:cubicBezTo>
                  <a:cubicBezTo>
                    <a:pt x="4448" y="5944"/>
                    <a:pt x="3297" y="6989"/>
                    <a:pt x="2291" y="8158"/>
                  </a:cubicBezTo>
                  <a:cubicBezTo>
                    <a:pt x="1457" y="9136"/>
                    <a:pt x="719" y="10190"/>
                    <a:pt x="96" y="11312"/>
                  </a:cubicBezTo>
                  <a:cubicBezTo>
                    <a:pt x="0" y="11465"/>
                    <a:pt x="29" y="11676"/>
                    <a:pt x="163" y="11801"/>
                  </a:cubicBezTo>
                  <a:lnTo>
                    <a:pt x="1812" y="13468"/>
                  </a:lnTo>
                  <a:cubicBezTo>
                    <a:pt x="1896" y="13553"/>
                    <a:pt x="2005" y="13594"/>
                    <a:pt x="2112" y="13594"/>
                  </a:cubicBezTo>
                  <a:cubicBezTo>
                    <a:pt x="2260" y="13594"/>
                    <a:pt x="2405" y="13517"/>
                    <a:pt x="2483" y="13373"/>
                  </a:cubicBezTo>
                  <a:cubicBezTo>
                    <a:pt x="3087" y="12194"/>
                    <a:pt x="3834" y="11091"/>
                    <a:pt x="4697" y="10085"/>
                  </a:cubicBezTo>
                  <a:cubicBezTo>
                    <a:pt x="6259" y="8292"/>
                    <a:pt x="7793" y="7104"/>
                    <a:pt x="9844" y="6289"/>
                  </a:cubicBezTo>
                  <a:lnTo>
                    <a:pt x="10688" y="5963"/>
                  </a:lnTo>
                  <a:cubicBezTo>
                    <a:pt x="11665" y="5628"/>
                    <a:pt x="12682" y="5407"/>
                    <a:pt x="13707" y="5292"/>
                  </a:cubicBezTo>
                  <a:cubicBezTo>
                    <a:pt x="13784" y="5283"/>
                    <a:pt x="13832" y="5225"/>
                    <a:pt x="13832" y="5148"/>
                  </a:cubicBezTo>
                  <a:lnTo>
                    <a:pt x="13832" y="2340"/>
                  </a:lnTo>
                  <a:cubicBezTo>
                    <a:pt x="13832" y="2254"/>
                    <a:pt x="13765" y="2196"/>
                    <a:pt x="13688" y="2196"/>
                  </a:cubicBezTo>
                  <a:cubicBezTo>
                    <a:pt x="12011" y="2359"/>
                    <a:pt x="10381" y="2762"/>
                    <a:pt x="8819" y="3394"/>
                  </a:cubicBezTo>
                  <a:cubicBezTo>
                    <a:pt x="9029" y="2177"/>
                    <a:pt x="9815" y="998"/>
                    <a:pt x="10525" y="337"/>
                  </a:cubicBezTo>
                  <a:cubicBezTo>
                    <a:pt x="10647" y="215"/>
                    <a:pt x="10567" y="1"/>
                    <a:pt x="10401" y="1"/>
                  </a:cubicBezTo>
                  <a:cubicBezTo>
                    <a:pt x="10398" y="1"/>
                    <a:pt x="10394" y="1"/>
                    <a:pt x="10391" y="1"/>
                  </a:cubicBezTo>
                  <a:lnTo>
                    <a:pt x="7496" y="1"/>
                  </a:lnTo>
                  <a:cubicBezTo>
                    <a:pt x="7488" y="1"/>
                    <a:pt x="7479" y="1"/>
                    <a:pt x="7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11730;p86"/>
            <p:cNvSpPr/>
            <p:nvPr/>
          </p:nvSpPr>
          <p:spPr>
            <a:xfrm>
              <a:off x="7140953" y="1772833"/>
              <a:ext cx="23135" cy="19781"/>
            </a:xfrm>
            <a:custGeom>
              <a:avLst/>
              <a:gdLst/>
              <a:ahLst/>
              <a:cxnLst/>
              <a:rect l="l" t="t" r="r" b="b"/>
              <a:pathLst>
                <a:path w="883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4"/>
                    <a:pt x="503" y="754"/>
                  </a:cubicBezTo>
                  <a:cubicBezTo>
                    <a:pt x="697" y="754"/>
                    <a:pt x="882" y="602"/>
                    <a:pt x="882" y="374"/>
                  </a:cubicBezTo>
                  <a:cubicBezTo>
                    <a:pt x="882" y="163"/>
                    <a:pt x="710" y="1"/>
                    <a:pt x="5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11731;p86"/>
            <p:cNvSpPr/>
            <p:nvPr/>
          </p:nvSpPr>
          <p:spPr>
            <a:xfrm>
              <a:off x="7278818" y="1541277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3"/>
                  </a:cubicBezTo>
                  <a:cubicBezTo>
                    <a:pt x="317" y="727"/>
                    <a:pt x="411" y="760"/>
                    <a:pt x="503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20" y="1"/>
                    <a:pt x="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Google Shape;11732;p86"/>
            <p:cNvSpPr/>
            <p:nvPr/>
          </p:nvSpPr>
          <p:spPr>
            <a:xfrm>
              <a:off x="7322781" y="1635204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5"/>
                    <a:pt x="503" y="755"/>
                  </a:cubicBezTo>
                  <a:cubicBezTo>
                    <a:pt x="697" y="755"/>
                    <a:pt x="882" y="602"/>
                    <a:pt x="882" y="375"/>
                  </a:cubicBezTo>
                  <a:cubicBezTo>
                    <a:pt x="882" y="164"/>
                    <a:pt x="719" y="1"/>
                    <a:pt x="5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Google Shape;11733;p86"/>
            <p:cNvSpPr/>
            <p:nvPr/>
          </p:nvSpPr>
          <p:spPr>
            <a:xfrm>
              <a:off x="7258722" y="1616367"/>
              <a:ext cx="23397" cy="19781"/>
            </a:xfrm>
            <a:custGeom>
              <a:avLst/>
              <a:gdLst/>
              <a:ahLst/>
              <a:cxnLst/>
              <a:rect l="l" t="t" r="r" b="b"/>
              <a:pathLst>
                <a:path w="893" h="755" extrusionOk="0">
                  <a:moveTo>
                    <a:pt x="526" y="0"/>
                  </a:moveTo>
                  <a:cubicBezTo>
                    <a:pt x="520" y="0"/>
                    <a:pt x="514" y="1"/>
                    <a:pt x="509" y="1"/>
                  </a:cubicBezTo>
                  <a:cubicBezTo>
                    <a:pt x="173" y="1"/>
                    <a:pt x="1" y="403"/>
                    <a:pt x="240" y="643"/>
                  </a:cubicBezTo>
                  <a:cubicBezTo>
                    <a:pt x="318" y="720"/>
                    <a:pt x="412" y="755"/>
                    <a:pt x="504" y="755"/>
                  </a:cubicBezTo>
                  <a:cubicBezTo>
                    <a:pt x="698" y="755"/>
                    <a:pt x="883" y="602"/>
                    <a:pt x="883" y="375"/>
                  </a:cubicBezTo>
                  <a:cubicBezTo>
                    <a:pt x="892" y="169"/>
                    <a:pt x="729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11734;p86"/>
            <p:cNvSpPr/>
            <p:nvPr/>
          </p:nvSpPr>
          <p:spPr>
            <a:xfrm>
              <a:off x="7231370" y="1692713"/>
              <a:ext cx="23108" cy="19912"/>
            </a:xfrm>
            <a:custGeom>
              <a:avLst/>
              <a:gdLst/>
              <a:ahLst/>
              <a:cxnLst/>
              <a:rect l="l" t="t" r="r" b="b"/>
              <a:pathLst>
                <a:path w="882" h="760" extrusionOk="0">
                  <a:moveTo>
                    <a:pt x="508" y="1"/>
                  </a:moveTo>
                  <a:cubicBezTo>
                    <a:pt x="163" y="1"/>
                    <a:pt x="0" y="413"/>
                    <a:pt x="240" y="653"/>
                  </a:cubicBezTo>
                  <a:cubicBezTo>
                    <a:pt x="314" y="727"/>
                    <a:pt x="407" y="760"/>
                    <a:pt x="498" y="760"/>
                  </a:cubicBezTo>
                  <a:cubicBezTo>
                    <a:pt x="692" y="760"/>
                    <a:pt x="882" y="612"/>
                    <a:pt x="882" y="384"/>
                  </a:cubicBezTo>
                  <a:cubicBezTo>
                    <a:pt x="882" y="173"/>
                    <a:pt x="709" y="1"/>
                    <a:pt x="5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Google Shape;11735;p86"/>
            <p:cNvSpPr/>
            <p:nvPr/>
          </p:nvSpPr>
          <p:spPr>
            <a:xfrm>
              <a:off x="7399626" y="1590009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63" y="0"/>
                    <a:pt x="0" y="413"/>
                    <a:pt x="240" y="643"/>
                  </a:cubicBezTo>
                  <a:cubicBezTo>
                    <a:pt x="315" y="721"/>
                    <a:pt x="411" y="757"/>
                    <a:pt x="504" y="757"/>
                  </a:cubicBezTo>
                  <a:cubicBezTo>
                    <a:pt x="696" y="757"/>
                    <a:pt x="882" y="609"/>
                    <a:pt x="882" y="384"/>
                  </a:cubicBezTo>
                  <a:cubicBezTo>
                    <a:pt x="882" y="173"/>
                    <a:pt x="710" y="0"/>
                    <a:pt x="5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Google Shape;11736;p86"/>
            <p:cNvSpPr/>
            <p:nvPr/>
          </p:nvSpPr>
          <p:spPr>
            <a:xfrm>
              <a:off x="7108806" y="1792431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11737;p86"/>
            <p:cNvSpPr/>
            <p:nvPr/>
          </p:nvSpPr>
          <p:spPr>
            <a:xfrm>
              <a:off x="7128639" y="1823320"/>
              <a:ext cx="23135" cy="19755"/>
            </a:xfrm>
            <a:custGeom>
              <a:avLst/>
              <a:gdLst/>
              <a:ahLst/>
              <a:cxnLst/>
              <a:rect l="l" t="t" r="r" b="b"/>
              <a:pathLst>
                <a:path w="883" h="754" extrusionOk="0">
                  <a:moveTo>
                    <a:pt x="509" y="0"/>
                  </a:moveTo>
                  <a:cubicBezTo>
                    <a:pt x="173" y="0"/>
                    <a:pt x="1" y="403"/>
                    <a:pt x="240" y="642"/>
                  </a:cubicBezTo>
                  <a:cubicBezTo>
                    <a:pt x="317" y="720"/>
                    <a:pt x="412" y="754"/>
                    <a:pt x="504" y="754"/>
                  </a:cubicBezTo>
                  <a:cubicBezTo>
                    <a:pt x="697" y="754"/>
                    <a:pt x="882" y="601"/>
                    <a:pt x="882" y="374"/>
                  </a:cubicBezTo>
                  <a:cubicBezTo>
                    <a:pt x="882" y="163"/>
                    <a:pt x="710" y="0"/>
                    <a:pt x="5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11738;p86"/>
            <p:cNvSpPr/>
            <p:nvPr/>
          </p:nvSpPr>
          <p:spPr>
            <a:xfrm>
              <a:off x="7129635" y="1561137"/>
              <a:ext cx="319981" cy="298628"/>
            </a:xfrm>
            <a:custGeom>
              <a:avLst/>
              <a:gdLst/>
              <a:ahLst/>
              <a:cxnLst/>
              <a:rect l="l" t="t" r="r" b="b"/>
              <a:pathLst>
                <a:path w="12213" h="11398" extrusionOk="0">
                  <a:moveTo>
                    <a:pt x="12059" y="0"/>
                  </a:moveTo>
                  <a:cubicBezTo>
                    <a:pt x="11916" y="10"/>
                    <a:pt x="11733" y="38"/>
                    <a:pt x="11609" y="58"/>
                  </a:cubicBezTo>
                  <a:lnTo>
                    <a:pt x="11609" y="1620"/>
                  </a:lnTo>
                  <a:cubicBezTo>
                    <a:pt x="11609" y="2099"/>
                    <a:pt x="11264" y="2511"/>
                    <a:pt x="10785" y="2588"/>
                  </a:cubicBezTo>
                  <a:cubicBezTo>
                    <a:pt x="9999" y="2713"/>
                    <a:pt x="9222" y="2914"/>
                    <a:pt x="8465" y="3173"/>
                  </a:cubicBezTo>
                  <a:lnTo>
                    <a:pt x="7621" y="3489"/>
                  </a:lnTo>
                  <a:cubicBezTo>
                    <a:pt x="5570" y="4304"/>
                    <a:pt x="4027" y="5492"/>
                    <a:pt x="2474" y="7295"/>
                  </a:cubicBezTo>
                  <a:cubicBezTo>
                    <a:pt x="1477" y="8435"/>
                    <a:pt x="643" y="9710"/>
                    <a:pt x="1" y="11090"/>
                  </a:cubicBezTo>
                  <a:lnTo>
                    <a:pt x="193" y="11272"/>
                  </a:lnTo>
                  <a:cubicBezTo>
                    <a:pt x="273" y="11356"/>
                    <a:pt x="379" y="11397"/>
                    <a:pt x="486" y="11397"/>
                  </a:cubicBezTo>
                  <a:cubicBezTo>
                    <a:pt x="634" y="11397"/>
                    <a:pt x="781" y="11318"/>
                    <a:pt x="854" y="11167"/>
                  </a:cubicBezTo>
                  <a:cubicBezTo>
                    <a:pt x="1468" y="9998"/>
                    <a:pt x="2206" y="8895"/>
                    <a:pt x="3078" y="7889"/>
                  </a:cubicBezTo>
                  <a:cubicBezTo>
                    <a:pt x="4631" y="6096"/>
                    <a:pt x="6174" y="4908"/>
                    <a:pt x="8225" y="4093"/>
                  </a:cubicBezTo>
                  <a:lnTo>
                    <a:pt x="9069" y="3767"/>
                  </a:lnTo>
                  <a:cubicBezTo>
                    <a:pt x="10046" y="3432"/>
                    <a:pt x="11063" y="3202"/>
                    <a:pt x="12088" y="3087"/>
                  </a:cubicBezTo>
                  <a:cubicBezTo>
                    <a:pt x="12155" y="3087"/>
                    <a:pt x="12213" y="3019"/>
                    <a:pt x="12213" y="2952"/>
                  </a:cubicBezTo>
                  <a:lnTo>
                    <a:pt x="12213" y="144"/>
                  </a:lnTo>
                  <a:cubicBezTo>
                    <a:pt x="12213" y="58"/>
                    <a:pt x="12146" y="0"/>
                    <a:pt x="120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11739;p86"/>
            <p:cNvSpPr/>
            <p:nvPr/>
          </p:nvSpPr>
          <p:spPr>
            <a:xfrm>
              <a:off x="7117583" y="1646523"/>
              <a:ext cx="107027" cy="112162"/>
            </a:xfrm>
            <a:custGeom>
              <a:avLst/>
              <a:gdLst/>
              <a:ahLst/>
              <a:cxnLst/>
              <a:rect l="l" t="t" r="r" b="b"/>
              <a:pathLst>
                <a:path w="4085" h="4281" extrusionOk="0">
                  <a:moveTo>
                    <a:pt x="4027" y="0"/>
                  </a:moveTo>
                  <a:cubicBezTo>
                    <a:pt x="2963" y="796"/>
                    <a:pt x="1995" y="1706"/>
                    <a:pt x="1132" y="2713"/>
                  </a:cubicBezTo>
                  <a:cubicBezTo>
                    <a:pt x="710" y="3211"/>
                    <a:pt x="327" y="3700"/>
                    <a:pt x="1" y="4170"/>
                  </a:cubicBezTo>
                  <a:cubicBezTo>
                    <a:pt x="20" y="4169"/>
                    <a:pt x="37" y="4169"/>
                    <a:pt x="54" y="4169"/>
                  </a:cubicBezTo>
                  <a:cubicBezTo>
                    <a:pt x="347" y="4169"/>
                    <a:pt x="368" y="4280"/>
                    <a:pt x="565" y="4280"/>
                  </a:cubicBezTo>
                  <a:cubicBezTo>
                    <a:pt x="635" y="4280"/>
                    <a:pt x="728" y="4266"/>
                    <a:pt x="864" y="4227"/>
                  </a:cubicBezTo>
                  <a:cubicBezTo>
                    <a:pt x="1122" y="4160"/>
                    <a:pt x="1343" y="3844"/>
                    <a:pt x="1640" y="3690"/>
                  </a:cubicBezTo>
                  <a:cubicBezTo>
                    <a:pt x="1899" y="3556"/>
                    <a:pt x="2282" y="3585"/>
                    <a:pt x="2531" y="3374"/>
                  </a:cubicBezTo>
                  <a:cubicBezTo>
                    <a:pt x="2761" y="3192"/>
                    <a:pt x="2819" y="2818"/>
                    <a:pt x="3011" y="2559"/>
                  </a:cubicBezTo>
                  <a:cubicBezTo>
                    <a:pt x="3193" y="2329"/>
                    <a:pt x="3538" y="2176"/>
                    <a:pt x="3672" y="1879"/>
                  </a:cubicBezTo>
                  <a:cubicBezTo>
                    <a:pt x="3787" y="1610"/>
                    <a:pt x="3672" y="1246"/>
                    <a:pt x="3739" y="930"/>
                  </a:cubicBezTo>
                  <a:cubicBezTo>
                    <a:pt x="3806" y="652"/>
                    <a:pt x="4065" y="374"/>
                    <a:pt x="4084" y="48"/>
                  </a:cubicBezTo>
                  <a:lnTo>
                    <a:pt x="40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11740;p86"/>
            <p:cNvSpPr/>
            <p:nvPr/>
          </p:nvSpPr>
          <p:spPr>
            <a:xfrm>
              <a:off x="7117347" y="1646523"/>
              <a:ext cx="107499" cy="112057"/>
            </a:xfrm>
            <a:custGeom>
              <a:avLst/>
              <a:gdLst/>
              <a:ahLst/>
              <a:cxnLst/>
              <a:rect l="l" t="t" r="r" b="b"/>
              <a:pathLst>
                <a:path w="4103" h="4277" extrusionOk="0">
                  <a:moveTo>
                    <a:pt x="4036" y="0"/>
                  </a:moveTo>
                  <a:cubicBezTo>
                    <a:pt x="3796" y="182"/>
                    <a:pt x="3556" y="364"/>
                    <a:pt x="3317" y="566"/>
                  </a:cubicBezTo>
                  <a:cubicBezTo>
                    <a:pt x="3269" y="872"/>
                    <a:pt x="3365" y="1198"/>
                    <a:pt x="3250" y="1438"/>
                  </a:cubicBezTo>
                  <a:cubicBezTo>
                    <a:pt x="3125" y="1745"/>
                    <a:pt x="2770" y="1888"/>
                    <a:pt x="2598" y="2118"/>
                  </a:cubicBezTo>
                  <a:cubicBezTo>
                    <a:pt x="2397" y="2377"/>
                    <a:pt x="2339" y="2751"/>
                    <a:pt x="2119" y="2943"/>
                  </a:cubicBezTo>
                  <a:cubicBezTo>
                    <a:pt x="1860" y="3144"/>
                    <a:pt x="1476" y="3125"/>
                    <a:pt x="1218" y="3250"/>
                  </a:cubicBezTo>
                  <a:cubicBezTo>
                    <a:pt x="920" y="3403"/>
                    <a:pt x="700" y="3719"/>
                    <a:pt x="441" y="3796"/>
                  </a:cubicBezTo>
                  <a:cubicBezTo>
                    <a:pt x="374" y="3815"/>
                    <a:pt x="307" y="3825"/>
                    <a:pt x="240" y="3844"/>
                  </a:cubicBezTo>
                  <a:cubicBezTo>
                    <a:pt x="163" y="3949"/>
                    <a:pt x="87" y="4055"/>
                    <a:pt x="0" y="4170"/>
                  </a:cubicBezTo>
                  <a:cubicBezTo>
                    <a:pt x="20" y="4169"/>
                    <a:pt x="38" y="4169"/>
                    <a:pt x="56" y="4169"/>
                  </a:cubicBezTo>
                  <a:cubicBezTo>
                    <a:pt x="348" y="4169"/>
                    <a:pt x="373" y="4276"/>
                    <a:pt x="572" y="4276"/>
                  </a:cubicBezTo>
                  <a:cubicBezTo>
                    <a:pt x="641" y="4276"/>
                    <a:pt x="732" y="4263"/>
                    <a:pt x="863" y="4227"/>
                  </a:cubicBezTo>
                  <a:cubicBezTo>
                    <a:pt x="1122" y="4151"/>
                    <a:pt x="1342" y="3834"/>
                    <a:pt x="1639" y="3681"/>
                  </a:cubicBezTo>
                  <a:cubicBezTo>
                    <a:pt x="1898" y="3556"/>
                    <a:pt x="2291" y="3575"/>
                    <a:pt x="2540" y="3365"/>
                  </a:cubicBezTo>
                  <a:cubicBezTo>
                    <a:pt x="2770" y="3182"/>
                    <a:pt x="2828" y="2809"/>
                    <a:pt x="3020" y="2550"/>
                  </a:cubicBezTo>
                  <a:cubicBezTo>
                    <a:pt x="3192" y="2320"/>
                    <a:pt x="3547" y="2166"/>
                    <a:pt x="3671" y="1869"/>
                  </a:cubicBezTo>
                  <a:cubicBezTo>
                    <a:pt x="3796" y="1610"/>
                    <a:pt x="3671" y="1246"/>
                    <a:pt x="3748" y="920"/>
                  </a:cubicBezTo>
                  <a:cubicBezTo>
                    <a:pt x="3815" y="642"/>
                    <a:pt x="4084" y="374"/>
                    <a:pt x="4103" y="38"/>
                  </a:cubicBezTo>
                  <a:lnTo>
                    <a:pt x="40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11741;p86"/>
            <p:cNvSpPr/>
            <p:nvPr/>
          </p:nvSpPr>
          <p:spPr>
            <a:xfrm>
              <a:off x="7136421" y="1769322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499" y="0"/>
                  </a:moveTo>
                  <a:cubicBezTo>
                    <a:pt x="164" y="0"/>
                    <a:pt x="1" y="412"/>
                    <a:pt x="231" y="652"/>
                  </a:cubicBezTo>
                  <a:cubicBezTo>
                    <a:pt x="308" y="726"/>
                    <a:pt x="403" y="759"/>
                    <a:pt x="496" y="759"/>
                  </a:cubicBezTo>
                  <a:cubicBezTo>
                    <a:pt x="693" y="759"/>
                    <a:pt x="883" y="611"/>
                    <a:pt x="883" y="384"/>
                  </a:cubicBezTo>
                  <a:cubicBezTo>
                    <a:pt x="883" y="173"/>
                    <a:pt x="710" y="0"/>
                    <a:pt x="4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11742;p86"/>
            <p:cNvSpPr/>
            <p:nvPr/>
          </p:nvSpPr>
          <p:spPr>
            <a:xfrm>
              <a:off x="7274311" y="1538029"/>
              <a:ext cx="23108" cy="19833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8" y="721"/>
                    <a:pt x="415" y="756"/>
                    <a:pt x="509" y="756"/>
                  </a:cubicBezTo>
                  <a:cubicBezTo>
                    <a:pt x="700" y="756"/>
                    <a:pt x="882" y="609"/>
                    <a:pt x="882" y="384"/>
                  </a:cubicBezTo>
                  <a:cubicBezTo>
                    <a:pt x="882" y="173"/>
                    <a:pt x="709" y="0"/>
                    <a:pt x="5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11743;p86"/>
            <p:cNvSpPr/>
            <p:nvPr/>
          </p:nvSpPr>
          <p:spPr>
            <a:xfrm>
              <a:off x="7318249" y="1631956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9" y="0"/>
                  </a:moveTo>
                  <a:cubicBezTo>
                    <a:pt x="173" y="0"/>
                    <a:pt x="1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0" y="0"/>
                    <a:pt x="5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11744;p86"/>
            <p:cNvSpPr/>
            <p:nvPr/>
          </p:nvSpPr>
          <p:spPr>
            <a:xfrm>
              <a:off x="7254216" y="1613118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11745;p86"/>
            <p:cNvSpPr/>
            <p:nvPr/>
          </p:nvSpPr>
          <p:spPr>
            <a:xfrm>
              <a:off x="7226575" y="1689465"/>
              <a:ext cx="23397" cy="19833"/>
            </a:xfrm>
            <a:custGeom>
              <a:avLst/>
              <a:gdLst/>
              <a:ahLst/>
              <a:cxnLst/>
              <a:rect l="l" t="t" r="r" b="b"/>
              <a:pathLst>
                <a:path w="893" h="757" extrusionOk="0">
                  <a:moveTo>
                    <a:pt x="509" y="0"/>
                  </a:moveTo>
                  <a:cubicBezTo>
                    <a:pt x="173" y="0"/>
                    <a:pt x="1" y="412"/>
                    <a:pt x="241" y="642"/>
                  </a:cubicBezTo>
                  <a:cubicBezTo>
                    <a:pt x="319" y="721"/>
                    <a:pt x="417" y="756"/>
                    <a:pt x="512" y="756"/>
                  </a:cubicBezTo>
                  <a:cubicBezTo>
                    <a:pt x="706" y="756"/>
                    <a:pt x="892" y="609"/>
                    <a:pt x="892" y="384"/>
                  </a:cubicBezTo>
                  <a:cubicBezTo>
                    <a:pt x="892" y="173"/>
                    <a:pt x="720" y="0"/>
                    <a:pt x="5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Google Shape;11746;p86"/>
            <p:cNvSpPr/>
            <p:nvPr/>
          </p:nvSpPr>
          <p:spPr>
            <a:xfrm>
              <a:off x="7395093" y="1586734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499" y="1"/>
                  </a:moveTo>
                  <a:cubicBezTo>
                    <a:pt x="164" y="1"/>
                    <a:pt x="1" y="413"/>
                    <a:pt x="231" y="643"/>
                  </a:cubicBezTo>
                  <a:cubicBezTo>
                    <a:pt x="309" y="722"/>
                    <a:pt x="407" y="757"/>
                    <a:pt x="502" y="757"/>
                  </a:cubicBezTo>
                  <a:cubicBezTo>
                    <a:pt x="697" y="757"/>
                    <a:pt x="883" y="609"/>
                    <a:pt x="883" y="384"/>
                  </a:cubicBezTo>
                  <a:cubicBezTo>
                    <a:pt x="883" y="173"/>
                    <a:pt x="710" y="1"/>
                    <a:pt x="4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Google Shape;11747;p86"/>
            <p:cNvSpPr/>
            <p:nvPr/>
          </p:nvSpPr>
          <p:spPr>
            <a:xfrm>
              <a:off x="7104273" y="1789156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2"/>
                  </a:cubicBezTo>
                  <a:cubicBezTo>
                    <a:pt x="318" y="726"/>
                    <a:pt x="412" y="760"/>
                    <a:pt x="504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10" y="1"/>
                    <a:pt x="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11748;p86"/>
            <p:cNvSpPr/>
            <p:nvPr/>
          </p:nvSpPr>
          <p:spPr>
            <a:xfrm>
              <a:off x="7124133" y="1820045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499" y="1"/>
                  </a:moveTo>
                  <a:cubicBezTo>
                    <a:pt x="163" y="1"/>
                    <a:pt x="0" y="403"/>
                    <a:pt x="240" y="643"/>
                  </a:cubicBezTo>
                  <a:cubicBezTo>
                    <a:pt x="314" y="720"/>
                    <a:pt x="407" y="754"/>
                    <a:pt x="499" y="754"/>
                  </a:cubicBezTo>
                  <a:cubicBezTo>
                    <a:pt x="693" y="754"/>
                    <a:pt x="882" y="602"/>
                    <a:pt x="882" y="374"/>
                  </a:cubicBezTo>
                  <a:cubicBezTo>
                    <a:pt x="882" y="164"/>
                    <a:pt x="709" y="1"/>
                    <a:pt x="4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Google Shape;11749;p86"/>
            <p:cNvSpPr/>
            <p:nvPr/>
          </p:nvSpPr>
          <p:spPr>
            <a:xfrm>
              <a:off x="7159529" y="1730677"/>
              <a:ext cx="86670" cy="97438"/>
            </a:xfrm>
            <a:custGeom>
              <a:avLst/>
              <a:gdLst/>
              <a:ahLst/>
              <a:cxnLst/>
              <a:rect l="l" t="t" r="r" b="b"/>
              <a:pathLst>
                <a:path w="3308" h="3719" extrusionOk="0">
                  <a:moveTo>
                    <a:pt x="2858" y="0"/>
                  </a:moveTo>
                  <a:cubicBezTo>
                    <a:pt x="2734" y="0"/>
                    <a:pt x="2616" y="11"/>
                    <a:pt x="2512" y="57"/>
                  </a:cubicBezTo>
                  <a:cubicBezTo>
                    <a:pt x="2205" y="191"/>
                    <a:pt x="2061" y="536"/>
                    <a:pt x="1831" y="718"/>
                  </a:cubicBezTo>
                  <a:cubicBezTo>
                    <a:pt x="1573" y="910"/>
                    <a:pt x="1199" y="967"/>
                    <a:pt x="1007" y="1197"/>
                  </a:cubicBezTo>
                  <a:cubicBezTo>
                    <a:pt x="806" y="1447"/>
                    <a:pt x="825" y="1830"/>
                    <a:pt x="700" y="2089"/>
                  </a:cubicBezTo>
                  <a:cubicBezTo>
                    <a:pt x="547" y="2396"/>
                    <a:pt x="231" y="2606"/>
                    <a:pt x="154" y="2865"/>
                  </a:cubicBezTo>
                  <a:cubicBezTo>
                    <a:pt x="1" y="3392"/>
                    <a:pt x="221" y="3258"/>
                    <a:pt x="202" y="3718"/>
                  </a:cubicBezTo>
                  <a:lnTo>
                    <a:pt x="269" y="3718"/>
                  </a:lnTo>
                  <a:cubicBezTo>
                    <a:pt x="758" y="2913"/>
                    <a:pt x="1323" y="2146"/>
                    <a:pt x="1946" y="1427"/>
                  </a:cubicBezTo>
                  <a:cubicBezTo>
                    <a:pt x="2368" y="929"/>
                    <a:pt x="2828" y="459"/>
                    <a:pt x="3308" y="18"/>
                  </a:cubicBezTo>
                  <a:lnTo>
                    <a:pt x="3288" y="9"/>
                  </a:lnTo>
                  <a:cubicBezTo>
                    <a:pt x="3265" y="10"/>
                    <a:pt x="3242" y="10"/>
                    <a:pt x="3220" y="10"/>
                  </a:cubicBezTo>
                  <a:cubicBezTo>
                    <a:pt x="3096" y="10"/>
                    <a:pt x="2974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6" name="Google Shape;11750;p86"/>
          <p:cNvGrpSpPr/>
          <p:nvPr/>
        </p:nvGrpSpPr>
        <p:grpSpPr>
          <a:xfrm>
            <a:off x="11352547" y="1270471"/>
            <a:ext cx="584349" cy="552998"/>
            <a:chOff x="7968952" y="1500877"/>
            <a:chExt cx="378747" cy="361455"/>
          </a:xfrm>
        </p:grpSpPr>
        <p:sp>
          <p:nvSpPr>
            <p:cNvPr id="297" name="Google Shape;11751;p86"/>
            <p:cNvSpPr/>
            <p:nvPr/>
          </p:nvSpPr>
          <p:spPr>
            <a:xfrm>
              <a:off x="8160579" y="1622393"/>
              <a:ext cx="52505" cy="51771"/>
            </a:xfrm>
            <a:custGeom>
              <a:avLst/>
              <a:gdLst/>
              <a:ahLst/>
              <a:cxnLst/>
              <a:rect l="l" t="t" r="r" b="b"/>
              <a:pathLst>
                <a:path w="2004" h="1976" extrusionOk="0">
                  <a:moveTo>
                    <a:pt x="815" y="1"/>
                  </a:moveTo>
                  <a:lnTo>
                    <a:pt x="115" y="701"/>
                  </a:lnTo>
                  <a:cubicBezTo>
                    <a:pt x="0" y="816"/>
                    <a:pt x="0" y="998"/>
                    <a:pt x="115" y="1113"/>
                  </a:cubicBezTo>
                  <a:lnTo>
                    <a:pt x="901" y="1889"/>
                  </a:lnTo>
                  <a:cubicBezTo>
                    <a:pt x="954" y="1947"/>
                    <a:pt x="1026" y="1975"/>
                    <a:pt x="1099" y="1975"/>
                  </a:cubicBezTo>
                  <a:cubicBezTo>
                    <a:pt x="1172" y="1975"/>
                    <a:pt x="1246" y="1947"/>
                    <a:pt x="1304" y="1889"/>
                  </a:cubicBezTo>
                  <a:lnTo>
                    <a:pt x="2003" y="1189"/>
                  </a:lnTo>
                  <a:cubicBezTo>
                    <a:pt x="1754" y="1065"/>
                    <a:pt x="1524" y="892"/>
                    <a:pt x="1323" y="691"/>
                  </a:cubicBezTo>
                  <a:cubicBezTo>
                    <a:pt x="1112" y="490"/>
                    <a:pt x="949" y="260"/>
                    <a:pt x="81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Google Shape;11752;p86"/>
            <p:cNvSpPr/>
            <p:nvPr/>
          </p:nvSpPr>
          <p:spPr>
            <a:xfrm>
              <a:off x="8163592" y="1642750"/>
              <a:ext cx="49728" cy="31230"/>
            </a:xfrm>
            <a:custGeom>
              <a:avLst/>
              <a:gdLst/>
              <a:ahLst/>
              <a:cxnLst/>
              <a:rect l="l" t="t" r="r" b="b"/>
              <a:pathLst>
                <a:path w="1898" h="1192" extrusionOk="0">
                  <a:moveTo>
                    <a:pt x="0" y="326"/>
                  </a:moveTo>
                  <a:lnTo>
                    <a:pt x="278" y="614"/>
                  </a:lnTo>
                  <a:cubicBezTo>
                    <a:pt x="291" y="626"/>
                    <a:pt x="305" y="636"/>
                    <a:pt x="319" y="645"/>
                  </a:cubicBezTo>
                  <a:lnTo>
                    <a:pt x="319" y="645"/>
                  </a:lnTo>
                  <a:lnTo>
                    <a:pt x="0" y="326"/>
                  </a:lnTo>
                  <a:close/>
                  <a:moveTo>
                    <a:pt x="1294" y="0"/>
                  </a:moveTo>
                  <a:lnTo>
                    <a:pt x="690" y="614"/>
                  </a:lnTo>
                  <a:cubicBezTo>
                    <a:pt x="633" y="666"/>
                    <a:pt x="558" y="693"/>
                    <a:pt x="484" y="693"/>
                  </a:cubicBezTo>
                  <a:cubicBezTo>
                    <a:pt x="427" y="693"/>
                    <a:pt x="369" y="677"/>
                    <a:pt x="319" y="645"/>
                  </a:cubicBezTo>
                  <a:lnTo>
                    <a:pt x="319" y="645"/>
                  </a:lnTo>
                  <a:lnTo>
                    <a:pt x="786" y="1112"/>
                  </a:lnTo>
                  <a:cubicBezTo>
                    <a:pt x="839" y="1165"/>
                    <a:pt x="911" y="1191"/>
                    <a:pt x="984" y="1191"/>
                  </a:cubicBezTo>
                  <a:cubicBezTo>
                    <a:pt x="1057" y="1191"/>
                    <a:pt x="1131" y="1165"/>
                    <a:pt x="1189" y="1112"/>
                  </a:cubicBezTo>
                  <a:lnTo>
                    <a:pt x="1898" y="403"/>
                  </a:lnTo>
                  <a:cubicBezTo>
                    <a:pt x="1677" y="297"/>
                    <a:pt x="1476" y="163"/>
                    <a:pt x="1294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11753;p86"/>
            <p:cNvSpPr/>
            <p:nvPr/>
          </p:nvSpPr>
          <p:spPr>
            <a:xfrm>
              <a:off x="7968952" y="1652549"/>
              <a:ext cx="215233" cy="209364"/>
            </a:xfrm>
            <a:custGeom>
              <a:avLst/>
              <a:gdLst/>
              <a:ahLst/>
              <a:cxnLst/>
              <a:rect l="l" t="t" r="r" b="b"/>
              <a:pathLst>
                <a:path w="8215" h="7991" extrusionOk="0">
                  <a:moveTo>
                    <a:pt x="7458" y="0"/>
                  </a:moveTo>
                  <a:cubicBezTo>
                    <a:pt x="7113" y="297"/>
                    <a:pt x="6490" y="978"/>
                    <a:pt x="5982" y="2377"/>
                  </a:cubicBezTo>
                  <a:cubicBezTo>
                    <a:pt x="5522" y="3652"/>
                    <a:pt x="4716" y="4151"/>
                    <a:pt x="3499" y="4151"/>
                  </a:cubicBezTo>
                  <a:cubicBezTo>
                    <a:pt x="911" y="4151"/>
                    <a:pt x="0" y="7736"/>
                    <a:pt x="173" y="7898"/>
                  </a:cubicBezTo>
                  <a:cubicBezTo>
                    <a:pt x="202" y="7937"/>
                    <a:pt x="240" y="7956"/>
                    <a:pt x="278" y="7985"/>
                  </a:cubicBezTo>
                  <a:cubicBezTo>
                    <a:pt x="284" y="7989"/>
                    <a:pt x="291" y="7990"/>
                    <a:pt x="298" y="7990"/>
                  </a:cubicBezTo>
                  <a:cubicBezTo>
                    <a:pt x="581" y="7990"/>
                    <a:pt x="1705" y="5184"/>
                    <a:pt x="3671" y="5184"/>
                  </a:cubicBezTo>
                  <a:cubicBezTo>
                    <a:pt x="3700" y="5184"/>
                    <a:pt x="3729" y="5185"/>
                    <a:pt x="3758" y="5186"/>
                  </a:cubicBezTo>
                  <a:cubicBezTo>
                    <a:pt x="3800" y="5187"/>
                    <a:pt x="3842" y="5188"/>
                    <a:pt x="3885" y="5188"/>
                  </a:cubicBezTo>
                  <a:cubicBezTo>
                    <a:pt x="5152" y="5188"/>
                    <a:pt x="6367" y="4485"/>
                    <a:pt x="6988" y="2732"/>
                  </a:cubicBezTo>
                  <a:cubicBezTo>
                    <a:pt x="7487" y="1342"/>
                    <a:pt x="8081" y="853"/>
                    <a:pt x="8215" y="748"/>
                  </a:cubicBezTo>
                  <a:lnTo>
                    <a:pt x="7458" y="0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Google Shape;11754;p86"/>
            <p:cNvSpPr/>
            <p:nvPr/>
          </p:nvSpPr>
          <p:spPr>
            <a:xfrm>
              <a:off x="8164587" y="1652287"/>
              <a:ext cx="9825" cy="10061"/>
            </a:xfrm>
            <a:custGeom>
              <a:avLst/>
              <a:gdLst/>
              <a:ahLst/>
              <a:cxnLst/>
              <a:rect l="l" t="t" r="r" b="b"/>
              <a:pathLst>
                <a:path w="375" h="384" extrusionOk="0">
                  <a:moveTo>
                    <a:pt x="374" y="3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Google Shape;11755;p86"/>
            <p:cNvSpPr/>
            <p:nvPr/>
          </p:nvSpPr>
          <p:spPr>
            <a:xfrm>
              <a:off x="7972463" y="1662583"/>
              <a:ext cx="211722" cy="199565"/>
            </a:xfrm>
            <a:custGeom>
              <a:avLst/>
              <a:gdLst/>
              <a:ahLst/>
              <a:cxnLst/>
              <a:rect l="l" t="t" r="r" b="b"/>
              <a:pathLst>
                <a:path w="8081" h="7617" extrusionOk="0">
                  <a:moveTo>
                    <a:pt x="7717" y="1"/>
                  </a:moveTo>
                  <a:cubicBezTo>
                    <a:pt x="7583" y="96"/>
                    <a:pt x="6988" y="595"/>
                    <a:pt x="6490" y="1975"/>
                  </a:cubicBezTo>
                  <a:cubicBezTo>
                    <a:pt x="5859" y="3729"/>
                    <a:pt x="4644" y="4441"/>
                    <a:pt x="3384" y="4441"/>
                  </a:cubicBezTo>
                  <a:cubicBezTo>
                    <a:pt x="3342" y="4441"/>
                    <a:pt x="3301" y="4440"/>
                    <a:pt x="3260" y="4439"/>
                  </a:cubicBezTo>
                  <a:cubicBezTo>
                    <a:pt x="3230" y="4437"/>
                    <a:pt x="3200" y="4437"/>
                    <a:pt x="3171" y="4437"/>
                  </a:cubicBezTo>
                  <a:cubicBezTo>
                    <a:pt x="1658" y="4437"/>
                    <a:pt x="642" y="6112"/>
                    <a:pt x="125" y="6873"/>
                  </a:cubicBezTo>
                  <a:cubicBezTo>
                    <a:pt x="20" y="7237"/>
                    <a:pt x="1" y="7477"/>
                    <a:pt x="39" y="7525"/>
                  </a:cubicBezTo>
                  <a:cubicBezTo>
                    <a:pt x="68" y="7554"/>
                    <a:pt x="106" y="7583"/>
                    <a:pt x="144" y="7611"/>
                  </a:cubicBezTo>
                  <a:cubicBezTo>
                    <a:pt x="150" y="7615"/>
                    <a:pt x="156" y="7616"/>
                    <a:pt x="163" y="7616"/>
                  </a:cubicBezTo>
                  <a:cubicBezTo>
                    <a:pt x="445" y="7616"/>
                    <a:pt x="1581" y="4801"/>
                    <a:pt x="3556" y="4801"/>
                  </a:cubicBezTo>
                  <a:cubicBezTo>
                    <a:pt x="3582" y="4801"/>
                    <a:pt x="3608" y="4802"/>
                    <a:pt x="3633" y="4803"/>
                  </a:cubicBezTo>
                  <a:cubicBezTo>
                    <a:pt x="3675" y="4804"/>
                    <a:pt x="3717" y="4805"/>
                    <a:pt x="3759" y="4805"/>
                  </a:cubicBezTo>
                  <a:cubicBezTo>
                    <a:pt x="5018" y="4805"/>
                    <a:pt x="6223" y="4102"/>
                    <a:pt x="6854" y="2349"/>
                  </a:cubicBezTo>
                  <a:cubicBezTo>
                    <a:pt x="7353" y="969"/>
                    <a:pt x="7947" y="470"/>
                    <a:pt x="8081" y="374"/>
                  </a:cubicBezTo>
                  <a:cubicBezTo>
                    <a:pt x="8081" y="365"/>
                    <a:pt x="8081" y="365"/>
                    <a:pt x="8081" y="355"/>
                  </a:cubicBezTo>
                  <a:lnTo>
                    <a:pt x="7717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Google Shape;11756;p86"/>
            <p:cNvSpPr/>
            <p:nvPr/>
          </p:nvSpPr>
          <p:spPr>
            <a:xfrm>
              <a:off x="8167103" y="1502554"/>
              <a:ext cx="180597" cy="157750"/>
            </a:xfrm>
            <a:custGeom>
              <a:avLst/>
              <a:gdLst/>
              <a:ahLst/>
              <a:cxnLst/>
              <a:rect l="l" t="t" r="r" b="b"/>
              <a:pathLst>
                <a:path w="6893" h="6021" extrusionOk="0">
                  <a:moveTo>
                    <a:pt x="4660" y="1"/>
                  </a:moveTo>
                  <a:cubicBezTo>
                    <a:pt x="4038" y="1"/>
                    <a:pt x="3324" y="202"/>
                    <a:pt x="2665" y="520"/>
                  </a:cubicBezTo>
                  <a:cubicBezTo>
                    <a:pt x="2425" y="635"/>
                    <a:pt x="2004" y="894"/>
                    <a:pt x="2004" y="894"/>
                  </a:cubicBezTo>
                  <a:cubicBezTo>
                    <a:pt x="1716" y="1076"/>
                    <a:pt x="1457" y="1287"/>
                    <a:pt x="1218" y="1527"/>
                  </a:cubicBezTo>
                  <a:cubicBezTo>
                    <a:pt x="0" y="2735"/>
                    <a:pt x="77" y="4268"/>
                    <a:pt x="1074" y="5265"/>
                  </a:cubicBezTo>
                  <a:cubicBezTo>
                    <a:pt x="1559" y="5755"/>
                    <a:pt x="2178" y="6020"/>
                    <a:pt x="2826" y="6020"/>
                  </a:cubicBezTo>
                  <a:cubicBezTo>
                    <a:pt x="3496" y="6020"/>
                    <a:pt x="4198" y="5736"/>
                    <a:pt x="4812" y="5121"/>
                  </a:cubicBezTo>
                  <a:cubicBezTo>
                    <a:pt x="6020" y="3904"/>
                    <a:pt x="6892" y="1431"/>
                    <a:pt x="5905" y="434"/>
                  </a:cubicBezTo>
                  <a:cubicBezTo>
                    <a:pt x="5601" y="131"/>
                    <a:pt x="5161" y="1"/>
                    <a:pt x="4660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Google Shape;11757;p86"/>
            <p:cNvSpPr/>
            <p:nvPr/>
          </p:nvSpPr>
          <p:spPr>
            <a:xfrm>
              <a:off x="8187198" y="1506877"/>
              <a:ext cx="160501" cy="153427"/>
            </a:xfrm>
            <a:custGeom>
              <a:avLst/>
              <a:gdLst/>
              <a:ahLst/>
              <a:cxnLst/>
              <a:rect l="l" t="t" r="r" b="b"/>
              <a:pathLst>
                <a:path w="6126" h="5856" extrusionOk="0">
                  <a:moveTo>
                    <a:pt x="4735" y="1"/>
                  </a:moveTo>
                  <a:cubicBezTo>
                    <a:pt x="5243" y="1151"/>
                    <a:pt x="4438" y="3212"/>
                    <a:pt x="3374" y="4285"/>
                  </a:cubicBezTo>
                  <a:cubicBezTo>
                    <a:pt x="2758" y="4902"/>
                    <a:pt x="2059" y="5186"/>
                    <a:pt x="1391" y="5186"/>
                  </a:cubicBezTo>
                  <a:cubicBezTo>
                    <a:pt x="895" y="5186"/>
                    <a:pt x="416" y="5030"/>
                    <a:pt x="0" y="4736"/>
                  </a:cubicBezTo>
                  <a:lnTo>
                    <a:pt x="0" y="4736"/>
                  </a:lnTo>
                  <a:cubicBezTo>
                    <a:pt x="86" y="4870"/>
                    <a:pt x="192" y="4985"/>
                    <a:pt x="307" y="5100"/>
                  </a:cubicBezTo>
                  <a:cubicBezTo>
                    <a:pt x="797" y="5590"/>
                    <a:pt x="1416" y="5855"/>
                    <a:pt x="2062" y="5855"/>
                  </a:cubicBezTo>
                  <a:cubicBezTo>
                    <a:pt x="2732" y="5855"/>
                    <a:pt x="3431" y="5571"/>
                    <a:pt x="4045" y="4956"/>
                  </a:cubicBezTo>
                  <a:cubicBezTo>
                    <a:pt x="5262" y="3739"/>
                    <a:pt x="6125" y="1256"/>
                    <a:pt x="5138" y="269"/>
                  </a:cubicBezTo>
                  <a:cubicBezTo>
                    <a:pt x="5023" y="154"/>
                    <a:pt x="4879" y="68"/>
                    <a:pt x="4735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Google Shape;11758;p86"/>
            <p:cNvSpPr/>
            <p:nvPr/>
          </p:nvSpPr>
          <p:spPr>
            <a:xfrm>
              <a:off x="8073176" y="1500877"/>
              <a:ext cx="93193" cy="81430"/>
            </a:xfrm>
            <a:custGeom>
              <a:avLst/>
              <a:gdLst/>
              <a:ahLst/>
              <a:cxnLst/>
              <a:rect l="l" t="t" r="r" b="b"/>
              <a:pathLst>
                <a:path w="3557" h="3108" extrusionOk="0">
                  <a:moveTo>
                    <a:pt x="2404" y="0"/>
                  </a:moveTo>
                  <a:cubicBezTo>
                    <a:pt x="1814" y="0"/>
                    <a:pt x="1058" y="351"/>
                    <a:pt x="623" y="786"/>
                  </a:cubicBezTo>
                  <a:cubicBezTo>
                    <a:pt x="0" y="1418"/>
                    <a:pt x="39" y="2204"/>
                    <a:pt x="556" y="2722"/>
                  </a:cubicBezTo>
                  <a:cubicBezTo>
                    <a:pt x="806" y="2972"/>
                    <a:pt x="1125" y="3108"/>
                    <a:pt x="1459" y="3108"/>
                  </a:cubicBezTo>
                  <a:cubicBezTo>
                    <a:pt x="1805" y="3108"/>
                    <a:pt x="2166" y="2962"/>
                    <a:pt x="2483" y="2645"/>
                  </a:cubicBezTo>
                  <a:cubicBezTo>
                    <a:pt x="3106" y="2022"/>
                    <a:pt x="3556" y="738"/>
                    <a:pt x="3039" y="220"/>
                  </a:cubicBezTo>
                  <a:cubicBezTo>
                    <a:pt x="2885" y="66"/>
                    <a:pt x="2660" y="0"/>
                    <a:pt x="2404" y="0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Google Shape;11759;p86"/>
            <p:cNvSpPr/>
            <p:nvPr/>
          </p:nvSpPr>
          <p:spPr>
            <a:xfrm>
              <a:off x="8081455" y="1501846"/>
              <a:ext cx="85176" cy="80696"/>
            </a:xfrm>
            <a:custGeom>
              <a:avLst/>
              <a:gdLst/>
              <a:ahLst/>
              <a:cxnLst/>
              <a:rect l="l" t="t" r="r" b="b"/>
              <a:pathLst>
                <a:path w="3251" h="3080" extrusionOk="0">
                  <a:moveTo>
                    <a:pt x="2378" y="1"/>
                  </a:moveTo>
                  <a:lnTo>
                    <a:pt x="2378" y="1"/>
                  </a:lnTo>
                  <a:cubicBezTo>
                    <a:pt x="2531" y="614"/>
                    <a:pt x="2138" y="1563"/>
                    <a:pt x="1630" y="2081"/>
                  </a:cubicBezTo>
                  <a:cubicBezTo>
                    <a:pt x="1308" y="2397"/>
                    <a:pt x="949" y="2543"/>
                    <a:pt x="603" y="2543"/>
                  </a:cubicBezTo>
                  <a:cubicBezTo>
                    <a:pt x="393" y="2543"/>
                    <a:pt x="189" y="2489"/>
                    <a:pt x="1" y="2388"/>
                  </a:cubicBezTo>
                  <a:lnTo>
                    <a:pt x="1" y="2388"/>
                  </a:lnTo>
                  <a:cubicBezTo>
                    <a:pt x="68" y="2493"/>
                    <a:pt x="144" y="2599"/>
                    <a:pt x="231" y="2685"/>
                  </a:cubicBezTo>
                  <a:cubicBezTo>
                    <a:pt x="486" y="2940"/>
                    <a:pt x="807" y="3079"/>
                    <a:pt x="1143" y="3079"/>
                  </a:cubicBezTo>
                  <a:cubicBezTo>
                    <a:pt x="1487" y="3079"/>
                    <a:pt x="1847" y="2933"/>
                    <a:pt x="2167" y="2618"/>
                  </a:cubicBezTo>
                  <a:cubicBezTo>
                    <a:pt x="2790" y="1995"/>
                    <a:pt x="3250" y="701"/>
                    <a:pt x="2723" y="193"/>
                  </a:cubicBezTo>
                  <a:cubicBezTo>
                    <a:pt x="2627" y="97"/>
                    <a:pt x="2512" y="39"/>
                    <a:pt x="237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Google Shape;11760;p86"/>
            <p:cNvSpPr/>
            <p:nvPr/>
          </p:nvSpPr>
          <p:spPr>
            <a:xfrm>
              <a:off x="8069901" y="1562630"/>
              <a:ext cx="26907" cy="26593"/>
            </a:xfrm>
            <a:custGeom>
              <a:avLst/>
              <a:gdLst/>
              <a:ahLst/>
              <a:cxnLst/>
              <a:rect l="l" t="t" r="r" b="b"/>
              <a:pathLst>
                <a:path w="1027" h="1015" extrusionOk="0">
                  <a:moveTo>
                    <a:pt x="422" y="1"/>
                  </a:moveTo>
                  <a:lnTo>
                    <a:pt x="58" y="365"/>
                  </a:lnTo>
                  <a:cubicBezTo>
                    <a:pt x="1" y="422"/>
                    <a:pt x="1" y="509"/>
                    <a:pt x="58" y="576"/>
                  </a:cubicBezTo>
                  <a:lnTo>
                    <a:pt x="461" y="978"/>
                  </a:lnTo>
                  <a:cubicBezTo>
                    <a:pt x="490" y="1002"/>
                    <a:pt x="528" y="1014"/>
                    <a:pt x="566" y="1014"/>
                  </a:cubicBezTo>
                  <a:cubicBezTo>
                    <a:pt x="605" y="1014"/>
                    <a:pt x="643" y="1002"/>
                    <a:pt x="672" y="978"/>
                  </a:cubicBezTo>
                  <a:lnTo>
                    <a:pt x="1026" y="614"/>
                  </a:lnTo>
                  <a:cubicBezTo>
                    <a:pt x="902" y="547"/>
                    <a:pt x="777" y="461"/>
                    <a:pt x="672" y="365"/>
                  </a:cubicBezTo>
                  <a:cubicBezTo>
                    <a:pt x="566" y="259"/>
                    <a:pt x="480" y="135"/>
                    <a:pt x="42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Google Shape;11761;p86"/>
            <p:cNvSpPr/>
            <p:nvPr/>
          </p:nvSpPr>
          <p:spPr>
            <a:xfrm>
              <a:off x="7970969" y="1578193"/>
              <a:ext cx="111009" cy="108337"/>
            </a:xfrm>
            <a:custGeom>
              <a:avLst/>
              <a:gdLst/>
              <a:ahLst/>
              <a:cxnLst/>
              <a:rect l="l" t="t" r="r" b="b"/>
              <a:pathLst>
                <a:path w="4237" h="4135" extrusionOk="0">
                  <a:moveTo>
                    <a:pt x="3844" y="1"/>
                  </a:moveTo>
                  <a:cubicBezTo>
                    <a:pt x="3671" y="154"/>
                    <a:pt x="3345" y="509"/>
                    <a:pt x="3087" y="1228"/>
                  </a:cubicBezTo>
                  <a:cubicBezTo>
                    <a:pt x="2856" y="1889"/>
                    <a:pt x="2435" y="2148"/>
                    <a:pt x="1812" y="2148"/>
                  </a:cubicBezTo>
                  <a:cubicBezTo>
                    <a:pt x="470" y="2148"/>
                    <a:pt x="0" y="3998"/>
                    <a:pt x="86" y="4084"/>
                  </a:cubicBezTo>
                  <a:cubicBezTo>
                    <a:pt x="105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4" y="4135"/>
                  </a:cubicBezTo>
                  <a:cubicBezTo>
                    <a:pt x="305" y="4135"/>
                    <a:pt x="883" y="2684"/>
                    <a:pt x="1907" y="2684"/>
                  </a:cubicBezTo>
                  <a:cubicBezTo>
                    <a:pt x="1920" y="2684"/>
                    <a:pt x="1933" y="2684"/>
                    <a:pt x="1946" y="2685"/>
                  </a:cubicBezTo>
                  <a:cubicBezTo>
                    <a:pt x="1963" y="2685"/>
                    <a:pt x="1979" y="2685"/>
                    <a:pt x="1996" y="2685"/>
                  </a:cubicBezTo>
                  <a:cubicBezTo>
                    <a:pt x="2315" y="2685"/>
                    <a:pt x="2631" y="2599"/>
                    <a:pt x="2895" y="2416"/>
                  </a:cubicBezTo>
                  <a:cubicBezTo>
                    <a:pt x="3039" y="2321"/>
                    <a:pt x="3154" y="2206"/>
                    <a:pt x="3259" y="2071"/>
                  </a:cubicBezTo>
                  <a:cubicBezTo>
                    <a:pt x="3403" y="1870"/>
                    <a:pt x="3527" y="1650"/>
                    <a:pt x="3604" y="1420"/>
                  </a:cubicBezTo>
                  <a:cubicBezTo>
                    <a:pt x="3863" y="701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Google Shape;11762;p86"/>
            <p:cNvSpPr/>
            <p:nvPr/>
          </p:nvSpPr>
          <p:spPr>
            <a:xfrm>
              <a:off x="8247458" y="1676758"/>
              <a:ext cx="92958" cy="81534"/>
            </a:xfrm>
            <a:custGeom>
              <a:avLst/>
              <a:gdLst/>
              <a:ahLst/>
              <a:cxnLst/>
              <a:rect l="l" t="t" r="r" b="b"/>
              <a:pathLst>
                <a:path w="3548" h="3112" extrusionOk="0">
                  <a:moveTo>
                    <a:pt x="2398" y="1"/>
                  </a:moveTo>
                  <a:cubicBezTo>
                    <a:pt x="1809" y="1"/>
                    <a:pt x="1057" y="352"/>
                    <a:pt x="624" y="792"/>
                  </a:cubicBezTo>
                  <a:cubicBezTo>
                    <a:pt x="1" y="1415"/>
                    <a:pt x="39" y="2211"/>
                    <a:pt x="547" y="2719"/>
                  </a:cubicBezTo>
                  <a:cubicBezTo>
                    <a:pt x="801" y="2973"/>
                    <a:pt x="1121" y="3112"/>
                    <a:pt x="1455" y="3112"/>
                  </a:cubicBezTo>
                  <a:cubicBezTo>
                    <a:pt x="1800" y="3112"/>
                    <a:pt x="2162" y="2963"/>
                    <a:pt x="2483" y="2642"/>
                  </a:cubicBezTo>
                  <a:cubicBezTo>
                    <a:pt x="3106" y="2028"/>
                    <a:pt x="3547" y="744"/>
                    <a:pt x="3039" y="226"/>
                  </a:cubicBezTo>
                  <a:cubicBezTo>
                    <a:pt x="2884" y="68"/>
                    <a:pt x="2657" y="1"/>
                    <a:pt x="2398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Google Shape;11763;p86"/>
            <p:cNvSpPr/>
            <p:nvPr/>
          </p:nvSpPr>
          <p:spPr>
            <a:xfrm>
              <a:off x="8255501" y="1677648"/>
              <a:ext cx="85150" cy="80460"/>
            </a:xfrm>
            <a:custGeom>
              <a:avLst/>
              <a:gdLst/>
              <a:ahLst/>
              <a:cxnLst/>
              <a:rect l="l" t="t" r="r" b="b"/>
              <a:pathLst>
                <a:path w="3250" h="3071" extrusionOk="0">
                  <a:moveTo>
                    <a:pt x="2368" y="1"/>
                  </a:moveTo>
                  <a:cubicBezTo>
                    <a:pt x="2502" y="605"/>
                    <a:pt x="2109" y="1534"/>
                    <a:pt x="1601" y="2042"/>
                  </a:cubicBezTo>
                  <a:cubicBezTo>
                    <a:pt x="1288" y="2361"/>
                    <a:pt x="930" y="2506"/>
                    <a:pt x="586" y="2506"/>
                  </a:cubicBezTo>
                  <a:cubicBezTo>
                    <a:pt x="382" y="2506"/>
                    <a:pt x="182" y="2455"/>
                    <a:pt x="0" y="2359"/>
                  </a:cubicBezTo>
                  <a:lnTo>
                    <a:pt x="0" y="2359"/>
                  </a:lnTo>
                  <a:cubicBezTo>
                    <a:pt x="67" y="2474"/>
                    <a:pt x="144" y="2589"/>
                    <a:pt x="240" y="2685"/>
                  </a:cubicBezTo>
                  <a:cubicBezTo>
                    <a:pt x="490" y="2934"/>
                    <a:pt x="809" y="3071"/>
                    <a:pt x="1143" y="3071"/>
                  </a:cubicBezTo>
                  <a:cubicBezTo>
                    <a:pt x="1488" y="3071"/>
                    <a:pt x="1850" y="2925"/>
                    <a:pt x="2167" y="2608"/>
                  </a:cubicBezTo>
                  <a:cubicBezTo>
                    <a:pt x="2799" y="1985"/>
                    <a:pt x="3250" y="700"/>
                    <a:pt x="2732" y="192"/>
                  </a:cubicBezTo>
                  <a:cubicBezTo>
                    <a:pt x="2636" y="97"/>
                    <a:pt x="2502" y="29"/>
                    <a:pt x="236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Google Shape;11764;p86"/>
            <p:cNvSpPr/>
            <p:nvPr/>
          </p:nvSpPr>
          <p:spPr>
            <a:xfrm>
              <a:off x="8244183" y="1738432"/>
              <a:ext cx="27169" cy="26776"/>
            </a:xfrm>
            <a:custGeom>
              <a:avLst/>
              <a:gdLst/>
              <a:ahLst/>
              <a:cxnLst/>
              <a:rect l="l" t="t" r="r" b="b"/>
              <a:pathLst>
                <a:path w="1037" h="1022" extrusionOk="0">
                  <a:moveTo>
                    <a:pt x="423" y="0"/>
                  </a:moveTo>
                  <a:lnTo>
                    <a:pt x="58" y="365"/>
                  </a:lnTo>
                  <a:cubicBezTo>
                    <a:pt x="1" y="422"/>
                    <a:pt x="1" y="518"/>
                    <a:pt x="58" y="575"/>
                  </a:cubicBezTo>
                  <a:lnTo>
                    <a:pt x="461" y="978"/>
                  </a:lnTo>
                  <a:cubicBezTo>
                    <a:pt x="490" y="1007"/>
                    <a:pt x="528" y="1021"/>
                    <a:pt x="566" y="1021"/>
                  </a:cubicBezTo>
                  <a:cubicBezTo>
                    <a:pt x="605" y="1021"/>
                    <a:pt x="643" y="1007"/>
                    <a:pt x="672" y="978"/>
                  </a:cubicBezTo>
                  <a:lnTo>
                    <a:pt x="1036" y="614"/>
                  </a:lnTo>
                  <a:cubicBezTo>
                    <a:pt x="902" y="556"/>
                    <a:pt x="777" y="470"/>
                    <a:pt x="672" y="365"/>
                  </a:cubicBezTo>
                  <a:cubicBezTo>
                    <a:pt x="566" y="259"/>
                    <a:pt x="480" y="135"/>
                    <a:pt x="423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Google Shape;11765;p86"/>
            <p:cNvSpPr/>
            <p:nvPr/>
          </p:nvSpPr>
          <p:spPr>
            <a:xfrm>
              <a:off x="8145252" y="1753995"/>
              <a:ext cx="111036" cy="108337"/>
            </a:xfrm>
            <a:custGeom>
              <a:avLst/>
              <a:gdLst/>
              <a:ahLst/>
              <a:cxnLst/>
              <a:rect l="l" t="t" r="r" b="b"/>
              <a:pathLst>
                <a:path w="4238" h="4135" extrusionOk="0">
                  <a:moveTo>
                    <a:pt x="3844" y="1"/>
                  </a:moveTo>
                  <a:cubicBezTo>
                    <a:pt x="3662" y="154"/>
                    <a:pt x="3346" y="509"/>
                    <a:pt x="3087" y="1228"/>
                  </a:cubicBezTo>
                  <a:cubicBezTo>
                    <a:pt x="2847" y="1889"/>
                    <a:pt x="2425" y="2148"/>
                    <a:pt x="1802" y="2148"/>
                  </a:cubicBezTo>
                  <a:cubicBezTo>
                    <a:pt x="470" y="2148"/>
                    <a:pt x="0" y="3998"/>
                    <a:pt x="87" y="4084"/>
                  </a:cubicBezTo>
                  <a:cubicBezTo>
                    <a:pt x="106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5" y="4135"/>
                  </a:cubicBezTo>
                  <a:cubicBezTo>
                    <a:pt x="305" y="4135"/>
                    <a:pt x="883" y="2684"/>
                    <a:pt x="1898" y="2684"/>
                  </a:cubicBezTo>
                  <a:cubicBezTo>
                    <a:pt x="1911" y="2684"/>
                    <a:pt x="1924" y="2684"/>
                    <a:pt x="1937" y="2685"/>
                  </a:cubicBezTo>
                  <a:cubicBezTo>
                    <a:pt x="1963" y="2686"/>
                    <a:pt x="1990" y="2687"/>
                    <a:pt x="2017" y="2687"/>
                  </a:cubicBezTo>
                  <a:cubicBezTo>
                    <a:pt x="2335" y="2687"/>
                    <a:pt x="2648" y="2583"/>
                    <a:pt x="2905" y="2407"/>
                  </a:cubicBezTo>
                  <a:cubicBezTo>
                    <a:pt x="3192" y="2244"/>
                    <a:pt x="3250" y="2071"/>
                    <a:pt x="3250" y="2071"/>
                  </a:cubicBezTo>
                  <a:cubicBezTo>
                    <a:pt x="3403" y="1870"/>
                    <a:pt x="3518" y="1649"/>
                    <a:pt x="3604" y="1419"/>
                  </a:cubicBezTo>
                  <a:cubicBezTo>
                    <a:pt x="3854" y="700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" name="Google Shape;11766;p86"/>
          <p:cNvGrpSpPr/>
          <p:nvPr/>
        </p:nvGrpSpPr>
        <p:grpSpPr>
          <a:xfrm>
            <a:off x="7946702" y="1332961"/>
            <a:ext cx="558762" cy="427976"/>
            <a:chOff x="5761445" y="1541723"/>
            <a:chExt cx="362163" cy="279737"/>
          </a:xfrm>
        </p:grpSpPr>
        <p:sp>
          <p:nvSpPr>
            <p:cNvPr id="313" name="Google Shape;11767;p86"/>
            <p:cNvSpPr/>
            <p:nvPr/>
          </p:nvSpPr>
          <p:spPr>
            <a:xfrm>
              <a:off x="587069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Google Shape;11768;p86"/>
            <p:cNvSpPr/>
            <p:nvPr/>
          </p:nvSpPr>
          <p:spPr>
            <a:xfrm>
              <a:off x="5761445" y="1541723"/>
              <a:ext cx="139567" cy="223198"/>
            </a:xfrm>
            <a:custGeom>
              <a:avLst/>
              <a:gdLst/>
              <a:ahLst/>
              <a:cxnLst/>
              <a:rect l="l" t="t" r="r" b="b"/>
              <a:pathLst>
                <a:path w="5327" h="8519" extrusionOk="0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Google Shape;11769;p86"/>
            <p:cNvSpPr/>
            <p:nvPr/>
          </p:nvSpPr>
          <p:spPr>
            <a:xfrm>
              <a:off x="5761707" y="1541854"/>
              <a:ext cx="83159" cy="222962"/>
            </a:xfrm>
            <a:custGeom>
              <a:avLst/>
              <a:gdLst/>
              <a:ahLst/>
              <a:cxnLst/>
              <a:rect l="l" t="t" r="r" b="b"/>
              <a:pathLst>
                <a:path w="3174" h="8510" extrusionOk="0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Google Shape;11770;p86"/>
            <p:cNvSpPr/>
            <p:nvPr/>
          </p:nvSpPr>
          <p:spPr>
            <a:xfrm>
              <a:off x="595005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Google Shape;11771;p86"/>
            <p:cNvSpPr/>
            <p:nvPr/>
          </p:nvSpPr>
          <p:spPr>
            <a:xfrm>
              <a:off x="5984040" y="1541723"/>
              <a:ext cx="139567" cy="223250"/>
            </a:xfrm>
            <a:custGeom>
              <a:avLst/>
              <a:gdLst/>
              <a:ahLst/>
              <a:cxnLst/>
              <a:rect l="l" t="t" r="r" b="b"/>
              <a:pathLst>
                <a:path w="5327" h="8521" extrusionOk="0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Google Shape;11772;p86"/>
            <p:cNvSpPr/>
            <p:nvPr/>
          </p:nvSpPr>
          <p:spPr>
            <a:xfrm>
              <a:off x="6038955" y="1541959"/>
              <a:ext cx="84652" cy="223119"/>
            </a:xfrm>
            <a:custGeom>
              <a:avLst/>
              <a:gdLst/>
              <a:ahLst/>
              <a:cxnLst/>
              <a:rect l="l" t="t" r="r" b="b"/>
              <a:pathLst>
                <a:path w="3231" h="8516" extrusionOk="0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9" name="Google Shape;11773;p86"/>
          <p:cNvGrpSpPr/>
          <p:nvPr/>
        </p:nvGrpSpPr>
        <p:grpSpPr>
          <a:xfrm>
            <a:off x="8630976" y="4108010"/>
            <a:ext cx="552941" cy="554322"/>
            <a:chOff x="6204958" y="3355575"/>
            <a:chExt cx="358390" cy="362320"/>
          </a:xfrm>
        </p:grpSpPr>
        <p:sp>
          <p:nvSpPr>
            <p:cNvPr id="320" name="Google Shape;11774;p86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Google Shape;11775;p86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Google Shape;11776;p86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Google Shape;11777;p86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Google Shape;11778;p86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Google Shape;11779;p86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Google Shape;11780;p86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Google Shape;11781;p86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Google Shape;11782;p86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Google Shape;11783;p86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Google Shape;11784;p86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Google Shape;11785;p86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Google Shape;11786;p86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Google Shape;11787;p86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Google Shape;11788;p86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Google Shape;11789;p86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6" name="Google Shape;11790;p86"/>
          <p:cNvGrpSpPr/>
          <p:nvPr/>
        </p:nvGrpSpPr>
        <p:grpSpPr>
          <a:xfrm>
            <a:off x="6679294" y="1268906"/>
            <a:ext cx="374880" cy="554842"/>
            <a:chOff x="4939970" y="1499855"/>
            <a:chExt cx="242979" cy="362660"/>
          </a:xfrm>
        </p:grpSpPr>
        <p:sp>
          <p:nvSpPr>
            <p:cNvPr id="337" name="Google Shape;11791;p86"/>
            <p:cNvSpPr/>
            <p:nvPr/>
          </p:nvSpPr>
          <p:spPr>
            <a:xfrm>
              <a:off x="4992973" y="1499855"/>
              <a:ext cx="43728" cy="120075"/>
            </a:xfrm>
            <a:custGeom>
              <a:avLst/>
              <a:gdLst/>
              <a:ahLst/>
              <a:cxnLst/>
              <a:rect l="l" t="t" r="r" b="b"/>
              <a:pathLst>
                <a:path w="1669" h="4583" extrusionOk="0">
                  <a:moveTo>
                    <a:pt x="834" y="0"/>
                  </a:moveTo>
                  <a:cubicBezTo>
                    <a:pt x="374" y="0"/>
                    <a:pt x="0" y="384"/>
                    <a:pt x="20" y="844"/>
                  </a:cubicBezTo>
                  <a:lnTo>
                    <a:pt x="20" y="4582"/>
                  </a:lnTo>
                  <a:cubicBezTo>
                    <a:pt x="269" y="4179"/>
                    <a:pt x="710" y="3940"/>
                    <a:pt x="1189" y="3940"/>
                  </a:cubicBezTo>
                  <a:cubicBezTo>
                    <a:pt x="1342" y="3940"/>
                    <a:pt x="1496" y="3959"/>
                    <a:pt x="1649" y="4017"/>
                  </a:cubicBezTo>
                  <a:lnTo>
                    <a:pt x="1649" y="844"/>
                  </a:lnTo>
                  <a:cubicBezTo>
                    <a:pt x="1668" y="384"/>
                    <a:pt x="1295" y="0"/>
                    <a:pt x="834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Google Shape;11792;p86"/>
            <p:cNvSpPr/>
            <p:nvPr/>
          </p:nvSpPr>
          <p:spPr>
            <a:xfrm>
              <a:off x="4993470" y="1584979"/>
              <a:ext cx="42732" cy="34951"/>
            </a:xfrm>
            <a:custGeom>
              <a:avLst/>
              <a:gdLst/>
              <a:ahLst/>
              <a:cxnLst/>
              <a:rect l="l" t="t" r="r" b="b"/>
              <a:pathLst>
                <a:path w="1631" h="1334" extrusionOk="0">
                  <a:moveTo>
                    <a:pt x="1170" y="1"/>
                  </a:moveTo>
                  <a:cubicBezTo>
                    <a:pt x="691" y="1"/>
                    <a:pt x="250" y="250"/>
                    <a:pt x="1" y="652"/>
                  </a:cubicBezTo>
                  <a:lnTo>
                    <a:pt x="1" y="1333"/>
                  </a:lnTo>
                  <a:cubicBezTo>
                    <a:pt x="250" y="930"/>
                    <a:pt x="691" y="691"/>
                    <a:pt x="1170" y="691"/>
                  </a:cubicBezTo>
                  <a:cubicBezTo>
                    <a:pt x="1323" y="691"/>
                    <a:pt x="1477" y="710"/>
                    <a:pt x="1630" y="768"/>
                  </a:cubicBezTo>
                  <a:lnTo>
                    <a:pt x="1630" y="77"/>
                  </a:lnTo>
                  <a:cubicBezTo>
                    <a:pt x="1477" y="29"/>
                    <a:pt x="1323" y="1"/>
                    <a:pt x="1170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Google Shape;11793;p86"/>
            <p:cNvSpPr/>
            <p:nvPr/>
          </p:nvSpPr>
          <p:spPr>
            <a:xfrm>
              <a:off x="4939970" y="1536588"/>
              <a:ext cx="203207" cy="325928"/>
            </a:xfrm>
            <a:custGeom>
              <a:avLst/>
              <a:gdLst/>
              <a:ahLst/>
              <a:cxnLst/>
              <a:rect l="l" t="t" r="r" b="b"/>
              <a:pathLst>
                <a:path w="7756" h="12440" extrusionOk="0">
                  <a:moveTo>
                    <a:pt x="1482" y="8965"/>
                  </a:moveTo>
                  <a:cubicBezTo>
                    <a:pt x="1805" y="8965"/>
                    <a:pt x="2129" y="9180"/>
                    <a:pt x="2129" y="9612"/>
                  </a:cubicBezTo>
                  <a:lnTo>
                    <a:pt x="2129" y="10810"/>
                  </a:lnTo>
                  <a:cubicBezTo>
                    <a:pt x="2129" y="11165"/>
                    <a:pt x="1841" y="11452"/>
                    <a:pt x="1477" y="11452"/>
                  </a:cubicBezTo>
                  <a:cubicBezTo>
                    <a:pt x="1122" y="11452"/>
                    <a:pt x="835" y="11165"/>
                    <a:pt x="835" y="10810"/>
                  </a:cubicBezTo>
                  <a:lnTo>
                    <a:pt x="835" y="9612"/>
                  </a:lnTo>
                  <a:cubicBezTo>
                    <a:pt x="835" y="9180"/>
                    <a:pt x="1158" y="8965"/>
                    <a:pt x="1482" y="8965"/>
                  </a:cubicBezTo>
                  <a:close/>
                  <a:moveTo>
                    <a:pt x="6858" y="0"/>
                  </a:moveTo>
                  <a:cubicBezTo>
                    <a:pt x="6651" y="0"/>
                    <a:pt x="6442" y="79"/>
                    <a:pt x="6279" y="237"/>
                  </a:cubicBezTo>
                  <a:lnTo>
                    <a:pt x="3835" y="2691"/>
                  </a:lnTo>
                  <a:cubicBezTo>
                    <a:pt x="3619" y="2581"/>
                    <a:pt x="3403" y="2532"/>
                    <a:pt x="3197" y="2532"/>
                  </a:cubicBezTo>
                  <a:cubicBezTo>
                    <a:pt x="2145" y="2532"/>
                    <a:pt x="1359" y="3811"/>
                    <a:pt x="2129" y="4781"/>
                  </a:cubicBezTo>
                  <a:lnTo>
                    <a:pt x="2129" y="8126"/>
                  </a:lnTo>
                  <a:cubicBezTo>
                    <a:pt x="1928" y="8021"/>
                    <a:pt x="1707" y="7973"/>
                    <a:pt x="1487" y="7973"/>
                  </a:cubicBezTo>
                  <a:cubicBezTo>
                    <a:pt x="662" y="7973"/>
                    <a:pt x="1" y="8644"/>
                    <a:pt x="1" y="9458"/>
                  </a:cubicBezTo>
                  <a:lnTo>
                    <a:pt x="1" y="10963"/>
                  </a:lnTo>
                  <a:cubicBezTo>
                    <a:pt x="1" y="11778"/>
                    <a:pt x="662" y="12439"/>
                    <a:pt x="1487" y="12439"/>
                  </a:cubicBezTo>
                  <a:cubicBezTo>
                    <a:pt x="2301" y="12439"/>
                    <a:pt x="2963" y="11778"/>
                    <a:pt x="2963" y="10963"/>
                  </a:cubicBezTo>
                  <a:lnTo>
                    <a:pt x="2963" y="5279"/>
                  </a:lnTo>
                  <a:cubicBezTo>
                    <a:pt x="3049" y="5298"/>
                    <a:pt x="3126" y="5308"/>
                    <a:pt x="3202" y="5308"/>
                  </a:cubicBezTo>
                  <a:cubicBezTo>
                    <a:pt x="3835" y="5308"/>
                    <a:pt x="4381" y="4877"/>
                    <a:pt x="4544" y="4273"/>
                  </a:cubicBezTo>
                  <a:lnTo>
                    <a:pt x="7439" y="1388"/>
                  </a:lnTo>
                  <a:cubicBezTo>
                    <a:pt x="7756" y="1071"/>
                    <a:pt x="7756" y="554"/>
                    <a:pt x="7430" y="237"/>
                  </a:cubicBezTo>
                  <a:cubicBezTo>
                    <a:pt x="7271" y="79"/>
                    <a:pt x="7065" y="0"/>
                    <a:pt x="6858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Google Shape;11794;p86"/>
            <p:cNvSpPr/>
            <p:nvPr/>
          </p:nvSpPr>
          <p:spPr>
            <a:xfrm>
              <a:off x="5033163" y="1662321"/>
              <a:ext cx="149785" cy="191155"/>
            </a:xfrm>
            <a:custGeom>
              <a:avLst/>
              <a:gdLst/>
              <a:ahLst/>
              <a:cxnLst/>
              <a:rect l="l" t="t" r="r" b="b"/>
              <a:pathLst>
                <a:path w="5717" h="7296" extrusionOk="0">
                  <a:moveTo>
                    <a:pt x="3823" y="4866"/>
                  </a:moveTo>
                  <a:cubicBezTo>
                    <a:pt x="4215" y="4866"/>
                    <a:pt x="4592" y="5168"/>
                    <a:pt x="4592" y="5628"/>
                  </a:cubicBezTo>
                  <a:cubicBezTo>
                    <a:pt x="4592" y="6049"/>
                    <a:pt x="4256" y="6394"/>
                    <a:pt x="3834" y="6394"/>
                  </a:cubicBezTo>
                  <a:lnTo>
                    <a:pt x="3825" y="6394"/>
                  </a:lnTo>
                  <a:cubicBezTo>
                    <a:pt x="3144" y="6394"/>
                    <a:pt x="2809" y="5570"/>
                    <a:pt x="3288" y="5091"/>
                  </a:cubicBezTo>
                  <a:cubicBezTo>
                    <a:pt x="3443" y="4935"/>
                    <a:pt x="3635" y="4866"/>
                    <a:pt x="3823" y="4866"/>
                  </a:cubicBezTo>
                  <a:close/>
                  <a:moveTo>
                    <a:pt x="719" y="1"/>
                  </a:moveTo>
                  <a:cubicBezTo>
                    <a:pt x="527" y="221"/>
                    <a:pt x="278" y="384"/>
                    <a:pt x="0" y="461"/>
                  </a:cubicBezTo>
                  <a:lnTo>
                    <a:pt x="1812" y="4880"/>
                  </a:lnTo>
                  <a:cubicBezTo>
                    <a:pt x="1975" y="5263"/>
                    <a:pt x="2109" y="5656"/>
                    <a:pt x="2214" y="6049"/>
                  </a:cubicBezTo>
                  <a:cubicBezTo>
                    <a:pt x="2404" y="6781"/>
                    <a:pt x="3065" y="7296"/>
                    <a:pt x="3823" y="7296"/>
                  </a:cubicBezTo>
                  <a:cubicBezTo>
                    <a:pt x="3830" y="7296"/>
                    <a:pt x="3837" y="7296"/>
                    <a:pt x="3844" y="7295"/>
                  </a:cubicBezTo>
                  <a:cubicBezTo>
                    <a:pt x="4611" y="7286"/>
                    <a:pt x="5263" y="6759"/>
                    <a:pt x="5445" y="6011"/>
                  </a:cubicBezTo>
                  <a:cubicBezTo>
                    <a:pt x="5717" y="4843"/>
                    <a:pt x="4785" y="3960"/>
                    <a:pt x="3804" y="3960"/>
                  </a:cubicBezTo>
                  <a:cubicBezTo>
                    <a:pt x="3368" y="3960"/>
                    <a:pt x="2923" y="4134"/>
                    <a:pt x="2569" y="4535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Google Shape;11795;p86"/>
            <p:cNvSpPr/>
            <p:nvPr/>
          </p:nvSpPr>
          <p:spPr>
            <a:xfrm>
              <a:off x="5033399" y="1662321"/>
              <a:ext cx="25388" cy="27667"/>
            </a:xfrm>
            <a:custGeom>
              <a:avLst/>
              <a:gdLst/>
              <a:ahLst/>
              <a:cxnLst/>
              <a:rect l="l" t="t" r="r" b="b"/>
              <a:pathLst>
                <a:path w="969" h="1056" extrusionOk="0">
                  <a:moveTo>
                    <a:pt x="720" y="1"/>
                  </a:moveTo>
                  <a:cubicBezTo>
                    <a:pt x="528" y="221"/>
                    <a:pt x="279" y="384"/>
                    <a:pt x="1" y="461"/>
                  </a:cubicBezTo>
                  <a:lnTo>
                    <a:pt x="240" y="1055"/>
                  </a:lnTo>
                  <a:cubicBezTo>
                    <a:pt x="518" y="979"/>
                    <a:pt x="777" y="825"/>
                    <a:pt x="969" y="614"/>
                  </a:cubicBezTo>
                  <a:lnTo>
                    <a:pt x="720" y="1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Google Shape;11796;p86"/>
            <p:cNvSpPr/>
            <p:nvPr/>
          </p:nvSpPr>
          <p:spPr>
            <a:xfrm>
              <a:off x="5006780" y="1626427"/>
              <a:ext cx="30680" cy="26279"/>
            </a:xfrm>
            <a:custGeom>
              <a:avLst/>
              <a:gdLst/>
              <a:ahLst/>
              <a:cxnLst/>
              <a:rect l="l" t="t" r="r" b="b"/>
              <a:pathLst>
                <a:path w="1171" h="1003" extrusionOk="0">
                  <a:moveTo>
                    <a:pt x="672" y="0"/>
                  </a:moveTo>
                  <a:cubicBezTo>
                    <a:pt x="221" y="0"/>
                    <a:pt x="1" y="547"/>
                    <a:pt x="317" y="853"/>
                  </a:cubicBezTo>
                  <a:cubicBezTo>
                    <a:pt x="420" y="956"/>
                    <a:pt x="547" y="1003"/>
                    <a:pt x="670" y="1003"/>
                  </a:cubicBezTo>
                  <a:cubicBezTo>
                    <a:pt x="926" y="1003"/>
                    <a:pt x="1170" y="805"/>
                    <a:pt x="1170" y="508"/>
                  </a:cubicBezTo>
                  <a:cubicBezTo>
                    <a:pt x="1170" y="230"/>
                    <a:pt x="950" y="0"/>
                    <a:pt x="67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3" name="Google Shape;11797;p86"/>
          <p:cNvGrpSpPr/>
          <p:nvPr/>
        </p:nvGrpSpPr>
        <p:grpSpPr>
          <a:xfrm>
            <a:off x="11436627" y="4107890"/>
            <a:ext cx="438666" cy="554082"/>
            <a:chOff x="8023448" y="3355496"/>
            <a:chExt cx="284322" cy="362163"/>
          </a:xfrm>
        </p:grpSpPr>
        <p:sp>
          <p:nvSpPr>
            <p:cNvPr id="344" name="Google Shape;11798;p86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Google Shape;11799;p86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Google Shape;11800;p86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Google Shape;11801;p86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Google Shape;11802;p86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11803;p86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Google Shape;11804;p86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Google Shape;11805;p86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Google Shape;11806;p86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3" name="Google Shape;11807;p86"/>
          <p:cNvGrpSpPr/>
          <p:nvPr/>
        </p:nvGrpSpPr>
        <p:grpSpPr>
          <a:xfrm>
            <a:off x="9308660" y="4107890"/>
            <a:ext cx="565754" cy="553800"/>
            <a:chOff x="6644201" y="3355496"/>
            <a:chExt cx="366695" cy="361979"/>
          </a:xfrm>
        </p:grpSpPr>
        <p:sp>
          <p:nvSpPr>
            <p:cNvPr id="354" name="Google Shape;11808;p86"/>
            <p:cNvSpPr/>
            <p:nvPr/>
          </p:nvSpPr>
          <p:spPr>
            <a:xfrm>
              <a:off x="6824274" y="3378421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Google Shape;11809;p86"/>
            <p:cNvSpPr/>
            <p:nvPr/>
          </p:nvSpPr>
          <p:spPr>
            <a:xfrm>
              <a:off x="6904944" y="3402709"/>
              <a:ext cx="60994" cy="56802"/>
            </a:xfrm>
            <a:custGeom>
              <a:avLst/>
              <a:gdLst/>
              <a:ahLst/>
              <a:cxnLst/>
              <a:rect l="l" t="t" r="r" b="b"/>
              <a:pathLst>
                <a:path w="2328" h="2168" extrusionOk="0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Google Shape;11810;p86"/>
            <p:cNvSpPr/>
            <p:nvPr/>
          </p:nvSpPr>
          <p:spPr>
            <a:xfrm>
              <a:off x="6942541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Google Shape;11811;p86"/>
            <p:cNvSpPr/>
            <p:nvPr/>
          </p:nvSpPr>
          <p:spPr>
            <a:xfrm>
              <a:off x="6927397" y="3636518"/>
              <a:ext cx="30759" cy="26645"/>
            </a:xfrm>
            <a:custGeom>
              <a:avLst/>
              <a:gdLst/>
              <a:ahLst/>
              <a:cxnLst/>
              <a:rect l="l" t="t" r="r" b="b"/>
              <a:pathLst>
                <a:path w="1174" h="1017" extrusionOk="0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Google Shape;11812;p86"/>
            <p:cNvSpPr/>
            <p:nvPr/>
          </p:nvSpPr>
          <p:spPr>
            <a:xfrm>
              <a:off x="6905049" y="3614169"/>
              <a:ext cx="23973" cy="21117"/>
            </a:xfrm>
            <a:custGeom>
              <a:avLst/>
              <a:gdLst/>
              <a:ahLst/>
              <a:cxnLst/>
              <a:rect l="l" t="t" r="r" b="b"/>
              <a:pathLst>
                <a:path w="915" h="806" extrusionOk="0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Google Shape;11813;p86"/>
            <p:cNvSpPr/>
            <p:nvPr/>
          </p:nvSpPr>
          <p:spPr>
            <a:xfrm>
              <a:off x="6824274" y="3642360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Google Shape;11814;p86"/>
            <p:cNvSpPr/>
            <p:nvPr/>
          </p:nvSpPr>
          <p:spPr>
            <a:xfrm>
              <a:off x="6715780" y="3612754"/>
              <a:ext cx="40034" cy="37099"/>
            </a:xfrm>
            <a:custGeom>
              <a:avLst/>
              <a:gdLst/>
              <a:ahLst/>
              <a:cxnLst/>
              <a:rect l="l" t="t" r="r" b="b"/>
              <a:pathLst>
                <a:path w="1528" h="1416" extrusionOk="0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Google Shape;11815;p86"/>
            <p:cNvSpPr/>
            <p:nvPr/>
          </p:nvSpPr>
          <p:spPr>
            <a:xfrm>
              <a:off x="6669825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Google Shape;11816;p86"/>
            <p:cNvSpPr/>
            <p:nvPr/>
          </p:nvSpPr>
          <p:spPr>
            <a:xfrm>
              <a:off x="6700924" y="3410097"/>
              <a:ext cx="54548" cy="50409"/>
            </a:xfrm>
            <a:custGeom>
              <a:avLst/>
              <a:gdLst/>
              <a:ahLst/>
              <a:cxnLst/>
              <a:rect l="l" t="t" r="r" b="b"/>
              <a:pathLst>
                <a:path w="2082" h="1924" extrusionOk="0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Google Shape;11817;p86"/>
            <p:cNvSpPr/>
            <p:nvPr/>
          </p:nvSpPr>
          <p:spPr>
            <a:xfrm>
              <a:off x="6709492" y="3418953"/>
              <a:ext cx="240621" cy="234988"/>
            </a:xfrm>
            <a:custGeom>
              <a:avLst/>
              <a:gdLst/>
              <a:ahLst/>
              <a:cxnLst/>
              <a:rect l="l" t="t" r="r" b="b"/>
              <a:pathLst>
                <a:path w="9184" h="8969" extrusionOk="0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Google Shape;11818;p86"/>
            <p:cNvSpPr/>
            <p:nvPr/>
          </p:nvSpPr>
          <p:spPr>
            <a:xfrm>
              <a:off x="6749683" y="3436114"/>
              <a:ext cx="200430" cy="218010"/>
            </a:xfrm>
            <a:custGeom>
              <a:avLst/>
              <a:gdLst/>
              <a:ahLst/>
              <a:cxnLst/>
              <a:rect l="l" t="t" r="r" b="b"/>
              <a:pathLst>
                <a:path w="7650" h="8321" extrusionOk="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Google Shape;11819;p86"/>
            <p:cNvSpPr/>
            <p:nvPr/>
          </p:nvSpPr>
          <p:spPr>
            <a:xfrm>
              <a:off x="6774049" y="3464226"/>
              <a:ext cx="33169" cy="28244"/>
            </a:xfrm>
            <a:custGeom>
              <a:avLst/>
              <a:gdLst/>
              <a:ahLst/>
              <a:cxnLst/>
              <a:rect l="l" t="t" r="r" b="b"/>
              <a:pathLst>
                <a:path w="1266" h="1078" extrusionOk="0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Google Shape;11820;p86"/>
            <p:cNvSpPr/>
            <p:nvPr/>
          </p:nvSpPr>
          <p:spPr>
            <a:xfrm>
              <a:off x="6810964" y="33554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Google Shape;11821;p86"/>
            <p:cNvSpPr/>
            <p:nvPr/>
          </p:nvSpPr>
          <p:spPr>
            <a:xfrm>
              <a:off x="6866194" y="3511203"/>
              <a:ext cx="33195" cy="28401"/>
            </a:xfrm>
            <a:custGeom>
              <a:avLst/>
              <a:gdLst/>
              <a:ahLst/>
              <a:cxnLst/>
              <a:rect l="l" t="t" r="r" b="b"/>
              <a:pathLst>
                <a:path w="1267" h="1084" extrusionOk="0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Google Shape;11822;p86"/>
            <p:cNvSpPr/>
            <p:nvPr/>
          </p:nvSpPr>
          <p:spPr>
            <a:xfrm>
              <a:off x="6762992" y="3556896"/>
              <a:ext cx="52505" cy="44828"/>
            </a:xfrm>
            <a:custGeom>
              <a:avLst/>
              <a:gdLst/>
              <a:ahLst/>
              <a:cxnLst/>
              <a:rect l="l" t="t" r="r" b="b"/>
              <a:pathLst>
                <a:path w="2004" h="1711" extrusionOk="0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Google Shape;11823;p86"/>
            <p:cNvSpPr/>
            <p:nvPr/>
          </p:nvSpPr>
          <p:spPr>
            <a:xfrm>
              <a:off x="6953859" y="3377426"/>
              <a:ext cx="36680" cy="35003"/>
            </a:xfrm>
            <a:custGeom>
              <a:avLst/>
              <a:gdLst/>
              <a:ahLst/>
              <a:cxnLst/>
              <a:rect l="l" t="t" r="r" b="b"/>
              <a:pathLst>
                <a:path w="1400" h="1336" extrusionOk="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Google Shape;11824;p86"/>
            <p:cNvSpPr/>
            <p:nvPr/>
          </p:nvSpPr>
          <p:spPr>
            <a:xfrm>
              <a:off x="6977701" y="3522259"/>
              <a:ext cx="33195" cy="28479"/>
            </a:xfrm>
            <a:custGeom>
              <a:avLst/>
              <a:gdLst/>
              <a:ahLst/>
              <a:cxnLst/>
              <a:rect l="l" t="t" r="r" b="b"/>
              <a:pathLst>
                <a:path w="1267" h="1087" extrusionOk="0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Google Shape;11825;p86"/>
            <p:cNvSpPr/>
            <p:nvPr/>
          </p:nvSpPr>
          <p:spPr>
            <a:xfrm>
              <a:off x="6945816" y="3652473"/>
              <a:ext cx="38462" cy="36680"/>
            </a:xfrm>
            <a:custGeom>
              <a:avLst/>
              <a:gdLst/>
              <a:ahLst/>
              <a:cxnLst/>
              <a:rect l="l" t="t" r="r" b="b"/>
              <a:pathLst>
                <a:path w="1468" h="1400" extrusionOk="0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Google Shape;11826;p86"/>
            <p:cNvSpPr/>
            <p:nvPr/>
          </p:nvSpPr>
          <p:spPr>
            <a:xfrm>
              <a:off x="6810964" y="36889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Google Shape;11827;p86"/>
            <p:cNvSpPr/>
            <p:nvPr/>
          </p:nvSpPr>
          <p:spPr>
            <a:xfrm>
              <a:off x="6697702" y="3640212"/>
              <a:ext cx="29894" cy="28479"/>
            </a:xfrm>
            <a:custGeom>
              <a:avLst/>
              <a:gdLst/>
              <a:ahLst/>
              <a:cxnLst/>
              <a:rect l="l" t="t" r="r" b="b"/>
              <a:pathLst>
                <a:path w="1141" h="1087" extrusionOk="0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Google Shape;11828;p86"/>
            <p:cNvSpPr/>
            <p:nvPr/>
          </p:nvSpPr>
          <p:spPr>
            <a:xfrm>
              <a:off x="6644201" y="3522259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Google Shape;11829;p86"/>
            <p:cNvSpPr/>
            <p:nvPr/>
          </p:nvSpPr>
          <p:spPr>
            <a:xfrm>
              <a:off x="6676349" y="3383242"/>
              <a:ext cx="39457" cy="37754"/>
            </a:xfrm>
            <a:custGeom>
              <a:avLst/>
              <a:gdLst/>
              <a:ahLst/>
              <a:cxnLst/>
              <a:rect l="l" t="t" r="r" b="b"/>
              <a:pathLst>
                <a:path w="1506" h="1441" extrusionOk="0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6" name="Google Shape;11830;p86"/>
          <p:cNvGrpSpPr/>
          <p:nvPr/>
        </p:nvGrpSpPr>
        <p:grpSpPr>
          <a:xfrm>
            <a:off x="11331246" y="2063450"/>
            <a:ext cx="563410" cy="414629"/>
            <a:chOff x="7955145" y="2019192"/>
            <a:chExt cx="365176" cy="271013"/>
          </a:xfrm>
        </p:grpSpPr>
        <p:sp>
          <p:nvSpPr>
            <p:cNvPr id="377" name="Google Shape;11831;p86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Google Shape;11832;p86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Google Shape;11833;p86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Google Shape;11834;p86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Google Shape;11835;p86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Google Shape;11836;p86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oogle Shape;11837;p86"/>
          <p:cNvGrpSpPr/>
          <p:nvPr/>
        </p:nvGrpSpPr>
        <p:grpSpPr>
          <a:xfrm>
            <a:off x="10657037" y="2048578"/>
            <a:ext cx="558399" cy="444091"/>
            <a:chOff x="7518155" y="2009471"/>
            <a:chExt cx="361927" cy="290270"/>
          </a:xfrm>
        </p:grpSpPr>
        <p:sp>
          <p:nvSpPr>
            <p:cNvPr id="384" name="Google Shape;11838;p86"/>
            <p:cNvSpPr/>
            <p:nvPr/>
          </p:nvSpPr>
          <p:spPr>
            <a:xfrm>
              <a:off x="7518155" y="2133712"/>
              <a:ext cx="361403" cy="166029"/>
            </a:xfrm>
            <a:custGeom>
              <a:avLst/>
              <a:gdLst/>
              <a:ahLst/>
              <a:cxnLst/>
              <a:rect l="l" t="t" r="r" b="b"/>
              <a:pathLst>
                <a:path w="13794" h="6337" extrusionOk="0">
                  <a:moveTo>
                    <a:pt x="3840" y="0"/>
                  </a:moveTo>
                  <a:cubicBezTo>
                    <a:pt x="3835" y="0"/>
                    <a:pt x="3830" y="1"/>
                    <a:pt x="3825" y="1"/>
                  </a:cubicBezTo>
                  <a:lnTo>
                    <a:pt x="442" y="1"/>
                  </a:lnTo>
                  <a:cubicBezTo>
                    <a:pt x="202" y="1"/>
                    <a:pt x="1" y="192"/>
                    <a:pt x="1" y="432"/>
                  </a:cubicBezTo>
                  <a:lnTo>
                    <a:pt x="1" y="5800"/>
                  </a:lnTo>
                  <a:cubicBezTo>
                    <a:pt x="1" y="6097"/>
                    <a:pt x="250" y="6337"/>
                    <a:pt x="547" y="6337"/>
                  </a:cubicBezTo>
                  <a:lnTo>
                    <a:pt x="13248" y="6337"/>
                  </a:lnTo>
                  <a:cubicBezTo>
                    <a:pt x="13545" y="6337"/>
                    <a:pt x="13794" y="6097"/>
                    <a:pt x="13794" y="5800"/>
                  </a:cubicBezTo>
                  <a:lnTo>
                    <a:pt x="13794" y="432"/>
                  </a:lnTo>
                  <a:cubicBezTo>
                    <a:pt x="13794" y="192"/>
                    <a:pt x="13593" y="1"/>
                    <a:pt x="13353" y="1"/>
                  </a:cubicBezTo>
                  <a:lnTo>
                    <a:pt x="9969" y="1"/>
                  </a:lnTo>
                  <a:cubicBezTo>
                    <a:pt x="9586" y="1"/>
                    <a:pt x="9308" y="346"/>
                    <a:pt x="9385" y="720"/>
                  </a:cubicBezTo>
                  <a:cubicBezTo>
                    <a:pt x="9711" y="2282"/>
                    <a:pt x="8532" y="3758"/>
                    <a:pt x="6931" y="3787"/>
                  </a:cubicBezTo>
                  <a:cubicBezTo>
                    <a:pt x="6919" y="3787"/>
                    <a:pt x="6907" y="3787"/>
                    <a:pt x="6896" y="3787"/>
                  </a:cubicBezTo>
                  <a:cubicBezTo>
                    <a:pt x="5493" y="3787"/>
                    <a:pt x="4362" y="2654"/>
                    <a:pt x="4362" y="1247"/>
                  </a:cubicBezTo>
                  <a:cubicBezTo>
                    <a:pt x="4362" y="1065"/>
                    <a:pt x="4372" y="892"/>
                    <a:pt x="4410" y="720"/>
                  </a:cubicBezTo>
                  <a:cubicBezTo>
                    <a:pt x="4486" y="351"/>
                    <a:pt x="4207" y="0"/>
                    <a:pt x="3840" y="0"/>
                  </a:cubicBez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Google Shape;11839;p86"/>
            <p:cNvSpPr/>
            <p:nvPr/>
          </p:nvSpPr>
          <p:spPr>
            <a:xfrm>
              <a:off x="776503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575" y="0"/>
                  </a:moveTo>
                  <a:cubicBezTo>
                    <a:pt x="307" y="0"/>
                    <a:pt x="77" y="173"/>
                    <a:pt x="0" y="432"/>
                  </a:cubicBezTo>
                  <a:cubicBezTo>
                    <a:pt x="0" y="508"/>
                    <a:pt x="10" y="585"/>
                    <a:pt x="10" y="671"/>
                  </a:cubicBezTo>
                  <a:cubicBezTo>
                    <a:pt x="19" y="748"/>
                    <a:pt x="10" y="796"/>
                    <a:pt x="10" y="863"/>
                  </a:cubicBezTo>
                  <a:cubicBezTo>
                    <a:pt x="29" y="997"/>
                    <a:pt x="48" y="1122"/>
                    <a:pt x="48" y="1256"/>
                  </a:cubicBezTo>
                  <a:cubicBezTo>
                    <a:pt x="48" y="1342"/>
                    <a:pt x="38" y="1429"/>
                    <a:pt x="29" y="1515"/>
                  </a:cubicBezTo>
                  <a:lnTo>
                    <a:pt x="48" y="1534"/>
                  </a:lnTo>
                  <a:cubicBezTo>
                    <a:pt x="479" y="1534"/>
                    <a:pt x="479" y="978"/>
                    <a:pt x="920" y="978"/>
                  </a:cubicBezTo>
                  <a:cubicBezTo>
                    <a:pt x="1352" y="978"/>
                    <a:pt x="1352" y="1534"/>
                    <a:pt x="1792" y="1534"/>
                  </a:cubicBezTo>
                  <a:cubicBezTo>
                    <a:pt x="2224" y="1534"/>
                    <a:pt x="2224" y="978"/>
                    <a:pt x="2665" y="978"/>
                  </a:cubicBezTo>
                  <a:cubicBezTo>
                    <a:pt x="3096" y="978"/>
                    <a:pt x="3096" y="1534"/>
                    <a:pt x="3537" y="1534"/>
                  </a:cubicBezTo>
                  <a:cubicBezTo>
                    <a:pt x="3968" y="1534"/>
                    <a:pt x="3968" y="1007"/>
                    <a:pt x="4381" y="978"/>
                  </a:cubicBezTo>
                  <a:lnTo>
                    <a:pt x="4381" y="10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Google Shape;11840;p86"/>
            <p:cNvSpPr/>
            <p:nvPr/>
          </p:nvSpPr>
          <p:spPr>
            <a:xfrm>
              <a:off x="751841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0" y="0"/>
                  </a:moveTo>
                  <a:lnTo>
                    <a:pt x="0" y="978"/>
                  </a:lnTo>
                  <a:cubicBezTo>
                    <a:pt x="432" y="978"/>
                    <a:pt x="432" y="1534"/>
                    <a:pt x="863" y="1534"/>
                  </a:cubicBezTo>
                  <a:cubicBezTo>
                    <a:pt x="1304" y="1534"/>
                    <a:pt x="1304" y="978"/>
                    <a:pt x="1735" y="978"/>
                  </a:cubicBezTo>
                  <a:cubicBezTo>
                    <a:pt x="2176" y="978"/>
                    <a:pt x="2176" y="1534"/>
                    <a:pt x="2607" y="1534"/>
                  </a:cubicBezTo>
                  <a:cubicBezTo>
                    <a:pt x="3048" y="1534"/>
                    <a:pt x="3048" y="978"/>
                    <a:pt x="3480" y="978"/>
                  </a:cubicBezTo>
                  <a:cubicBezTo>
                    <a:pt x="3921" y="978"/>
                    <a:pt x="3921" y="1534"/>
                    <a:pt x="4352" y="1534"/>
                  </a:cubicBezTo>
                  <a:lnTo>
                    <a:pt x="4371" y="1505"/>
                  </a:lnTo>
                  <a:cubicBezTo>
                    <a:pt x="4362" y="1419"/>
                    <a:pt x="4352" y="1342"/>
                    <a:pt x="4352" y="1256"/>
                  </a:cubicBezTo>
                  <a:cubicBezTo>
                    <a:pt x="4352" y="1160"/>
                    <a:pt x="4352" y="1074"/>
                    <a:pt x="4371" y="978"/>
                  </a:cubicBezTo>
                  <a:cubicBezTo>
                    <a:pt x="4381" y="892"/>
                    <a:pt x="4352" y="806"/>
                    <a:pt x="4352" y="710"/>
                  </a:cubicBezTo>
                  <a:cubicBezTo>
                    <a:pt x="4352" y="595"/>
                    <a:pt x="4362" y="489"/>
                    <a:pt x="4381" y="374"/>
                  </a:cubicBezTo>
                  <a:cubicBezTo>
                    <a:pt x="4285" y="144"/>
                    <a:pt x="4064" y="0"/>
                    <a:pt x="3825" y="0"/>
                  </a:cubicBez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Google Shape;11841;p86"/>
            <p:cNvSpPr/>
            <p:nvPr/>
          </p:nvSpPr>
          <p:spPr>
            <a:xfrm>
              <a:off x="7518417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3830" y="0"/>
                  </a:moveTo>
                  <a:cubicBezTo>
                    <a:pt x="3825" y="0"/>
                    <a:pt x="3820" y="1"/>
                    <a:pt x="3815" y="1"/>
                  </a:cubicBezTo>
                  <a:lnTo>
                    <a:pt x="432" y="1"/>
                  </a:lnTo>
                  <a:cubicBezTo>
                    <a:pt x="192" y="1"/>
                    <a:pt x="0" y="192"/>
                    <a:pt x="0" y="442"/>
                  </a:cubicBezTo>
                  <a:lnTo>
                    <a:pt x="0" y="969"/>
                  </a:lnTo>
                  <a:cubicBezTo>
                    <a:pt x="432" y="969"/>
                    <a:pt x="432" y="1525"/>
                    <a:pt x="863" y="1525"/>
                  </a:cubicBezTo>
                  <a:cubicBezTo>
                    <a:pt x="1304" y="1525"/>
                    <a:pt x="1304" y="969"/>
                    <a:pt x="1735" y="969"/>
                  </a:cubicBezTo>
                  <a:cubicBezTo>
                    <a:pt x="2176" y="969"/>
                    <a:pt x="2176" y="1525"/>
                    <a:pt x="2607" y="1525"/>
                  </a:cubicBezTo>
                  <a:cubicBezTo>
                    <a:pt x="3048" y="1525"/>
                    <a:pt x="3048" y="969"/>
                    <a:pt x="3480" y="969"/>
                  </a:cubicBezTo>
                  <a:cubicBezTo>
                    <a:pt x="3921" y="969"/>
                    <a:pt x="3921" y="1525"/>
                    <a:pt x="4352" y="1525"/>
                  </a:cubicBezTo>
                  <a:lnTo>
                    <a:pt x="4371" y="1506"/>
                  </a:lnTo>
                  <a:cubicBezTo>
                    <a:pt x="4362" y="1419"/>
                    <a:pt x="4352" y="1333"/>
                    <a:pt x="4352" y="1247"/>
                  </a:cubicBezTo>
                  <a:cubicBezTo>
                    <a:pt x="4352" y="1074"/>
                    <a:pt x="4371" y="892"/>
                    <a:pt x="4409" y="720"/>
                  </a:cubicBezTo>
                  <a:cubicBezTo>
                    <a:pt x="4485" y="351"/>
                    <a:pt x="4206" y="0"/>
                    <a:pt x="383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Google Shape;11842;p86"/>
            <p:cNvSpPr/>
            <p:nvPr/>
          </p:nvSpPr>
          <p:spPr>
            <a:xfrm>
              <a:off x="7762548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655" y="0"/>
                  </a:moveTo>
                  <a:cubicBezTo>
                    <a:pt x="279" y="0"/>
                    <a:pt x="0" y="351"/>
                    <a:pt x="76" y="720"/>
                  </a:cubicBezTo>
                  <a:cubicBezTo>
                    <a:pt x="114" y="892"/>
                    <a:pt x="133" y="1074"/>
                    <a:pt x="133" y="1247"/>
                  </a:cubicBezTo>
                  <a:cubicBezTo>
                    <a:pt x="133" y="1333"/>
                    <a:pt x="124" y="1419"/>
                    <a:pt x="114" y="1506"/>
                  </a:cubicBezTo>
                  <a:lnTo>
                    <a:pt x="133" y="1525"/>
                  </a:lnTo>
                  <a:cubicBezTo>
                    <a:pt x="565" y="1525"/>
                    <a:pt x="565" y="969"/>
                    <a:pt x="1006" y="969"/>
                  </a:cubicBezTo>
                  <a:cubicBezTo>
                    <a:pt x="1437" y="969"/>
                    <a:pt x="1437" y="1525"/>
                    <a:pt x="1878" y="1525"/>
                  </a:cubicBezTo>
                  <a:cubicBezTo>
                    <a:pt x="2309" y="1525"/>
                    <a:pt x="2309" y="969"/>
                    <a:pt x="2750" y="969"/>
                  </a:cubicBezTo>
                  <a:cubicBezTo>
                    <a:pt x="3182" y="969"/>
                    <a:pt x="3182" y="1525"/>
                    <a:pt x="3622" y="1525"/>
                  </a:cubicBezTo>
                  <a:cubicBezTo>
                    <a:pt x="4054" y="1525"/>
                    <a:pt x="4054" y="969"/>
                    <a:pt x="4485" y="969"/>
                  </a:cubicBezTo>
                  <a:lnTo>
                    <a:pt x="4485" y="442"/>
                  </a:lnTo>
                  <a:cubicBezTo>
                    <a:pt x="4485" y="192"/>
                    <a:pt x="4293" y="1"/>
                    <a:pt x="4054" y="1"/>
                  </a:cubicBezTo>
                  <a:lnTo>
                    <a:pt x="670" y="1"/>
                  </a:lnTo>
                  <a:cubicBezTo>
                    <a:pt x="665" y="1"/>
                    <a:pt x="660" y="0"/>
                    <a:pt x="655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Google Shape;11843;p86"/>
            <p:cNvSpPr/>
            <p:nvPr/>
          </p:nvSpPr>
          <p:spPr>
            <a:xfrm>
              <a:off x="7604536" y="2228896"/>
              <a:ext cx="22139" cy="18916"/>
            </a:xfrm>
            <a:custGeom>
              <a:avLst/>
              <a:gdLst/>
              <a:ahLst/>
              <a:cxnLst/>
              <a:rect l="l" t="t" r="r" b="b"/>
              <a:pathLst>
                <a:path w="845" h="722" extrusionOk="0">
                  <a:moveTo>
                    <a:pt x="480" y="1"/>
                  </a:moveTo>
                  <a:cubicBezTo>
                    <a:pt x="164" y="1"/>
                    <a:pt x="1" y="38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8"/>
                    <a:pt x="844" y="365"/>
                  </a:cubicBezTo>
                  <a:cubicBezTo>
                    <a:pt x="844" y="163"/>
                    <a:pt x="68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Google Shape;11844;p86"/>
            <p:cNvSpPr/>
            <p:nvPr/>
          </p:nvSpPr>
          <p:spPr>
            <a:xfrm>
              <a:off x="7526696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0" y="1"/>
                  </a:moveTo>
                  <a:cubicBezTo>
                    <a:pt x="163" y="1"/>
                    <a:pt x="0" y="384"/>
                    <a:pt x="231" y="614"/>
                  </a:cubicBezTo>
                  <a:cubicBezTo>
                    <a:pt x="302" y="689"/>
                    <a:pt x="391" y="722"/>
                    <a:pt x="479" y="722"/>
                  </a:cubicBezTo>
                  <a:cubicBezTo>
                    <a:pt x="664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Google Shape;11845;p86"/>
            <p:cNvSpPr/>
            <p:nvPr/>
          </p:nvSpPr>
          <p:spPr>
            <a:xfrm>
              <a:off x="7550564" y="2206286"/>
              <a:ext cx="22113" cy="18943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9" y="1"/>
                  </a:moveTo>
                  <a:cubicBezTo>
                    <a:pt x="163" y="1"/>
                    <a:pt x="0" y="394"/>
                    <a:pt x="230" y="614"/>
                  </a:cubicBezTo>
                  <a:cubicBezTo>
                    <a:pt x="305" y="689"/>
                    <a:pt x="396" y="722"/>
                    <a:pt x="484" y="722"/>
                  </a:cubicBezTo>
                  <a:cubicBezTo>
                    <a:pt x="669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Google Shape;11846;p86"/>
            <p:cNvSpPr/>
            <p:nvPr/>
          </p:nvSpPr>
          <p:spPr>
            <a:xfrm>
              <a:off x="7768286" y="2228896"/>
              <a:ext cx="21877" cy="18916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480" y="1"/>
                  </a:moveTo>
                  <a:cubicBezTo>
                    <a:pt x="154" y="1"/>
                    <a:pt x="1" y="384"/>
                    <a:pt x="221" y="614"/>
                  </a:cubicBezTo>
                  <a:cubicBezTo>
                    <a:pt x="296" y="689"/>
                    <a:pt x="387" y="722"/>
                    <a:pt x="475" y="722"/>
                  </a:cubicBezTo>
                  <a:cubicBezTo>
                    <a:pt x="660" y="722"/>
                    <a:pt x="835" y="578"/>
                    <a:pt x="835" y="365"/>
                  </a:cubicBezTo>
                  <a:cubicBezTo>
                    <a:pt x="835" y="163"/>
                    <a:pt x="67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Google Shape;11847;p86"/>
            <p:cNvSpPr/>
            <p:nvPr/>
          </p:nvSpPr>
          <p:spPr>
            <a:xfrm>
              <a:off x="7845891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9" y="1"/>
                  </a:moveTo>
                  <a:cubicBezTo>
                    <a:pt x="163" y="1"/>
                    <a:pt x="1" y="384"/>
                    <a:pt x="231" y="614"/>
                  </a:cubicBezTo>
                  <a:cubicBezTo>
                    <a:pt x="305" y="689"/>
                    <a:pt x="395" y="722"/>
                    <a:pt x="484" y="722"/>
                  </a:cubicBezTo>
                  <a:cubicBezTo>
                    <a:pt x="668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Google Shape;11848;p86"/>
            <p:cNvSpPr/>
            <p:nvPr/>
          </p:nvSpPr>
          <p:spPr>
            <a:xfrm>
              <a:off x="7822022" y="2206286"/>
              <a:ext cx="22139" cy="18943"/>
            </a:xfrm>
            <a:custGeom>
              <a:avLst/>
              <a:gdLst/>
              <a:ahLst/>
              <a:cxnLst/>
              <a:rect l="l" t="t" r="r" b="b"/>
              <a:pathLst>
                <a:path w="845" h="723" extrusionOk="0">
                  <a:moveTo>
                    <a:pt x="480" y="1"/>
                  </a:moveTo>
                  <a:cubicBezTo>
                    <a:pt x="164" y="1"/>
                    <a:pt x="1" y="39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Google Shape;11849;p86"/>
            <p:cNvSpPr/>
            <p:nvPr/>
          </p:nvSpPr>
          <p:spPr>
            <a:xfrm>
              <a:off x="7636500" y="2009471"/>
              <a:ext cx="125026" cy="206901"/>
            </a:xfrm>
            <a:custGeom>
              <a:avLst/>
              <a:gdLst/>
              <a:ahLst/>
              <a:cxnLst/>
              <a:rect l="l" t="t" r="r" b="b"/>
              <a:pathLst>
                <a:path w="4772" h="7897" extrusionOk="0">
                  <a:moveTo>
                    <a:pt x="2380" y="0"/>
                  </a:moveTo>
                  <a:cubicBezTo>
                    <a:pt x="2318" y="0"/>
                    <a:pt x="2256" y="41"/>
                    <a:pt x="2241" y="123"/>
                  </a:cubicBezTo>
                  <a:lnTo>
                    <a:pt x="1762" y="3113"/>
                  </a:lnTo>
                  <a:cubicBezTo>
                    <a:pt x="1647" y="3784"/>
                    <a:pt x="1369" y="4407"/>
                    <a:pt x="947" y="4934"/>
                  </a:cubicBezTo>
                  <a:cubicBezTo>
                    <a:pt x="1" y="6129"/>
                    <a:pt x="856" y="7896"/>
                    <a:pt x="2382" y="7896"/>
                  </a:cubicBezTo>
                  <a:cubicBezTo>
                    <a:pt x="2386" y="7896"/>
                    <a:pt x="2391" y="7896"/>
                    <a:pt x="2395" y="7896"/>
                  </a:cubicBezTo>
                  <a:cubicBezTo>
                    <a:pt x="3928" y="7887"/>
                    <a:pt x="4772" y="6113"/>
                    <a:pt x="3804" y="4915"/>
                  </a:cubicBezTo>
                  <a:cubicBezTo>
                    <a:pt x="3449" y="4474"/>
                    <a:pt x="3190" y="3957"/>
                    <a:pt x="3056" y="3410"/>
                  </a:cubicBezTo>
                  <a:lnTo>
                    <a:pt x="2874" y="2356"/>
                  </a:lnTo>
                  <a:lnTo>
                    <a:pt x="2519" y="123"/>
                  </a:lnTo>
                  <a:cubicBezTo>
                    <a:pt x="2505" y="41"/>
                    <a:pt x="2443" y="0"/>
                    <a:pt x="2380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Google Shape;11850;p86"/>
            <p:cNvSpPr/>
            <p:nvPr/>
          </p:nvSpPr>
          <p:spPr>
            <a:xfrm>
              <a:off x="7688167" y="2009471"/>
              <a:ext cx="73412" cy="206639"/>
            </a:xfrm>
            <a:custGeom>
              <a:avLst/>
              <a:gdLst/>
              <a:ahLst/>
              <a:cxnLst/>
              <a:rect l="l" t="t" r="r" b="b"/>
              <a:pathLst>
                <a:path w="2802" h="7887" extrusionOk="0">
                  <a:moveTo>
                    <a:pt x="408" y="0"/>
                  </a:moveTo>
                  <a:cubicBezTo>
                    <a:pt x="346" y="0"/>
                    <a:pt x="284" y="41"/>
                    <a:pt x="269" y="123"/>
                  </a:cubicBezTo>
                  <a:lnTo>
                    <a:pt x="1" y="1800"/>
                  </a:lnTo>
                  <a:lnTo>
                    <a:pt x="87" y="2356"/>
                  </a:lnTo>
                  <a:lnTo>
                    <a:pt x="269" y="3401"/>
                  </a:lnTo>
                  <a:cubicBezTo>
                    <a:pt x="403" y="3957"/>
                    <a:pt x="653" y="4474"/>
                    <a:pt x="1017" y="4915"/>
                  </a:cubicBezTo>
                  <a:cubicBezTo>
                    <a:pt x="1860" y="5960"/>
                    <a:pt x="1314" y="7542"/>
                    <a:pt x="1" y="7839"/>
                  </a:cubicBezTo>
                  <a:cubicBezTo>
                    <a:pt x="125" y="7867"/>
                    <a:pt x="260" y="7887"/>
                    <a:pt x="384" y="7887"/>
                  </a:cubicBezTo>
                  <a:cubicBezTo>
                    <a:pt x="396" y="7887"/>
                    <a:pt x="409" y="7887"/>
                    <a:pt x="421" y="7887"/>
                  </a:cubicBezTo>
                  <a:cubicBezTo>
                    <a:pt x="1941" y="7887"/>
                    <a:pt x="2802" y="6104"/>
                    <a:pt x="1832" y="4915"/>
                  </a:cubicBezTo>
                  <a:cubicBezTo>
                    <a:pt x="1477" y="4474"/>
                    <a:pt x="1218" y="3957"/>
                    <a:pt x="1094" y="3410"/>
                  </a:cubicBezTo>
                  <a:lnTo>
                    <a:pt x="911" y="2356"/>
                  </a:lnTo>
                  <a:lnTo>
                    <a:pt x="547" y="123"/>
                  </a:lnTo>
                  <a:cubicBezTo>
                    <a:pt x="533" y="41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7" name="Google Shape;11851;p86"/>
          <p:cNvGrpSpPr/>
          <p:nvPr/>
        </p:nvGrpSpPr>
        <p:grpSpPr>
          <a:xfrm>
            <a:off x="9980525" y="2020400"/>
            <a:ext cx="558762" cy="500688"/>
            <a:chOff x="7079672" y="1991053"/>
            <a:chExt cx="362163" cy="327264"/>
          </a:xfrm>
        </p:grpSpPr>
        <p:sp>
          <p:nvSpPr>
            <p:cNvPr id="398" name="Google Shape;11852;p86"/>
            <p:cNvSpPr/>
            <p:nvPr/>
          </p:nvSpPr>
          <p:spPr>
            <a:xfrm>
              <a:off x="7418202" y="2117651"/>
              <a:ext cx="23632" cy="200666"/>
            </a:xfrm>
            <a:custGeom>
              <a:avLst/>
              <a:gdLst/>
              <a:ahLst/>
              <a:cxnLst/>
              <a:rect l="l" t="t" r="r" b="b"/>
              <a:pathLst>
                <a:path w="902" h="7659" extrusionOk="0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Google Shape;11853;p86"/>
            <p:cNvSpPr/>
            <p:nvPr/>
          </p:nvSpPr>
          <p:spPr>
            <a:xfrm>
              <a:off x="7423992" y="2117651"/>
              <a:ext cx="17842" cy="200666"/>
            </a:xfrm>
            <a:custGeom>
              <a:avLst/>
              <a:gdLst/>
              <a:ahLst/>
              <a:cxnLst/>
              <a:rect l="l" t="t" r="r" b="b"/>
              <a:pathLst>
                <a:path w="681" h="7659" extrusionOk="0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Google Shape;11854;p86"/>
            <p:cNvSpPr/>
            <p:nvPr/>
          </p:nvSpPr>
          <p:spPr>
            <a:xfrm>
              <a:off x="7103540" y="2161353"/>
              <a:ext cx="104748" cy="94687"/>
            </a:xfrm>
            <a:custGeom>
              <a:avLst/>
              <a:gdLst/>
              <a:ahLst/>
              <a:cxnLst/>
              <a:rect l="l" t="t" r="r" b="b"/>
              <a:pathLst>
                <a:path w="3998" h="3614" extrusionOk="0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Google Shape;11855;p86"/>
            <p:cNvSpPr/>
            <p:nvPr/>
          </p:nvSpPr>
          <p:spPr>
            <a:xfrm>
              <a:off x="7190419" y="2161353"/>
              <a:ext cx="17868" cy="94687"/>
            </a:xfrm>
            <a:custGeom>
              <a:avLst/>
              <a:gdLst/>
              <a:ahLst/>
              <a:cxnLst/>
              <a:rect l="l" t="t" r="r" b="b"/>
              <a:pathLst>
                <a:path w="682" h="3614" extrusionOk="0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Google Shape;11856;p86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Google Shape;11857;p86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Google Shape;11858;p86"/>
            <p:cNvSpPr/>
            <p:nvPr/>
          </p:nvSpPr>
          <p:spPr>
            <a:xfrm>
              <a:off x="7139198" y="2256013"/>
              <a:ext cx="16847" cy="62304"/>
            </a:xfrm>
            <a:custGeom>
              <a:avLst/>
              <a:gdLst/>
              <a:ahLst/>
              <a:cxnLst/>
              <a:rect l="l" t="t" r="r" b="b"/>
              <a:pathLst>
                <a:path w="643" h="2378" extrusionOk="0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Google Shape;11859;p86"/>
            <p:cNvSpPr/>
            <p:nvPr/>
          </p:nvSpPr>
          <p:spPr>
            <a:xfrm>
              <a:off x="7193930" y="2002424"/>
              <a:ext cx="11083" cy="38147"/>
            </a:xfrm>
            <a:custGeom>
              <a:avLst/>
              <a:gdLst/>
              <a:ahLst/>
              <a:cxnLst/>
              <a:rect l="l" t="t" r="r" b="b"/>
              <a:pathLst>
                <a:path w="423" h="1456" extrusionOk="0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Google Shape;11860;p86"/>
            <p:cNvSpPr/>
            <p:nvPr/>
          </p:nvSpPr>
          <p:spPr>
            <a:xfrm>
              <a:off x="7193930" y="2072063"/>
              <a:ext cx="11083" cy="47108"/>
            </a:xfrm>
            <a:custGeom>
              <a:avLst/>
              <a:gdLst/>
              <a:ahLst/>
              <a:cxnLst/>
              <a:rect l="l" t="t" r="r" b="b"/>
              <a:pathLst>
                <a:path w="423" h="1798" extrusionOk="0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Google Shape;11861;p86"/>
            <p:cNvSpPr/>
            <p:nvPr/>
          </p:nvSpPr>
          <p:spPr>
            <a:xfrm>
              <a:off x="7177371" y="2029488"/>
              <a:ext cx="43964" cy="47998"/>
            </a:xfrm>
            <a:custGeom>
              <a:avLst/>
              <a:gdLst/>
              <a:ahLst/>
              <a:cxnLst/>
              <a:rect l="l" t="t" r="r" b="b"/>
              <a:pathLst>
                <a:path w="1678" h="1832" extrusionOk="0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Google Shape;11862;p86"/>
            <p:cNvSpPr/>
            <p:nvPr/>
          </p:nvSpPr>
          <p:spPr>
            <a:xfrm>
              <a:off x="7197205" y="2029488"/>
              <a:ext cx="24130" cy="47998"/>
            </a:xfrm>
            <a:custGeom>
              <a:avLst/>
              <a:gdLst/>
              <a:ahLst/>
              <a:cxnLst/>
              <a:rect l="l" t="t" r="r" b="b"/>
              <a:pathLst>
                <a:path w="921" h="1832" extrusionOk="0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Google Shape;11863;p86"/>
            <p:cNvSpPr/>
            <p:nvPr/>
          </p:nvSpPr>
          <p:spPr>
            <a:xfrm>
              <a:off x="7208261" y="2145528"/>
              <a:ext cx="209705" cy="129611"/>
            </a:xfrm>
            <a:custGeom>
              <a:avLst/>
              <a:gdLst/>
              <a:ahLst/>
              <a:cxnLst/>
              <a:rect l="l" t="t" r="r" b="b"/>
              <a:pathLst>
                <a:path w="8004" h="4947" extrusionOk="0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Google Shape;11864;p86"/>
            <p:cNvSpPr/>
            <p:nvPr/>
          </p:nvSpPr>
          <p:spPr>
            <a:xfrm>
              <a:off x="7391321" y="2145528"/>
              <a:ext cx="26645" cy="129611"/>
            </a:xfrm>
            <a:custGeom>
              <a:avLst/>
              <a:gdLst/>
              <a:ahLst/>
              <a:cxnLst/>
              <a:rect l="l" t="t" r="r" b="b"/>
              <a:pathLst>
                <a:path w="1017" h="4947" extrusionOk="0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Google Shape;11865;p86"/>
            <p:cNvSpPr/>
            <p:nvPr/>
          </p:nvSpPr>
          <p:spPr>
            <a:xfrm>
              <a:off x="7139198" y="1991053"/>
              <a:ext cx="88189" cy="122092"/>
            </a:xfrm>
            <a:custGeom>
              <a:avLst/>
              <a:gdLst/>
              <a:ahLst/>
              <a:cxnLst/>
              <a:rect l="l" t="t" r="r" b="b"/>
              <a:pathLst>
                <a:path w="3366" h="4660" extrusionOk="0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Google Shape;11866;p86"/>
            <p:cNvSpPr/>
            <p:nvPr/>
          </p:nvSpPr>
          <p:spPr>
            <a:xfrm>
              <a:off x="7079672" y="2018406"/>
              <a:ext cx="23894" cy="299911"/>
            </a:xfrm>
            <a:custGeom>
              <a:avLst/>
              <a:gdLst/>
              <a:ahLst/>
              <a:cxnLst/>
              <a:rect l="l" t="t" r="r" b="b"/>
              <a:pathLst>
                <a:path w="912" h="11447" extrusionOk="0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Google Shape;11867;p86"/>
            <p:cNvSpPr/>
            <p:nvPr/>
          </p:nvSpPr>
          <p:spPr>
            <a:xfrm>
              <a:off x="7085698" y="2018379"/>
              <a:ext cx="17868" cy="299938"/>
            </a:xfrm>
            <a:custGeom>
              <a:avLst/>
              <a:gdLst/>
              <a:ahLst/>
              <a:cxnLst/>
              <a:rect l="l" t="t" r="r" b="b"/>
              <a:pathLst>
                <a:path w="682" h="11448" extrusionOk="0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4" name="Google Shape;11868;p86"/>
          <p:cNvGrpSpPr/>
          <p:nvPr/>
        </p:nvGrpSpPr>
        <p:grpSpPr>
          <a:xfrm>
            <a:off x="9304011" y="2088422"/>
            <a:ext cx="558359" cy="364323"/>
            <a:chOff x="6641188" y="2035514"/>
            <a:chExt cx="361901" cy="238132"/>
          </a:xfrm>
        </p:grpSpPr>
        <p:sp>
          <p:nvSpPr>
            <p:cNvPr id="415" name="Google Shape;11869;p86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451" y="1"/>
                  </a:moveTo>
                  <a:cubicBezTo>
                    <a:pt x="202" y="1"/>
                    <a:pt x="0" y="202"/>
                    <a:pt x="0" y="461"/>
                  </a:cubicBezTo>
                  <a:lnTo>
                    <a:pt x="0" y="7976"/>
                  </a:lnTo>
                  <a:cubicBezTo>
                    <a:pt x="0" y="8225"/>
                    <a:pt x="202" y="8426"/>
                    <a:pt x="451" y="8426"/>
                  </a:cubicBezTo>
                  <a:lnTo>
                    <a:pt x="13362" y="8426"/>
                  </a:lnTo>
                  <a:cubicBezTo>
                    <a:pt x="13612" y="8426"/>
                    <a:pt x="13813" y="8225"/>
                    <a:pt x="13813" y="7985"/>
                  </a:cubicBezTo>
                  <a:lnTo>
                    <a:pt x="13813" y="461"/>
                  </a:lnTo>
                  <a:cubicBezTo>
                    <a:pt x="13813" y="202"/>
                    <a:pt x="13612" y="1"/>
                    <a:pt x="13362" y="1"/>
                  </a:cubicBez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Google Shape;11870;p86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12864" y="1"/>
                  </a:moveTo>
                  <a:lnTo>
                    <a:pt x="12864" y="6883"/>
                  </a:lnTo>
                  <a:cubicBezTo>
                    <a:pt x="12864" y="7132"/>
                    <a:pt x="12653" y="7343"/>
                    <a:pt x="12394" y="7343"/>
                  </a:cubicBezTo>
                  <a:lnTo>
                    <a:pt x="0" y="7343"/>
                  </a:lnTo>
                  <a:lnTo>
                    <a:pt x="0" y="7957"/>
                  </a:lnTo>
                  <a:cubicBezTo>
                    <a:pt x="0" y="8215"/>
                    <a:pt x="211" y="8426"/>
                    <a:pt x="460" y="8426"/>
                  </a:cubicBezTo>
                  <a:lnTo>
                    <a:pt x="13343" y="8426"/>
                  </a:lnTo>
                  <a:cubicBezTo>
                    <a:pt x="13602" y="8426"/>
                    <a:pt x="13813" y="8215"/>
                    <a:pt x="13813" y="7957"/>
                  </a:cubicBezTo>
                  <a:lnTo>
                    <a:pt x="13813" y="470"/>
                  </a:lnTo>
                  <a:cubicBezTo>
                    <a:pt x="13813" y="212"/>
                    <a:pt x="13602" y="1"/>
                    <a:pt x="13353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Google Shape;11871;p86"/>
            <p:cNvSpPr/>
            <p:nvPr/>
          </p:nvSpPr>
          <p:spPr>
            <a:xfrm>
              <a:off x="6681615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7" y="662"/>
                  </a:cubicBezTo>
                  <a:lnTo>
                    <a:pt x="2196" y="662"/>
                  </a:lnTo>
                  <a:cubicBezTo>
                    <a:pt x="2201" y="662"/>
                    <a:pt x="2206" y="662"/>
                    <a:pt x="2211" y="662"/>
                  </a:cubicBezTo>
                  <a:cubicBezTo>
                    <a:pt x="2368" y="662"/>
                    <a:pt x="2502" y="522"/>
                    <a:pt x="2502" y="355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Google Shape;11872;p86"/>
            <p:cNvSpPr/>
            <p:nvPr/>
          </p:nvSpPr>
          <p:spPr>
            <a:xfrm>
              <a:off x="6897084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8" y="662"/>
                  </a:cubicBezTo>
                  <a:lnTo>
                    <a:pt x="2196" y="662"/>
                  </a:lnTo>
                  <a:cubicBezTo>
                    <a:pt x="2201" y="662"/>
                    <a:pt x="2207" y="662"/>
                    <a:pt x="2212" y="662"/>
                  </a:cubicBezTo>
                  <a:cubicBezTo>
                    <a:pt x="2377" y="662"/>
                    <a:pt x="2503" y="522"/>
                    <a:pt x="2503" y="355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Google Shape;11873;p86"/>
            <p:cNvSpPr/>
            <p:nvPr/>
          </p:nvSpPr>
          <p:spPr>
            <a:xfrm>
              <a:off x="6666288" y="2064151"/>
              <a:ext cx="191653" cy="163776"/>
            </a:xfrm>
            <a:custGeom>
              <a:avLst/>
              <a:gdLst/>
              <a:ahLst/>
              <a:cxnLst/>
              <a:rect l="l" t="t" r="r" b="b"/>
              <a:pathLst>
                <a:path w="7315" h="6251" extrusionOk="0">
                  <a:moveTo>
                    <a:pt x="329" y="0"/>
                  </a:moveTo>
                  <a:cubicBezTo>
                    <a:pt x="145" y="0"/>
                    <a:pt x="1" y="150"/>
                    <a:pt x="1" y="336"/>
                  </a:cubicBezTo>
                  <a:lnTo>
                    <a:pt x="1" y="5905"/>
                  </a:lnTo>
                  <a:cubicBezTo>
                    <a:pt x="1" y="6097"/>
                    <a:pt x="154" y="6250"/>
                    <a:pt x="346" y="6250"/>
                  </a:cubicBezTo>
                  <a:lnTo>
                    <a:pt x="6970" y="6250"/>
                  </a:lnTo>
                  <a:cubicBezTo>
                    <a:pt x="7161" y="6250"/>
                    <a:pt x="7315" y="6097"/>
                    <a:pt x="7315" y="5905"/>
                  </a:cubicBezTo>
                  <a:lnTo>
                    <a:pt x="7315" y="336"/>
                  </a:lnTo>
                  <a:cubicBezTo>
                    <a:pt x="7315" y="150"/>
                    <a:pt x="7170" y="0"/>
                    <a:pt x="6987" y="0"/>
                  </a:cubicBezTo>
                  <a:cubicBezTo>
                    <a:pt x="6981" y="0"/>
                    <a:pt x="6975" y="0"/>
                    <a:pt x="6970" y="1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Google Shape;11874;p86"/>
            <p:cNvSpPr/>
            <p:nvPr/>
          </p:nvSpPr>
          <p:spPr>
            <a:xfrm>
              <a:off x="6666288" y="2063653"/>
              <a:ext cx="191915" cy="164274"/>
            </a:xfrm>
            <a:custGeom>
              <a:avLst/>
              <a:gdLst/>
              <a:ahLst/>
              <a:cxnLst/>
              <a:rect l="l" t="t" r="r" b="b"/>
              <a:pathLst>
                <a:path w="7325" h="6270" extrusionOk="0">
                  <a:moveTo>
                    <a:pt x="6960" y="0"/>
                  </a:moveTo>
                  <a:lnTo>
                    <a:pt x="6577" y="10"/>
                  </a:lnTo>
                  <a:lnTo>
                    <a:pt x="6577" y="4333"/>
                  </a:lnTo>
                  <a:cubicBezTo>
                    <a:pt x="6577" y="4994"/>
                    <a:pt x="6040" y="5531"/>
                    <a:pt x="5378" y="5531"/>
                  </a:cubicBezTo>
                  <a:lnTo>
                    <a:pt x="1" y="5531"/>
                  </a:lnTo>
                  <a:lnTo>
                    <a:pt x="1" y="5915"/>
                  </a:lnTo>
                  <a:cubicBezTo>
                    <a:pt x="1" y="6106"/>
                    <a:pt x="164" y="6269"/>
                    <a:pt x="365" y="6269"/>
                  </a:cubicBezTo>
                  <a:lnTo>
                    <a:pt x="6960" y="6269"/>
                  </a:lnTo>
                  <a:cubicBezTo>
                    <a:pt x="7161" y="6269"/>
                    <a:pt x="7324" y="6106"/>
                    <a:pt x="7324" y="5915"/>
                  </a:cubicBezTo>
                  <a:lnTo>
                    <a:pt x="7324" y="365"/>
                  </a:lnTo>
                  <a:cubicBezTo>
                    <a:pt x="7324" y="163"/>
                    <a:pt x="7161" y="0"/>
                    <a:pt x="6960" y="0"/>
                  </a:cubicBezTo>
                  <a:close/>
                </a:path>
              </a:pathLst>
            </a:custGeom>
            <a:solidFill>
              <a:srgbClr val="7787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Google Shape;11875;p86"/>
            <p:cNvSpPr/>
            <p:nvPr/>
          </p:nvSpPr>
          <p:spPr>
            <a:xfrm>
              <a:off x="6892315" y="2171387"/>
              <a:ext cx="75115" cy="64321"/>
            </a:xfrm>
            <a:custGeom>
              <a:avLst/>
              <a:gdLst/>
              <a:ahLst/>
              <a:cxnLst/>
              <a:rect l="l" t="t" r="r" b="b"/>
              <a:pathLst>
                <a:path w="2867" h="2455" extrusionOk="0">
                  <a:moveTo>
                    <a:pt x="1640" y="0"/>
                  </a:moveTo>
                  <a:cubicBezTo>
                    <a:pt x="547" y="0"/>
                    <a:pt x="1" y="1323"/>
                    <a:pt x="768" y="2090"/>
                  </a:cubicBezTo>
                  <a:cubicBezTo>
                    <a:pt x="1019" y="2342"/>
                    <a:pt x="1329" y="2455"/>
                    <a:pt x="1632" y="2455"/>
                  </a:cubicBezTo>
                  <a:cubicBezTo>
                    <a:pt x="2263" y="2455"/>
                    <a:pt x="2867" y="1966"/>
                    <a:pt x="2867" y="1227"/>
                  </a:cubicBezTo>
                  <a:cubicBezTo>
                    <a:pt x="2857" y="547"/>
                    <a:pt x="2311" y="0"/>
                    <a:pt x="164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Google Shape;11876;p86"/>
            <p:cNvSpPr/>
            <p:nvPr/>
          </p:nvSpPr>
          <p:spPr>
            <a:xfrm>
              <a:off x="6925485" y="2171387"/>
              <a:ext cx="44461" cy="64111"/>
            </a:xfrm>
            <a:custGeom>
              <a:avLst/>
              <a:gdLst/>
              <a:ahLst/>
              <a:cxnLst/>
              <a:rect l="l" t="t" r="r" b="b"/>
              <a:pathLst>
                <a:path w="1697" h="2447" extrusionOk="0">
                  <a:moveTo>
                    <a:pt x="374" y="0"/>
                  </a:moveTo>
                  <a:cubicBezTo>
                    <a:pt x="240" y="0"/>
                    <a:pt x="115" y="20"/>
                    <a:pt x="0" y="58"/>
                  </a:cubicBezTo>
                  <a:cubicBezTo>
                    <a:pt x="1131" y="422"/>
                    <a:pt x="1131" y="2023"/>
                    <a:pt x="0" y="2387"/>
                  </a:cubicBezTo>
                  <a:cubicBezTo>
                    <a:pt x="125" y="2428"/>
                    <a:pt x="251" y="2447"/>
                    <a:pt x="375" y="2447"/>
                  </a:cubicBezTo>
                  <a:cubicBezTo>
                    <a:pt x="956" y="2447"/>
                    <a:pt x="1487" y="2026"/>
                    <a:pt x="1582" y="1410"/>
                  </a:cubicBezTo>
                  <a:cubicBezTo>
                    <a:pt x="1697" y="671"/>
                    <a:pt x="1122" y="0"/>
                    <a:pt x="37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Google Shape;11877;p86"/>
            <p:cNvSpPr/>
            <p:nvPr/>
          </p:nvSpPr>
          <p:spPr>
            <a:xfrm>
              <a:off x="6889302" y="2064151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4"/>
                    <a:pt x="1" y="317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595"/>
                    <a:pt x="1554" y="422"/>
                  </a:cubicBezTo>
                  <a:lnTo>
                    <a:pt x="1554" y="317"/>
                  </a:lnTo>
                  <a:cubicBezTo>
                    <a:pt x="1554" y="144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Google Shape;11878;p86"/>
            <p:cNvSpPr/>
            <p:nvPr/>
          </p:nvSpPr>
          <p:spPr>
            <a:xfrm>
              <a:off x="6908402" y="2063889"/>
              <a:ext cx="21615" cy="19886"/>
            </a:xfrm>
            <a:custGeom>
              <a:avLst/>
              <a:gdLst/>
              <a:ahLst/>
              <a:cxnLst/>
              <a:rect l="l" t="t" r="r" b="b"/>
              <a:pathLst>
                <a:path w="825" h="759" extrusionOk="0">
                  <a:moveTo>
                    <a:pt x="0" y="1"/>
                  </a:moveTo>
                  <a:cubicBezTo>
                    <a:pt x="192" y="1"/>
                    <a:pt x="336" y="154"/>
                    <a:pt x="336" y="336"/>
                  </a:cubicBezTo>
                  <a:lnTo>
                    <a:pt x="336" y="423"/>
                  </a:lnTo>
                  <a:cubicBezTo>
                    <a:pt x="336" y="605"/>
                    <a:pt x="192" y="758"/>
                    <a:pt x="0" y="758"/>
                  </a:cubicBezTo>
                  <a:lnTo>
                    <a:pt x="489" y="758"/>
                  </a:lnTo>
                  <a:cubicBezTo>
                    <a:pt x="671" y="758"/>
                    <a:pt x="825" y="605"/>
                    <a:pt x="825" y="423"/>
                  </a:cubicBezTo>
                  <a:lnTo>
                    <a:pt x="825" y="336"/>
                  </a:lnTo>
                  <a:cubicBezTo>
                    <a:pt x="825" y="154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Google Shape;11879;p86"/>
            <p:cNvSpPr/>
            <p:nvPr/>
          </p:nvSpPr>
          <p:spPr>
            <a:xfrm>
              <a:off x="6889302" y="2099049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5"/>
                    <a:pt x="1" y="317"/>
                  </a:cubicBezTo>
                  <a:lnTo>
                    <a:pt x="1" y="423"/>
                  </a:lnTo>
                  <a:cubicBezTo>
                    <a:pt x="1" y="605"/>
                    <a:pt x="145" y="749"/>
                    <a:pt x="317" y="749"/>
                  </a:cubicBezTo>
                  <a:lnTo>
                    <a:pt x="1228" y="749"/>
                  </a:lnTo>
                  <a:cubicBezTo>
                    <a:pt x="1410" y="749"/>
                    <a:pt x="1554" y="605"/>
                    <a:pt x="1554" y="423"/>
                  </a:cubicBezTo>
                  <a:lnTo>
                    <a:pt x="1554" y="317"/>
                  </a:lnTo>
                  <a:cubicBezTo>
                    <a:pt x="1554" y="145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Google Shape;11880;p86"/>
            <p:cNvSpPr/>
            <p:nvPr/>
          </p:nvSpPr>
          <p:spPr>
            <a:xfrm>
              <a:off x="6889302" y="2133974"/>
              <a:ext cx="40715" cy="19598"/>
            </a:xfrm>
            <a:custGeom>
              <a:avLst/>
              <a:gdLst/>
              <a:ahLst/>
              <a:cxnLst/>
              <a:rect l="l" t="t" r="r" b="b"/>
              <a:pathLst>
                <a:path w="1554" h="748" extrusionOk="0">
                  <a:moveTo>
                    <a:pt x="317" y="0"/>
                  </a:moveTo>
                  <a:cubicBezTo>
                    <a:pt x="145" y="0"/>
                    <a:pt x="1" y="144"/>
                    <a:pt x="1" y="326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604"/>
                    <a:pt x="1554" y="422"/>
                  </a:cubicBezTo>
                  <a:lnTo>
                    <a:pt x="1554" y="326"/>
                  </a:lnTo>
                  <a:cubicBezTo>
                    <a:pt x="1554" y="144"/>
                    <a:pt x="1410" y="0"/>
                    <a:pt x="122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Google Shape;11881;p86"/>
            <p:cNvSpPr/>
            <p:nvPr/>
          </p:nvSpPr>
          <p:spPr>
            <a:xfrm>
              <a:off x="6908402" y="2099049"/>
              <a:ext cx="21615" cy="19624"/>
            </a:xfrm>
            <a:custGeom>
              <a:avLst/>
              <a:gdLst/>
              <a:ahLst/>
              <a:cxnLst/>
              <a:rect l="l" t="t" r="r" b="b"/>
              <a:pathLst>
                <a:path w="825" h="749" extrusionOk="0">
                  <a:moveTo>
                    <a:pt x="0" y="1"/>
                  </a:moveTo>
                  <a:cubicBezTo>
                    <a:pt x="192" y="1"/>
                    <a:pt x="336" y="145"/>
                    <a:pt x="336" y="336"/>
                  </a:cubicBezTo>
                  <a:lnTo>
                    <a:pt x="336" y="413"/>
                  </a:lnTo>
                  <a:cubicBezTo>
                    <a:pt x="336" y="595"/>
                    <a:pt x="192" y="749"/>
                    <a:pt x="0" y="749"/>
                  </a:cubicBezTo>
                  <a:lnTo>
                    <a:pt x="489" y="749"/>
                  </a:lnTo>
                  <a:cubicBezTo>
                    <a:pt x="671" y="749"/>
                    <a:pt x="825" y="605"/>
                    <a:pt x="825" y="413"/>
                  </a:cubicBezTo>
                  <a:lnTo>
                    <a:pt x="825" y="336"/>
                  </a:lnTo>
                  <a:cubicBezTo>
                    <a:pt x="825" y="145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Google Shape;11882;p86"/>
            <p:cNvSpPr/>
            <p:nvPr/>
          </p:nvSpPr>
          <p:spPr>
            <a:xfrm>
              <a:off x="6908402" y="2133974"/>
              <a:ext cx="21615" cy="19598"/>
            </a:xfrm>
            <a:custGeom>
              <a:avLst/>
              <a:gdLst/>
              <a:ahLst/>
              <a:cxnLst/>
              <a:rect l="l" t="t" r="r" b="b"/>
              <a:pathLst>
                <a:path w="825" h="748" extrusionOk="0">
                  <a:moveTo>
                    <a:pt x="0" y="0"/>
                  </a:moveTo>
                  <a:cubicBezTo>
                    <a:pt x="192" y="0"/>
                    <a:pt x="336" y="144"/>
                    <a:pt x="336" y="326"/>
                  </a:cubicBezTo>
                  <a:lnTo>
                    <a:pt x="336" y="412"/>
                  </a:lnTo>
                  <a:cubicBezTo>
                    <a:pt x="336" y="595"/>
                    <a:pt x="192" y="748"/>
                    <a:pt x="0" y="748"/>
                  </a:cubicBezTo>
                  <a:lnTo>
                    <a:pt x="489" y="748"/>
                  </a:lnTo>
                  <a:cubicBezTo>
                    <a:pt x="671" y="748"/>
                    <a:pt x="825" y="595"/>
                    <a:pt x="825" y="412"/>
                  </a:cubicBezTo>
                  <a:lnTo>
                    <a:pt x="825" y="326"/>
                  </a:lnTo>
                  <a:cubicBezTo>
                    <a:pt x="825" y="144"/>
                    <a:pt x="671" y="0"/>
                    <a:pt x="489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Google Shape;11883;p86"/>
            <p:cNvSpPr/>
            <p:nvPr/>
          </p:nvSpPr>
          <p:spPr>
            <a:xfrm>
              <a:off x="6947833" y="2064151"/>
              <a:ext cx="33405" cy="89421"/>
            </a:xfrm>
            <a:custGeom>
              <a:avLst/>
              <a:gdLst/>
              <a:ahLst/>
              <a:cxnLst/>
              <a:rect l="l" t="t" r="r" b="b"/>
              <a:pathLst>
                <a:path w="1275" h="3413" extrusionOk="0">
                  <a:moveTo>
                    <a:pt x="297" y="1"/>
                  </a:moveTo>
                  <a:cubicBezTo>
                    <a:pt x="134" y="1"/>
                    <a:pt x="0" y="135"/>
                    <a:pt x="0" y="298"/>
                  </a:cubicBezTo>
                  <a:lnTo>
                    <a:pt x="0" y="3116"/>
                  </a:lnTo>
                  <a:cubicBezTo>
                    <a:pt x="0" y="3279"/>
                    <a:pt x="134" y="3413"/>
                    <a:pt x="297" y="3413"/>
                  </a:cubicBezTo>
                  <a:lnTo>
                    <a:pt x="978" y="3413"/>
                  </a:lnTo>
                  <a:cubicBezTo>
                    <a:pt x="1141" y="3413"/>
                    <a:pt x="1275" y="3279"/>
                    <a:pt x="1275" y="3116"/>
                  </a:cubicBezTo>
                  <a:lnTo>
                    <a:pt x="1275" y="298"/>
                  </a:lnTo>
                  <a:cubicBezTo>
                    <a:pt x="1275" y="135"/>
                    <a:pt x="1141" y="1"/>
                    <a:pt x="97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Google Shape;11884;p86"/>
            <p:cNvSpPr/>
            <p:nvPr/>
          </p:nvSpPr>
          <p:spPr>
            <a:xfrm>
              <a:off x="6960645" y="2063889"/>
              <a:ext cx="20593" cy="89683"/>
            </a:xfrm>
            <a:custGeom>
              <a:avLst/>
              <a:gdLst/>
              <a:ahLst/>
              <a:cxnLst/>
              <a:rect l="l" t="t" r="r" b="b"/>
              <a:pathLst>
                <a:path w="786" h="3423" extrusionOk="0">
                  <a:moveTo>
                    <a:pt x="0" y="1"/>
                  </a:moveTo>
                  <a:cubicBezTo>
                    <a:pt x="173" y="1"/>
                    <a:pt x="307" y="145"/>
                    <a:pt x="307" y="317"/>
                  </a:cubicBezTo>
                  <a:lnTo>
                    <a:pt x="307" y="3116"/>
                  </a:lnTo>
                  <a:cubicBezTo>
                    <a:pt x="307" y="3279"/>
                    <a:pt x="173" y="3423"/>
                    <a:pt x="0" y="3423"/>
                  </a:cubicBezTo>
                  <a:lnTo>
                    <a:pt x="479" y="3423"/>
                  </a:lnTo>
                  <a:cubicBezTo>
                    <a:pt x="652" y="3423"/>
                    <a:pt x="786" y="3279"/>
                    <a:pt x="786" y="3116"/>
                  </a:cubicBezTo>
                  <a:lnTo>
                    <a:pt x="786" y="317"/>
                  </a:lnTo>
                  <a:cubicBezTo>
                    <a:pt x="786" y="145"/>
                    <a:pt x="642" y="1"/>
                    <a:pt x="4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Google Shape;11885;p86"/>
            <p:cNvSpPr/>
            <p:nvPr/>
          </p:nvSpPr>
          <p:spPr>
            <a:xfrm>
              <a:off x="6816728" y="2076203"/>
              <a:ext cx="31676" cy="11083"/>
            </a:xfrm>
            <a:custGeom>
              <a:avLst/>
              <a:gdLst/>
              <a:ahLst/>
              <a:cxnLst/>
              <a:rect l="l" t="t" r="r" b="b"/>
              <a:pathLst>
                <a:path w="1209" h="423" extrusionOk="0">
                  <a:moveTo>
                    <a:pt x="211" y="1"/>
                  </a:moveTo>
                  <a:cubicBezTo>
                    <a:pt x="96" y="1"/>
                    <a:pt x="1" y="96"/>
                    <a:pt x="1" y="212"/>
                  </a:cubicBezTo>
                  <a:cubicBezTo>
                    <a:pt x="1" y="327"/>
                    <a:pt x="96" y="422"/>
                    <a:pt x="211" y="422"/>
                  </a:cubicBezTo>
                  <a:lnTo>
                    <a:pt x="930" y="422"/>
                  </a:lnTo>
                  <a:cubicBezTo>
                    <a:pt x="1208" y="422"/>
                    <a:pt x="1208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Google Shape;11886;p86"/>
            <p:cNvSpPr/>
            <p:nvPr/>
          </p:nvSpPr>
          <p:spPr>
            <a:xfrm>
              <a:off x="6677842" y="2076203"/>
              <a:ext cx="15353" cy="11083"/>
            </a:xfrm>
            <a:custGeom>
              <a:avLst/>
              <a:gdLst/>
              <a:ahLst/>
              <a:cxnLst/>
              <a:rect l="l" t="t" r="r" b="b"/>
              <a:pathLst>
                <a:path w="586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308" y="422"/>
                  </a:lnTo>
                  <a:cubicBezTo>
                    <a:pt x="586" y="422"/>
                    <a:pt x="586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Google Shape;11887;p86"/>
            <p:cNvSpPr/>
            <p:nvPr/>
          </p:nvSpPr>
          <p:spPr>
            <a:xfrm>
              <a:off x="6685126" y="2100569"/>
              <a:ext cx="155995" cy="90678"/>
            </a:xfrm>
            <a:custGeom>
              <a:avLst/>
              <a:gdLst/>
              <a:ahLst/>
              <a:cxnLst/>
              <a:rect l="l" t="t" r="r" b="b"/>
              <a:pathLst>
                <a:path w="5954" h="3461" extrusionOk="0">
                  <a:moveTo>
                    <a:pt x="2627" y="0"/>
                  </a:moveTo>
                  <a:cubicBezTo>
                    <a:pt x="2531" y="0"/>
                    <a:pt x="2445" y="68"/>
                    <a:pt x="2416" y="163"/>
                  </a:cubicBezTo>
                  <a:lnTo>
                    <a:pt x="1947" y="2445"/>
                  </a:lnTo>
                  <a:lnTo>
                    <a:pt x="1535" y="1160"/>
                  </a:lnTo>
                  <a:cubicBezTo>
                    <a:pt x="1505" y="1065"/>
                    <a:pt x="1423" y="1017"/>
                    <a:pt x="1339" y="1017"/>
                  </a:cubicBezTo>
                  <a:cubicBezTo>
                    <a:pt x="1262" y="1017"/>
                    <a:pt x="1183" y="1058"/>
                    <a:pt x="1141" y="1141"/>
                  </a:cubicBezTo>
                  <a:lnTo>
                    <a:pt x="624" y="2263"/>
                  </a:lnTo>
                  <a:lnTo>
                    <a:pt x="212" y="2263"/>
                  </a:lnTo>
                  <a:cubicBezTo>
                    <a:pt x="97" y="2263"/>
                    <a:pt x="1" y="2358"/>
                    <a:pt x="1" y="2473"/>
                  </a:cubicBezTo>
                  <a:cubicBezTo>
                    <a:pt x="1" y="2588"/>
                    <a:pt x="97" y="2684"/>
                    <a:pt x="212" y="2684"/>
                  </a:cubicBezTo>
                  <a:lnTo>
                    <a:pt x="758" y="2684"/>
                  </a:lnTo>
                  <a:cubicBezTo>
                    <a:pt x="844" y="2684"/>
                    <a:pt x="921" y="2636"/>
                    <a:pt x="950" y="2560"/>
                  </a:cubicBezTo>
                  <a:lnTo>
                    <a:pt x="1304" y="1802"/>
                  </a:lnTo>
                  <a:lnTo>
                    <a:pt x="1793" y="3317"/>
                  </a:lnTo>
                  <a:cubicBezTo>
                    <a:pt x="1822" y="3403"/>
                    <a:pt x="1908" y="3461"/>
                    <a:pt x="1995" y="3461"/>
                  </a:cubicBezTo>
                  <a:lnTo>
                    <a:pt x="2004" y="3461"/>
                  </a:lnTo>
                  <a:cubicBezTo>
                    <a:pt x="2100" y="3461"/>
                    <a:pt x="2177" y="3394"/>
                    <a:pt x="2196" y="3298"/>
                  </a:cubicBezTo>
                  <a:lnTo>
                    <a:pt x="2598" y="1362"/>
                  </a:lnTo>
                  <a:lnTo>
                    <a:pt x="2761" y="2378"/>
                  </a:lnTo>
                  <a:cubicBezTo>
                    <a:pt x="2781" y="2473"/>
                    <a:pt x="2867" y="2550"/>
                    <a:pt x="2972" y="2550"/>
                  </a:cubicBezTo>
                  <a:lnTo>
                    <a:pt x="3777" y="2550"/>
                  </a:lnTo>
                  <a:cubicBezTo>
                    <a:pt x="3873" y="2550"/>
                    <a:pt x="3960" y="2473"/>
                    <a:pt x="3979" y="2378"/>
                  </a:cubicBezTo>
                  <a:lnTo>
                    <a:pt x="4075" y="1850"/>
                  </a:lnTo>
                  <a:lnTo>
                    <a:pt x="4333" y="3020"/>
                  </a:lnTo>
                  <a:cubicBezTo>
                    <a:pt x="4353" y="3106"/>
                    <a:pt x="4429" y="3173"/>
                    <a:pt x="4516" y="3183"/>
                  </a:cubicBezTo>
                  <a:cubicBezTo>
                    <a:pt x="4523" y="3184"/>
                    <a:pt x="4530" y="3184"/>
                    <a:pt x="4537" y="3184"/>
                  </a:cubicBezTo>
                  <a:cubicBezTo>
                    <a:pt x="4616" y="3184"/>
                    <a:pt x="4691" y="3137"/>
                    <a:pt x="4726" y="3058"/>
                  </a:cubicBezTo>
                  <a:lnTo>
                    <a:pt x="4985" y="2512"/>
                  </a:lnTo>
                  <a:lnTo>
                    <a:pt x="5666" y="2512"/>
                  </a:lnTo>
                  <a:cubicBezTo>
                    <a:pt x="5953" y="2512"/>
                    <a:pt x="5953" y="2090"/>
                    <a:pt x="5666" y="2090"/>
                  </a:cubicBezTo>
                  <a:lnTo>
                    <a:pt x="4861" y="2090"/>
                  </a:lnTo>
                  <a:cubicBezTo>
                    <a:pt x="4774" y="2090"/>
                    <a:pt x="4698" y="2138"/>
                    <a:pt x="4669" y="2215"/>
                  </a:cubicBezTo>
                  <a:lnTo>
                    <a:pt x="4611" y="2330"/>
                  </a:lnTo>
                  <a:lnTo>
                    <a:pt x="4257" y="748"/>
                  </a:lnTo>
                  <a:cubicBezTo>
                    <a:pt x="4233" y="640"/>
                    <a:pt x="4146" y="587"/>
                    <a:pt x="4058" y="587"/>
                  </a:cubicBezTo>
                  <a:cubicBezTo>
                    <a:pt x="3966" y="587"/>
                    <a:pt x="3874" y="645"/>
                    <a:pt x="3854" y="758"/>
                  </a:cubicBezTo>
                  <a:lnTo>
                    <a:pt x="3595" y="2128"/>
                  </a:lnTo>
                  <a:lnTo>
                    <a:pt x="3145" y="2128"/>
                  </a:lnTo>
                  <a:lnTo>
                    <a:pt x="2829" y="173"/>
                  </a:lnTo>
                  <a:cubicBezTo>
                    <a:pt x="2819" y="77"/>
                    <a:pt x="2733" y="0"/>
                    <a:pt x="26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4" name="Google Shape;11888;p86"/>
          <p:cNvGrpSpPr/>
          <p:nvPr/>
        </p:nvGrpSpPr>
        <p:grpSpPr>
          <a:xfrm>
            <a:off x="8627096" y="2013705"/>
            <a:ext cx="559166" cy="513877"/>
            <a:chOff x="6202443" y="1986677"/>
            <a:chExt cx="362425" cy="335884"/>
          </a:xfrm>
        </p:grpSpPr>
        <p:sp>
          <p:nvSpPr>
            <p:cNvPr id="435" name="Google Shape;11889;p86"/>
            <p:cNvSpPr/>
            <p:nvPr/>
          </p:nvSpPr>
          <p:spPr>
            <a:xfrm>
              <a:off x="6202705" y="2077460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Google Shape;11890;p86"/>
            <p:cNvSpPr/>
            <p:nvPr/>
          </p:nvSpPr>
          <p:spPr>
            <a:xfrm>
              <a:off x="6202443" y="2077460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Google Shape;11891;p86"/>
            <p:cNvSpPr/>
            <p:nvPr/>
          </p:nvSpPr>
          <p:spPr>
            <a:xfrm>
              <a:off x="6248398" y="2055610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Google Shape;11892;p86"/>
            <p:cNvSpPr/>
            <p:nvPr/>
          </p:nvSpPr>
          <p:spPr>
            <a:xfrm>
              <a:off x="6331295" y="2055610"/>
              <a:ext cx="28401" cy="22139"/>
            </a:xfrm>
            <a:custGeom>
              <a:avLst/>
              <a:gdLst/>
              <a:ahLst/>
              <a:cxnLst/>
              <a:rect l="l" t="t" r="r" b="b"/>
              <a:pathLst>
                <a:path w="1084" h="845" extrusionOk="0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Google Shape;11893;p86"/>
            <p:cNvSpPr/>
            <p:nvPr/>
          </p:nvSpPr>
          <p:spPr>
            <a:xfrm>
              <a:off x="6225290" y="1992834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Google Shape;11894;p86"/>
            <p:cNvSpPr/>
            <p:nvPr/>
          </p:nvSpPr>
          <p:spPr>
            <a:xfrm>
              <a:off x="6343085" y="1992572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Google Shape;11895;p86"/>
            <p:cNvSpPr/>
            <p:nvPr/>
          </p:nvSpPr>
          <p:spPr>
            <a:xfrm>
              <a:off x="6222539" y="2138978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Google Shape;11896;p86"/>
            <p:cNvSpPr/>
            <p:nvPr/>
          </p:nvSpPr>
          <p:spPr>
            <a:xfrm>
              <a:off x="6253926" y="2149799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Google Shape;11897;p86"/>
            <p:cNvSpPr/>
            <p:nvPr/>
          </p:nvSpPr>
          <p:spPr>
            <a:xfrm>
              <a:off x="6355137" y="2176654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Google Shape;11898;p86"/>
            <p:cNvSpPr/>
            <p:nvPr/>
          </p:nvSpPr>
          <p:spPr>
            <a:xfrm>
              <a:off x="6394568" y="2191483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Google Shape;11899;p86"/>
            <p:cNvSpPr/>
            <p:nvPr/>
          </p:nvSpPr>
          <p:spPr>
            <a:xfrm>
              <a:off x="6402611" y="2199002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Google Shape;11900;p86"/>
            <p:cNvSpPr/>
            <p:nvPr/>
          </p:nvSpPr>
          <p:spPr>
            <a:xfrm>
              <a:off x="6451841" y="2085320"/>
              <a:ext cx="113027" cy="215181"/>
            </a:xfrm>
            <a:custGeom>
              <a:avLst/>
              <a:gdLst/>
              <a:ahLst/>
              <a:cxnLst/>
              <a:rect l="l" t="t" r="r" b="b"/>
              <a:pathLst>
                <a:path w="4314" h="8213" extrusionOk="0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Google Shape;11901;p86"/>
            <p:cNvSpPr/>
            <p:nvPr/>
          </p:nvSpPr>
          <p:spPr>
            <a:xfrm>
              <a:off x="6497796" y="2085242"/>
              <a:ext cx="66810" cy="215259"/>
            </a:xfrm>
            <a:custGeom>
              <a:avLst/>
              <a:gdLst/>
              <a:ahLst/>
              <a:cxnLst/>
              <a:rect l="l" t="t" r="r" b="b"/>
              <a:pathLst>
                <a:path w="2550" h="8216" extrusionOk="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Google Shape;11902;p86"/>
            <p:cNvSpPr/>
            <p:nvPr/>
          </p:nvSpPr>
          <p:spPr>
            <a:xfrm>
              <a:off x="6498791" y="2192740"/>
              <a:ext cx="66076" cy="107761"/>
            </a:xfrm>
            <a:custGeom>
              <a:avLst/>
              <a:gdLst/>
              <a:ahLst/>
              <a:cxnLst/>
              <a:rect l="l" t="t" r="r" b="b"/>
              <a:pathLst>
                <a:path w="2522" h="4113" extrusionOk="0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Google Shape;11903;p86"/>
            <p:cNvSpPr/>
            <p:nvPr/>
          </p:nvSpPr>
          <p:spPr>
            <a:xfrm>
              <a:off x="6504555" y="2192740"/>
              <a:ext cx="60050" cy="107761"/>
            </a:xfrm>
            <a:custGeom>
              <a:avLst/>
              <a:gdLst/>
              <a:ahLst/>
              <a:cxnLst/>
              <a:rect l="l" t="t" r="r" b="b"/>
              <a:pathLst>
                <a:path w="2292" h="4113" extrusionOk="0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Google Shape;11904;p86"/>
            <p:cNvSpPr/>
            <p:nvPr/>
          </p:nvSpPr>
          <p:spPr>
            <a:xfrm>
              <a:off x="6268493" y="2166226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Google Shape;11905;p86"/>
            <p:cNvSpPr/>
            <p:nvPr/>
          </p:nvSpPr>
          <p:spPr>
            <a:xfrm>
              <a:off x="6258459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Google Shape;11906;p86"/>
            <p:cNvSpPr/>
            <p:nvPr/>
          </p:nvSpPr>
          <p:spPr>
            <a:xfrm>
              <a:off x="6298623" y="1986677"/>
              <a:ext cx="11345" cy="74487"/>
            </a:xfrm>
            <a:custGeom>
              <a:avLst/>
              <a:gdLst/>
              <a:ahLst/>
              <a:cxnLst/>
              <a:rect l="l" t="t" r="r" b="b"/>
              <a:pathLst>
                <a:path w="433" h="2843" extrusionOk="0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Google Shape;11907;p86"/>
            <p:cNvSpPr/>
            <p:nvPr/>
          </p:nvSpPr>
          <p:spPr>
            <a:xfrm>
              <a:off x="6338814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Google Shape;11908;p86"/>
            <p:cNvSpPr/>
            <p:nvPr/>
          </p:nvSpPr>
          <p:spPr>
            <a:xfrm>
              <a:off x="6394306" y="2194286"/>
              <a:ext cx="116118" cy="111979"/>
            </a:xfrm>
            <a:custGeom>
              <a:avLst/>
              <a:gdLst/>
              <a:ahLst/>
              <a:cxnLst/>
              <a:rect l="l" t="t" r="r" b="b"/>
              <a:pathLst>
                <a:path w="4432" h="4274" extrusionOk="0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5" name="Google Shape;11909;p86"/>
          <p:cNvGrpSpPr/>
          <p:nvPr/>
        </p:nvGrpSpPr>
        <p:grpSpPr>
          <a:xfrm>
            <a:off x="7950988" y="2059483"/>
            <a:ext cx="577477" cy="422365"/>
            <a:chOff x="5764222" y="2016598"/>
            <a:chExt cx="374293" cy="276069"/>
          </a:xfrm>
        </p:grpSpPr>
        <p:sp>
          <p:nvSpPr>
            <p:cNvPr id="456" name="Google Shape;11910;p86"/>
            <p:cNvSpPr/>
            <p:nvPr/>
          </p:nvSpPr>
          <p:spPr>
            <a:xfrm>
              <a:off x="5925693" y="2209823"/>
              <a:ext cx="37440" cy="82844"/>
            </a:xfrm>
            <a:custGeom>
              <a:avLst/>
              <a:gdLst/>
              <a:ahLst/>
              <a:cxnLst/>
              <a:rect l="l" t="t" r="r" b="b"/>
              <a:pathLst>
                <a:path w="1429" h="3162" extrusionOk="0">
                  <a:moveTo>
                    <a:pt x="1333" y="0"/>
                  </a:moveTo>
                  <a:cubicBezTo>
                    <a:pt x="1208" y="144"/>
                    <a:pt x="1045" y="249"/>
                    <a:pt x="863" y="288"/>
                  </a:cubicBezTo>
                  <a:lnTo>
                    <a:pt x="269" y="403"/>
                  </a:lnTo>
                  <a:cubicBezTo>
                    <a:pt x="327" y="901"/>
                    <a:pt x="355" y="1764"/>
                    <a:pt x="96" y="2387"/>
                  </a:cubicBezTo>
                  <a:cubicBezTo>
                    <a:pt x="1" y="2617"/>
                    <a:pt x="77" y="2885"/>
                    <a:pt x="279" y="3039"/>
                  </a:cubicBezTo>
                  <a:lnTo>
                    <a:pt x="288" y="3048"/>
                  </a:lnTo>
                  <a:cubicBezTo>
                    <a:pt x="389" y="3125"/>
                    <a:pt x="504" y="3161"/>
                    <a:pt x="618" y="3161"/>
                  </a:cubicBezTo>
                  <a:cubicBezTo>
                    <a:pt x="830" y="3161"/>
                    <a:pt x="1035" y="3036"/>
                    <a:pt x="1122" y="2818"/>
                  </a:cubicBezTo>
                  <a:cubicBezTo>
                    <a:pt x="1323" y="2301"/>
                    <a:pt x="1419" y="1754"/>
                    <a:pt x="1419" y="1198"/>
                  </a:cubicBezTo>
                  <a:cubicBezTo>
                    <a:pt x="1429" y="796"/>
                    <a:pt x="1400" y="403"/>
                    <a:pt x="133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Google Shape;11911;p86"/>
            <p:cNvSpPr/>
            <p:nvPr/>
          </p:nvSpPr>
          <p:spPr>
            <a:xfrm>
              <a:off x="5932478" y="2209823"/>
              <a:ext cx="29973" cy="29396"/>
            </a:xfrm>
            <a:custGeom>
              <a:avLst/>
              <a:gdLst/>
              <a:ahLst/>
              <a:cxnLst/>
              <a:rect l="l" t="t" r="r" b="b"/>
              <a:pathLst>
                <a:path w="1144" h="1122" extrusionOk="0">
                  <a:moveTo>
                    <a:pt x="1064" y="0"/>
                  </a:moveTo>
                  <a:cubicBezTo>
                    <a:pt x="949" y="144"/>
                    <a:pt x="777" y="249"/>
                    <a:pt x="595" y="288"/>
                  </a:cubicBezTo>
                  <a:lnTo>
                    <a:pt x="0" y="403"/>
                  </a:lnTo>
                  <a:cubicBezTo>
                    <a:pt x="29" y="642"/>
                    <a:pt x="39" y="882"/>
                    <a:pt x="39" y="1122"/>
                  </a:cubicBezTo>
                  <a:lnTo>
                    <a:pt x="595" y="1006"/>
                  </a:lnTo>
                  <a:cubicBezTo>
                    <a:pt x="806" y="959"/>
                    <a:pt x="997" y="853"/>
                    <a:pt x="1141" y="690"/>
                  </a:cubicBezTo>
                  <a:cubicBezTo>
                    <a:pt x="1142" y="694"/>
                    <a:pt x="1142" y="696"/>
                    <a:pt x="1142" y="696"/>
                  </a:cubicBezTo>
                  <a:cubicBezTo>
                    <a:pt x="1143" y="696"/>
                    <a:pt x="1083" y="100"/>
                    <a:pt x="1064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Google Shape;11912;p86"/>
            <p:cNvSpPr/>
            <p:nvPr/>
          </p:nvSpPr>
          <p:spPr>
            <a:xfrm>
              <a:off x="5913824" y="2016598"/>
              <a:ext cx="39772" cy="54103"/>
            </a:xfrm>
            <a:custGeom>
              <a:avLst/>
              <a:gdLst/>
              <a:ahLst/>
              <a:cxnLst/>
              <a:rect l="l" t="t" r="r" b="b"/>
              <a:pathLst>
                <a:path w="1518" h="2065" extrusionOk="0">
                  <a:moveTo>
                    <a:pt x="645" y="0"/>
                  </a:moveTo>
                  <a:cubicBezTo>
                    <a:pt x="324" y="0"/>
                    <a:pt x="1" y="254"/>
                    <a:pt x="89" y="675"/>
                  </a:cubicBezTo>
                  <a:lnTo>
                    <a:pt x="377" y="2026"/>
                  </a:lnTo>
                  <a:lnTo>
                    <a:pt x="1297" y="2026"/>
                  </a:lnTo>
                  <a:cubicBezTo>
                    <a:pt x="1374" y="2026"/>
                    <a:pt x="1451" y="2036"/>
                    <a:pt x="1518" y="2065"/>
                  </a:cubicBezTo>
                  <a:lnTo>
                    <a:pt x="1173" y="445"/>
                  </a:lnTo>
                  <a:lnTo>
                    <a:pt x="1182" y="445"/>
                  </a:lnTo>
                  <a:cubicBezTo>
                    <a:pt x="1113" y="137"/>
                    <a:pt x="880" y="0"/>
                    <a:pt x="6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Google Shape;11913;p86"/>
            <p:cNvSpPr/>
            <p:nvPr/>
          </p:nvSpPr>
          <p:spPr>
            <a:xfrm>
              <a:off x="5919667" y="205008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" y="1"/>
                  </a:moveTo>
                  <a:lnTo>
                    <a:pt x="154" y="748"/>
                  </a:lnTo>
                  <a:lnTo>
                    <a:pt x="1074" y="748"/>
                  </a:lnTo>
                  <a:cubicBezTo>
                    <a:pt x="1151" y="748"/>
                    <a:pt x="1228" y="758"/>
                    <a:pt x="1304" y="787"/>
                  </a:cubicBezTo>
                  <a:lnTo>
                    <a:pt x="1141" y="30"/>
                  </a:lnTo>
                  <a:cubicBezTo>
                    <a:pt x="1055" y="1"/>
                    <a:pt x="959" y="1"/>
                    <a:pt x="8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Google Shape;11914;p86"/>
            <p:cNvSpPr/>
            <p:nvPr/>
          </p:nvSpPr>
          <p:spPr>
            <a:xfrm>
              <a:off x="6013096" y="2018301"/>
              <a:ext cx="39510" cy="52898"/>
            </a:xfrm>
            <a:custGeom>
              <a:avLst/>
              <a:gdLst/>
              <a:ahLst/>
              <a:cxnLst/>
              <a:rect l="l" t="t" r="r" b="b"/>
              <a:pathLst>
                <a:path w="1508" h="2019" extrusionOk="0">
                  <a:moveTo>
                    <a:pt x="862" y="0"/>
                  </a:moveTo>
                  <a:cubicBezTo>
                    <a:pt x="630" y="0"/>
                    <a:pt x="400" y="135"/>
                    <a:pt x="336" y="437"/>
                  </a:cubicBezTo>
                  <a:lnTo>
                    <a:pt x="0" y="2019"/>
                  </a:lnTo>
                  <a:lnTo>
                    <a:pt x="1131" y="2019"/>
                  </a:lnTo>
                  <a:lnTo>
                    <a:pt x="1419" y="677"/>
                  </a:lnTo>
                  <a:cubicBezTo>
                    <a:pt x="1508" y="255"/>
                    <a:pt x="1182" y="0"/>
                    <a:pt x="86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Google Shape;11915;p86"/>
            <p:cNvSpPr/>
            <p:nvPr/>
          </p:nvSpPr>
          <p:spPr>
            <a:xfrm>
              <a:off x="6012834" y="205084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73" y="1"/>
                  </a:moveTo>
                  <a:lnTo>
                    <a:pt x="1" y="787"/>
                  </a:lnTo>
                  <a:lnTo>
                    <a:pt x="1141" y="78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11916;p86"/>
            <p:cNvSpPr/>
            <p:nvPr/>
          </p:nvSpPr>
          <p:spPr>
            <a:xfrm>
              <a:off x="5764222" y="2069679"/>
              <a:ext cx="201190" cy="176798"/>
            </a:xfrm>
            <a:custGeom>
              <a:avLst/>
              <a:gdLst/>
              <a:ahLst/>
              <a:cxnLst/>
              <a:rect l="l" t="t" r="r" b="b"/>
              <a:pathLst>
                <a:path w="7679" h="6748" extrusionOk="0">
                  <a:moveTo>
                    <a:pt x="2770" y="0"/>
                  </a:moveTo>
                  <a:cubicBezTo>
                    <a:pt x="1237" y="0"/>
                    <a:pt x="0" y="1247"/>
                    <a:pt x="0" y="2780"/>
                  </a:cubicBezTo>
                  <a:lnTo>
                    <a:pt x="0" y="5368"/>
                  </a:lnTo>
                  <a:cubicBezTo>
                    <a:pt x="0" y="6145"/>
                    <a:pt x="632" y="6748"/>
                    <a:pt x="1373" y="6748"/>
                  </a:cubicBezTo>
                  <a:cubicBezTo>
                    <a:pt x="1464" y="6748"/>
                    <a:pt x="1556" y="6739"/>
                    <a:pt x="1649" y="6720"/>
                  </a:cubicBezTo>
                  <a:lnTo>
                    <a:pt x="7017" y="5637"/>
                  </a:lnTo>
                  <a:cubicBezTo>
                    <a:pt x="7400" y="5560"/>
                    <a:pt x="7678" y="5224"/>
                    <a:pt x="7678" y="4831"/>
                  </a:cubicBezTo>
                  <a:lnTo>
                    <a:pt x="7678" y="671"/>
                  </a:lnTo>
                  <a:cubicBezTo>
                    <a:pt x="7678" y="298"/>
                    <a:pt x="7381" y="0"/>
                    <a:pt x="700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11917;p86"/>
            <p:cNvSpPr/>
            <p:nvPr/>
          </p:nvSpPr>
          <p:spPr>
            <a:xfrm>
              <a:off x="5769750" y="2069679"/>
              <a:ext cx="195662" cy="176562"/>
            </a:xfrm>
            <a:custGeom>
              <a:avLst/>
              <a:gdLst/>
              <a:ahLst/>
              <a:cxnLst/>
              <a:rect l="l" t="t" r="r" b="b"/>
              <a:pathLst>
                <a:path w="7468" h="6739" extrusionOk="0">
                  <a:moveTo>
                    <a:pt x="6250" y="0"/>
                  </a:moveTo>
                  <a:lnTo>
                    <a:pt x="6250" y="39"/>
                  </a:lnTo>
                  <a:lnTo>
                    <a:pt x="6250" y="4199"/>
                  </a:lnTo>
                  <a:cubicBezTo>
                    <a:pt x="6250" y="4592"/>
                    <a:pt x="5981" y="4927"/>
                    <a:pt x="5598" y="5004"/>
                  </a:cubicBezTo>
                  <a:lnTo>
                    <a:pt x="1342" y="5867"/>
                  </a:lnTo>
                  <a:lnTo>
                    <a:pt x="499" y="6030"/>
                  </a:lnTo>
                  <a:lnTo>
                    <a:pt x="221" y="6087"/>
                  </a:lnTo>
                  <a:cubicBezTo>
                    <a:pt x="144" y="6106"/>
                    <a:pt x="77" y="6116"/>
                    <a:pt x="0" y="6116"/>
                  </a:cubicBezTo>
                  <a:cubicBezTo>
                    <a:pt x="256" y="6507"/>
                    <a:pt x="691" y="6739"/>
                    <a:pt x="1150" y="6739"/>
                  </a:cubicBezTo>
                  <a:cubicBezTo>
                    <a:pt x="1242" y="6739"/>
                    <a:pt x="1335" y="6729"/>
                    <a:pt x="1428" y="6710"/>
                  </a:cubicBezTo>
                  <a:lnTo>
                    <a:pt x="1716" y="6653"/>
                  </a:lnTo>
                  <a:lnTo>
                    <a:pt x="2550" y="6490"/>
                  </a:lnTo>
                  <a:lnTo>
                    <a:pt x="6806" y="5627"/>
                  </a:lnTo>
                  <a:cubicBezTo>
                    <a:pt x="7189" y="5550"/>
                    <a:pt x="7467" y="5215"/>
                    <a:pt x="7467" y="4831"/>
                  </a:cubicBezTo>
                  <a:lnTo>
                    <a:pt x="7467" y="671"/>
                  </a:lnTo>
                  <a:cubicBezTo>
                    <a:pt x="7467" y="298"/>
                    <a:pt x="7170" y="0"/>
                    <a:pt x="679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11918;p86"/>
            <p:cNvSpPr/>
            <p:nvPr/>
          </p:nvSpPr>
          <p:spPr>
            <a:xfrm>
              <a:off x="5987236" y="2069679"/>
              <a:ext cx="151279" cy="119289"/>
            </a:xfrm>
            <a:custGeom>
              <a:avLst/>
              <a:gdLst/>
              <a:ahLst/>
              <a:cxnLst/>
              <a:rect l="l" t="t" r="r" b="b"/>
              <a:pathLst>
                <a:path w="5774" h="4553" extrusionOk="0">
                  <a:moveTo>
                    <a:pt x="4124" y="0"/>
                  </a:moveTo>
                  <a:cubicBezTo>
                    <a:pt x="4117" y="0"/>
                    <a:pt x="4110" y="0"/>
                    <a:pt x="4103" y="0"/>
                  </a:cubicBezTo>
                  <a:lnTo>
                    <a:pt x="1227" y="0"/>
                  </a:lnTo>
                  <a:cubicBezTo>
                    <a:pt x="546" y="0"/>
                    <a:pt x="0" y="547"/>
                    <a:pt x="0" y="1218"/>
                  </a:cubicBezTo>
                  <a:lnTo>
                    <a:pt x="0" y="3940"/>
                  </a:lnTo>
                  <a:cubicBezTo>
                    <a:pt x="0" y="4295"/>
                    <a:pt x="291" y="4552"/>
                    <a:pt x="611" y="4552"/>
                  </a:cubicBezTo>
                  <a:cubicBezTo>
                    <a:pt x="714" y="4552"/>
                    <a:pt x="820" y="4525"/>
                    <a:pt x="920" y="4467"/>
                  </a:cubicBezTo>
                  <a:lnTo>
                    <a:pt x="4706" y="2234"/>
                  </a:lnTo>
                  <a:cubicBezTo>
                    <a:pt x="5774" y="1624"/>
                    <a:pt x="5335" y="0"/>
                    <a:pt x="41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11919;p86"/>
            <p:cNvSpPr/>
            <p:nvPr/>
          </p:nvSpPr>
          <p:spPr>
            <a:xfrm>
              <a:off x="5986974" y="2071434"/>
              <a:ext cx="146930" cy="117533"/>
            </a:xfrm>
            <a:custGeom>
              <a:avLst/>
              <a:gdLst/>
              <a:ahLst/>
              <a:cxnLst/>
              <a:rect l="l" t="t" r="r" b="b"/>
              <a:pathLst>
                <a:path w="5608" h="4486" extrusionOk="0">
                  <a:moveTo>
                    <a:pt x="4496" y="1"/>
                  </a:moveTo>
                  <a:cubicBezTo>
                    <a:pt x="4544" y="125"/>
                    <a:pt x="4563" y="250"/>
                    <a:pt x="4563" y="384"/>
                  </a:cubicBezTo>
                  <a:cubicBezTo>
                    <a:pt x="4563" y="815"/>
                    <a:pt x="4343" y="1208"/>
                    <a:pt x="3969" y="1419"/>
                  </a:cubicBezTo>
                  <a:lnTo>
                    <a:pt x="183" y="3653"/>
                  </a:lnTo>
                  <a:cubicBezTo>
                    <a:pt x="125" y="3681"/>
                    <a:pt x="68" y="3710"/>
                    <a:pt x="0" y="3729"/>
                  </a:cubicBezTo>
                  <a:lnTo>
                    <a:pt x="0" y="3873"/>
                  </a:lnTo>
                  <a:cubicBezTo>
                    <a:pt x="0" y="4228"/>
                    <a:pt x="297" y="4485"/>
                    <a:pt x="620" y="4485"/>
                  </a:cubicBezTo>
                  <a:cubicBezTo>
                    <a:pt x="723" y="4485"/>
                    <a:pt x="830" y="4458"/>
                    <a:pt x="930" y="4400"/>
                  </a:cubicBezTo>
                  <a:lnTo>
                    <a:pt x="4716" y="2167"/>
                  </a:lnTo>
                  <a:cubicBezTo>
                    <a:pt x="5608" y="1659"/>
                    <a:pt x="5474" y="326"/>
                    <a:pt x="449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11920;p86"/>
            <p:cNvSpPr/>
            <p:nvPr/>
          </p:nvSpPr>
          <p:spPr>
            <a:xfrm>
              <a:off x="5958836" y="2073452"/>
              <a:ext cx="44985" cy="133122"/>
            </a:xfrm>
            <a:custGeom>
              <a:avLst/>
              <a:gdLst/>
              <a:ahLst/>
              <a:cxnLst/>
              <a:rect l="l" t="t" r="r" b="b"/>
              <a:pathLst>
                <a:path w="1717" h="5081" extrusionOk="0">
                  <a:moveTo>
                    <a:pt x="1" y="0"/>
                  </a:moveTo>
                  <a:cubicBezTo>
                    <a:pt x="164" y="125"/>
                    <a:pt x="250" y="317"/>
                    <a:pt x="250" y="518"/>
                  </a:cubicBezTo>
                  <a:lnTo>
                    <a:pt x="250" y="4687"/>
                  </a:lnTo>
                  <a:cubicBezTo>
                    <a:pt x="250" y="4822"/>
                    <a:pt x="221" y="4956"/>
                    <a:pt x="154" y="5080"/>
                  </a:cubicBezTo>
                  <a:cubicBezTo>
                    <a:pt x="509" y="4716"/>
                    <a:pt x="931" y="4381"/>
                    <a:pt x="1525" y="4381"/>
                  </a:cubicBezTo>
                  <a:cubicBezTo>
                    <a:pt x="1266" y="4304"/>
                    <a:pt x="1084" y="4064"/>
                    <a:pt x="1084" y="3796"/>
                  </a:cubicBezTo>
                  <a:lnTo>
                    <a:pt x="1084" y="1074"/>
                  </a:lnTo>
                  <a:cubicBezTo>
                    <a:pt x="1074" y="623"/>
                    <a:pt x="1324" y="211"/>
                    <a:pt x="171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7" name="Google Shape;11921;p86"/>
          <p:cNvGrpSpPr/>
          <p:nvPr/>
        </p:nvGrpSpPr>
        <p:grpSpPr>
          <a:xfrm>
            <a:off x="7274072" y="2059242"/>
            <a:ext cx="558399" cy="423047"/>
            <a:chOff x="5325477" y="2016441"/>
            <a:chExt cx="361927" cy="276515"/>
          </a:xfrm>
        </p:grpSpPr>
        <p:sp>
          <p:nvSpPr>
            <p:cNvPr id="468" name="Google Shape;11922;p86"/>
            <p:cNvSpPr/>
            <p:nvPr/>
          </p:nvSpPr>
          <p:spPr>
            <a:xfrm>
              <a:off x="5514091" y="2232853"/>
              <a:ext cx="35449" cy="60103"/>
            </a:xfrm>
            <a:custGeom>
              <a:avLst/>
              <a:gdLst/>
              <a:ahLst/>
              <a:cxnLst/>
              <a:rect l="l" t="t" r="r" b="b"/>
              <a:pathLst>
                <a:path w="1353" h="2294" extrusionOk="0">
                  <a:moveTo>
                    <a:pt x="1058" y="0"/>
                  </a:moveTo>
                  <a:cubicBezTo>
                    <a:pt x="1007" y="0"/>
                    <a:pt x="955" y="21"/>
                    <a:pt x="911" y="70"/>
                  </a:cubicBezTo>
                  <a:lnTo>
                    <a:pt x="384" y="626"/>
                  </a:lnTo>
                  <a:cubicBezTo>
                    <a:pt x="144" y="894"/>
                    <a:pt x="0" y="1239"/>
                    <a:pt x="10" y="1594"/>
                  </a:cubicBezTo>
                  <a:lnTo>
                    <a:pt x="10" y="2083"/>
                  </a:lnTo>
                  <a:cubicBezTo>
                    <a:pt x="10" y="2198"/>
                    <a:pt x="96" y="2294"/>
                    <a:pt x="211" y="2294"/>
                  </a:cubicBezTo>
                  <a:cubicBezTo>
                    <a:pt x="336" y="2294"/>
                    <a:pt x="422" y="2198"/>
                    <a:pt x="422" y="2083"/>
                  </a:cubicBezTo>
                  <a:lnTo>
                    <a:pt x="422" y="1594"/>
                  </a:lnTo>
                  <a:cubicBezTo>
                    <a:pt x="422" y="1335"/>
                    <a:pt x="518" y="1096"/>
                    <a:pt x="690" y="913"/>
                  </a:cubicBezTo>
                  <a:lnTo>
                    <a:pt x="1208" y="348"/>
                  </a:lnTo>
                  <a:cubicBezTo>
                    <a:pt x="1353" y="196"/>
                    <a:pt x="1213" y="0"/>
                    <a:pt x="1058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11923;p86"/>
            <p:cNvSpPr/>
            <p:nvPr/>
          </p:nvSpPr>
          <p:spPr>
            <a:xfrm>
              <a:off x="5605633" y="2232879"/>
              <a:ext cx="35291" cy="60077"/>
            </a:xfrm>
            <a:custGeom>
              <a:avLst/>
              <a:gdLst/>
              <a:ahLst/>
              <a:cxnLst/>
              <a:rect l="l" t="t" r="r" b="b"/>
              <a:pathLst>
                <a:path w="1347" h="2293" extrusionOk="0">
                  <a:moveTo>
                    <a:pt x="302" y="1"/>
                  </a:moveTo>
                  <a:cubicBezTo>
                    <a:pt x="145" y="1"/>
                    <a:pt x="1" y="203"/>
                    <a:pt x="139" y="357"/>
                  </a:cubicBezTo>
                  <a:lnTo>
                    <a:pt x="666" y="912"/>
                  </a:lnTo>
                  <a:cubicBezTo>
                    <a:pt x="839" y="1095"/>
                    <a:pt x="935" y="1344"/>
                    <a:pt x="935" y="1593"/>
                  </a:cubicBezTo>
                  <a:lnTo>
                    <a:pt x="935" y="2082"/>
                  </a:lnTo>
                  <a:cubicBezTo>
                    <a:pt x="935" y="2197"/>
                    <a:pt x="1021" y="2293"/>
                    <a:pt x="1146" y="2293"/>
                  </a:cubicBezTo>
                  <a:cubicBezTo>
                    <a:pt x="1261" y="2293"/>
                    <a:pt x="1347" y="2207"/>
                    <a:pt x="1347" y="2091"/>
                  </a:cubicBezTo>
                  <a:lnTo>
                    <a:pt x="1347" y="1603"/>
                  </a:lnTo>
                  <a:cubicBezTo>
                    <a:pt x="1347" y="1238"/>
                    <a:pt x="1213" y="893"/>
                    <a:pt x="973" y="635"/>
                  </a:cubicBezTo>
                  <a:lnTo>
                    <a:pt x="446" y="69"/>
                  </a:lnTo>
                  <a:cubicBezTo>
                    <a:pt x="402" y="21"/>
                    <a:pt x="351" y="1"/>
                    <a:pt x="302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11924;p86"/>
            <p:cNvSpPr/>
            <p:nvPr/>
          </p:nvSpPr>
          <p:spPr>
            <a:xfrm>
              <a:off x="5466852" y="2264476"/>
              <a:ext cx="219530" cy="28479"/>
            </a:xfrm>
            <a:custGeom>
              <a:avLst/>
              <a:gdLst/>
              <a:ahLst/>
              <a:cxnLst/>
              <a:rect l="l" t="t" r="r" b="b"/>
              <a:pathLst>
                <a:path w="8379" h="1087" extrusionOk="0">
                  <a:moveTo>
                    <a:pt x="297" y="0"/>
                  </a:moveTo>
                  <a:cubicBezTo>
                    <a:pt x="132" y="0"/>
                    <a:pt x="0" y="219"/>
                    <a:pt x="164" y="368"/>
                  </a:cubicBezTo>
                  <a:lnTo>
                    <a:pt x="902" y="1029"/>
                  </a:lnTo>
                  <a:cubicBezTo>
                    <a:pt x="940" y="1068"/>
                    <a:pt x="988" y="1087"/>
                    <a:pt x="1036" y="1087"/>
                  </a:cubicBezTo>
                  <a:lnTo>
                    <a:pt x="7449" y="1087"/>
                  </a:lnTo>
                  <a:cubicBezTo>
                    <a:pt x="7497" y="1087"/>
                    <a:pt x="7545" y="1068"/>
                    <a:pt x="7583" y="1039"/>
                  </a:cubicBezTo>
                  <a:lnTo>
                    <a:pt x="8292" y="387"/>
                  </a:lnTo>
                  <a:cubicBezTo>
                    <a:pt x="8379" y="310"/>
                    <a:pt x="8379" y="186"/>
                    <a:pt x="8302" y="99"/>
                  </a:cubicBezTo>
                  <a:cubicBezTo>
                    <a:pt x="8260" y="53"/>
                    <a:pt x="8202" y="28"/>
                    <a:pt x="8144" y="28"/>
                  </a:cubicBezTo>
                  <a:cubicBezTo>
                    <a:pt x="8096" y="28"/>
                    <a:pt x="8049" y="45"/>
                    <a:pt x="8015" y="80"/>
                  </a:cubicBezTo>
                  <a:lnTo>
                    <a:pt x="7363" y="675"/>
                  </a:lnTo>
                  <a:lnTo>
                    <a:pt x="1113" y="675"/>
                  </a:lnTo>
                  <a:lnTo>
                    <a:pt x="442" y="61"/>
                  </a:lnTo>
                  <a:cubicBezTo>
                    <a:pt x="395" y="18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11925;p86"/>
            <p:cNvSpPr/>
            <p:nvPr/>
          </p:nvSpPr>
          <p:spPr>
            <a:xfrm>
              <a:off x="5325477" y="2064413"/>
              <a:ext cx="361665" cy="177060"/>
            </a:xfrm>
            <a:custGeom>
              <a:avLst/>
              <a:gdLst/>
              <a:ahLst/>
              <a:cxnLst/>
              <a:rect l="l" t="t" r="r" b="b"/>
              <a:pathLst>
                <a:path w="13804" h="6758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317" y="3115"/>
                  </a:lnTo>
                  <a:cubicBezTo>
                    <a:pt x="326" y="3269"/>
                    <a:pt x="461" y="3393"/>
                    <a:pt x="624" y="3393"/>
                  </a:cubicBezTo>
                  <a:lnTo>
                    <a:pt x="1084" y="3393"/>
                  </a:lnTo>
                  <a:cubicBezTo>
                    <a:pt x="1208" y="3393"/>
                    <a:pt x="1314" y="3317"/>
                    <a:pt x="1371" y="3211"/>
                  </a:cubicBezTo>
                  <a:lnTo>
                    <a:pt x="1812" y="2272"/>
                  </a:lnTo>
                  <a:lnTo>
                    <a:pt x="5378" y="2272"/>
                  </a:lnTo>
                  <a:cubicBezTo>
                    <a:pt x="5627" y="2272"/>
                    <a:pt x="5838" y="2473"/>
                    <a:pt x="5838" y="2732"/>
                  </a:cubicBezTo>
                  <a:lnTo>
                    <a:pt x="5838" y="4572"/>
                  </a:lnTo>
                  <a:cubicBezTo>
                    <a:pt x="5838" y="4831"/>
                    <a:pt x="5886" y="5080"/>
                    <a:pt x="5963" y="5320"/>
                  </a:cubicBezTo>
                  <a:cubicBezTo>
                    <a:pt x="6049" y="5540"/>
                    <a:pt x="6164" y="5742"/>
                    <a:pt x="6308" y="5924"/>
                  </a:cubicBezTo>
                  <a:cubicBezTo>
                    <a:pt x="6739" y="6403"/>
                    <a:pt x="7324" y="6758"/>
                    <a:pt x="8024" y="6758"/>
                  </a:cubicBezTo>
                  <a:lnTo>
                    <a:pt x="12509" y="6758"/>
                  </a:lnTo>
                  <a:cubicBezTo>
                    <a:pt x="13228" y="6758"/>
                    <a:pt x="13804" y="6173"/>
                    <a:pt x="13804" y="5454"/>
                  </a:cubicBezTo>
                  <a:lnTo>
                    <a:pt x="10688" y="4141"/>
                  </a:lnTo>
                  <a:cubicBezTo>
                    <a:pt x="9826" y="3767"/>
                    <a:pt x="9270" y="2924"/>
                    <a:pt x="9270" y="1984"/>
                  </a:cubicBezTo>
                  <a:lnTo>
                    <a:pt x="9270" y="1610"/>
                  </a:lnTo>
                  <a:cubicBezTo>
                    <a:pt x="9270" y="1390"/>
                    <a:pt x="9097" y="1227"/>
                    <a:pt x="8886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11926;p86"/>
            <p:cNvSpPr/>
            <p:nvPr/>
          </p:nvSpPr>
          <p:spPr>
            <a:xfrm>
              <a:off x="5325477" y="2064413"/>
              <a:ext cx="361927" cy="171793"/>
            </a:xfrm>
            <a:custGeom>
              <a:avLst/>
              <a:gdLst/>
              <a:ahLst/>
              <a:cxnLst/>
              <a:rect l="l" t="t" r="r" b="b"/>
              <a:pathLst>
                <a:path w="13814" h="6557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48" y="546"/>
                  </a:lnTo>
                  <a:lnTo>
                    <a:pt x="499" y="546"/>
                  </a:lnTo>
                  <a:cubicBezTo>
                    <a:pt x="681" y="546"/>
                    <a:pt x="834" y="662"/>
                    <a:pt x="902" y="834"/>
                  </a:cubicBezTo>
                  <a:lnTo>
                    <a:pt x="1084" y="1371"/>
                  </a:lnTo>
                  <a:cubicBezTo>
                    <a:pt x="1160" y="1610"/>
                    <a:pt x="1390" y="1773"/>
                    <a:pt x="1649" y="1773"/>
                  </a:cubicBezTo>
                  <a:lnTo>
                    <a:pt x="8397" y="1773"/>
                  </a:lnTo>
                  <a:cubicBezTo>
                    <a:pt x="8608" y="1773"/>
                    <a:pt x="8781" y="1946"/>
                    <a:pt x="8781" y="2157"/>
                  </a:cubicBezTo>
                  <a:lnTo>
                    <a:pt x="8781" y="2531"/>
                  </a:lnTo>
                  <a:cubicBezTo>
                    <a:pt x="8781" y="3470"/>
                    <a:pt x="9337" y="4323"/>
                    <a:pt x="10199" y="4687"/>
                  </a:cubicBezTo>
                  <a:lnTo>
                    <a:pt x="13315" y="6010"/>
                  </a:lnTo>
                  <a:cubicBezTo>
                    <a:pt x="13315" y="6192"/>
                    <a:pt x="13276" y="6384"/>
                    <a:pt x="13200" y="6556"/>
                  </a:cubicBezTo>
                  <a:cubicBezTo>
                    <a:pt x="13573" y="6317"/>
                    <a:pt x="13804" y="5905"/>
                    <a:pt x="13813" y="5464"/>
                  </a:cubicBezTo>
                  <a:lnTo>
                    <a:pt x="10688" y="4141"/>
                  </a:lnTo>
                  <a:cubicBezTo>
                    <a:pt x="9816" y="3767"/>
                    <a:pt x="9260" y="2924"/>
                    <a:pt x="9260" y="1984"/>
                  </a:cubicBezTo>
                  <a:lnTo>
                    <a:pt x="9260" y="1610"/>
                  </a:lnTo>
                  <a:cubicBezTo>
                    <a:pt x="9260" y="1390"/>
                    <a:pt x="9087" y="1227"/>
                    <a:pt x="8877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11927;p86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16"/>
                    <a:pt x="29" y="173"/>
                  </a:cubicBezTo>
                  <a:lnTo>
                    <a:pt x="29" y="547"/>
                  </a:lnTo>
                  <a:cubicBezTo>
                    <a:pt x="29" y="1487"/>
                    <a:pt x="585" y="2330"/>
                    <a:pt x="1457" y="2704"/>
                  </a:cubicBezTo>
                  <a:lnTo>
                    <a:pt x="4237" y="3883"/>
                  </a:lnTo>
                  <a:cubicBezTo>
                    <a:pt x="4237" y="3883"/>
                    <a:pt x="4112" y="308"/>
                    <a:pt x="355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11928;p86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26"/>
                    <a:pt x="29" y="173"/>
                  </a:cubicBezTo>
                  <a:lnTo>
                    <a:pt x="29" y="442"/>
                  </a:lnTo>
                  <a:cubicBezTo>
                    <a:pt x="2684" y="701"/>
                    <a:pt x="3480" y="2627"/>
                    <a:pt x="3710" y="3653"/>
                  </a:cubicBezTo>
                  <a:lnTo>
                    <a:pt x="4237" y="3883"/>
                  </a:lnTo>
                  <a:cubicBezTo>
                    <a:pt x="4237" y="3883"/>
                    <a:pt x="4122" y="308"/>
                    <a:pt x="365" y="1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11929;p86"/>
            <p:cNvSpPr/>
            <p:nvPr/>
          </p:nvSpPr>
          <p:spPr>
            <a:xfrm>
              <a:off x="5506309" y="2128943"/>
              <a:ext cx="37676" cy="63587"/>
            </a:xfrm>
            <a:custGeom>
              <a:avLst/>
              <a:gdLst/>
              <a:ahLst/>
              <a:cxnLst/>
              <a:rect l="l" t="t" r="r" b="b"/>
              <a:pathLst>
                <a:path w="1438" h="2427" extrusionOk="0">
                  <a:moveTo>
                    <a:pt x="173" y="1"/>
                  </a:moveTo>
                  <a:cubicBezTo>
                    <a:pt x="77" y="1"/>
                    <a:pt x="0" y="77"/>
                    <a:pt x="0" y="173"/>
                  </a:cubicBezTo>
                  <a:lnTo>
                    <a:pt x="0" y="2253"/>
                  </a:lnTo>
                  <a:cubicBezTo>
                    <a:pt x="0" y="2349"/>
                    <a:pt x="77" y="2426"/>
                    <a:pt x="173" y="2426"/>
                  </a:cubicBezTo>
                  <a:lnTo>
                    <a:pt x="1265" y="2426"/>
                  </a:lnTo>
                  <a:cubicBezTo>
                    <a:pt x="1271" y="2426"/>
                    <a:pt x="1276" y="2426"/>
                    <a:pt x="1281" y="2426"/>
                  </a:cubicBezTo>
                  <a:cubicBezTo>
                    <a:pt x="1370" y="2426"/>
                    <a:pt x="1438" y="2353"/>
                    <a:pt x="1438" y="2263"/>
                  </a:cubicBezTo>
                  <a:lnTo>
                    <a:pt x="1438" y="173"/>
                  </a:lnTo>
                  <a:cubicBezTo>
                    <a:pt x="1438" y="77"/>
                    <a:pt x="1361" y="1"/>
                    <a:pt x="1265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11930;p86"/>
            <p:cNvSpPr/>
            <p:nvPr/>
          </p:nvSpPr>
          <p:spPr>
            <a:xfrm>
              <a:off x="5530413" y="2128681"/>
              <a:ext cx="13572" cy="63823"/>
            </a:xfrm>
            <a:custGeom>
              <a:avLst/>
              <a:gdLst/>
              <a:ahLst/>
              <a:cxnLst/>
              <a:rect l="l" t="t" r="r" b="b"/>
              <a:pathLst>
                <a:path w="518" h="2436" extrusionOk="0">
                  <a:moveTo>
                    <a:pt x="0" y="1"/>
                  </a:moveTo>
                  <a:lnTo>
                    <a:pt x="0" y="2436"/>
                  </a:lnTo>
                  <a:lnTo>
                    <a:pt x="345" y="2436"/>
                  </a:lnTo>
                  <a:cubicBezTo>
                    <a:pt x="441" y="2436"/>
                    <a:pt x="518" y="2359"/>
                    <a:pt x="518" y="2263"/>
                  </a:cubicBezTo>
                  <a:lnTo>
                    <a:pt x="518" y="183"/>
                  </a:lnTo>
                  <a:cubicBezTo>
                    <a:pt x="518" y="78"/>
                    <a:pt x="441" y="1"/>
                    <a:pt x="34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11931;p86"/>
            <p:cNvSpPr/>
            <p:nvPr/>
          </p:nvSpPr>
          <p:spPr>
            <a:xfrm>
              <a:off x="5503532" y="2078718"/>
              <a:ext cx="17606" cy="17868"/>
            </a:xfrm>
            <a:custGeom>
              <a:avLst/>
              <a:gdLst/>
              <a:ahLst/>
              <a:cxnLst/>
              <a:rect l="l" t="t" r="r" b="b"/>
              <a:pathLst>
                <a:path w="672" h="682" extrusionOk="0">
                  <a:moveTo>
                    <a:pt x="1" y="0"/>
                  </a:moveTo>
                  <a:lnTo>
                    <a:pt x="1" y="681"/>
                  </a:lnTo>
                  <a:lnTo>
                    <a:pt x="672" y="68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3CBD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11932;p86"/>
            <p:cNvSpPr/>
            <p:nvPr/>
          </p:nvSpPr>
          <p:spPr>
            <a:xfrm>
              <a:off x="5489960" y="2060876"/>
              <a:ext cx="44226" cy="17868"/>
            </a:xfrm>
            <a:custGeom>
              <a:avLst/>
              <a:gdLst/>
              <a:ahLst/>
              <a:cxnLst/>
              <a:rect l="l" t="t" r="r" b="b"/>
              <a:pathLst>
                <a:path w="1688" h="682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471"/>
                  </a:lnTo>
                  <a:cubicBezTo>
                    <a:pt x="1" y="586"/>
                    <a:pt x="97" y="681"/>
                    <a:pt x="212" y="681"/>
                  </a:cubicBezTo>
                  <a:lnTo>
                    <a:pt x="1477" y="681"/>
                  </a:lnTo>
                  <a:cubicBezTo>
                    <a:pt x="1602" y="681"/>
                    <a:pt x="1688" y="586"/>
                    <a:pt x="1688" y="471"/>
                  </a:cubicBezTo>
                  <a:lnTo>
                    <a:pt x="1688" y="212"/>
                  </a:lnTo>
                  <a:cubicBezTo>
                    <a:pt x="1688" y="97"/>
                    <a:pt x="1592" y="1"/>
                    <a:pt x="147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11933;p86"/>
            <p:cNvSpPr/>
            <p:nvPr/>
          </p:nvSpPr>
          <p:spPr>
            <a:xfrm>
              <a:off x="5518859" y="2060640"/>
              <a:ext cx="15589" cy="18104"/>
            </a:xfrm>
            <a:custGeom>
              <a:avLst/>
              <a:gdLst/>
              <a:ahLst/>
              <a:cxnLst/>
              <a:rect l="l" t="t" r="r" b="b"/>
              <a:pathLst>
                <a:path w="595" h="691" extrusionOk="0">
                  <a:moveTo>
                    <a:pt x="0" y="0"/>
                  </a:moveTo>
                  <a:lnTo>
                    <a:pt x="0" y="10"/>
                  </a:lnTo>
                  <a:lnTo>
                    <a:pt x="0" y="690"/>
                  </a:lnTo>
                  <a:lnTo>
                    <a:pt x="374" y="690"/>
                  </a:lnTo>
                  <a:cubicBezTo>
                    <a:pt x="489" y="690"/>
                    <a:pt x="595" y="595"/>
                    <a:pt x="595" y="470"/>
                  </a:cubicBezTo>
                  <a:lnTo>
                    <a:pt x="595" y="221"/>
                  </a:lnTo>
                  <a:cubicBezTo>
                    <a:pt x="595" y="96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11934;p86"/>
            <p:cNvSpPr/>
            <p:nvPr/>
          </p:nvSpPr>
          <p:spPr>
            <a:xfrm>
              <a:off x="5496746" y="2016441"/>
              <a:ext cx="31178" cy="44461"/>
            </a:xfrm>
            <a:custGeom>
              <a:avLst/>
              <a:gdLst/>
              <a:ahLst/>
              <a:cxnLst/>
              <a:rect l="l" t="t" r="r" b="b"/>
              <a:pathLst>
                <a:path w="1190" h="1697" extrusionOk="0">
                  <a:moveTo>
                    <a:pt x="631" y="0"/>
                  </a:moveTo>
                  <a:cubicBezTo>
                    <a:pt x="626" y="0"/>
                    <a:pt x="620" y="0"/>
                    <a:pt x="614" y="0"/>
                  </a:cubicBezTo>
                  <a:lnTo>
                    <a:pt x="576" y="0"/>
                  </a:lnTo>
                  <a:cubicBezTo>
                    <a:pt x="260" y="0"/>
                    <a:pt x="1" y="250"/>
                    <a:pt x="1" y="566"/>
                  </a:cubicBezTo>
                  <a:lnTo>
                    <a:pt x="1" y="1697"/>
                  </a:lnTo>
                  <a:lnTo>
                    <a:pt x="1189" y="1697"/>
                  </a:lnTo>
                  <a:lnTo>
                    <a:pt x="1189" y="566"/>
                  </a:lnTo>
                  <a:cubicBezTo>
                    <a:pt x="1189" y="255"/>
                    <a:pt x="940" y="0"/>
                    <a:pt x="631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11935;p86"/>
            <p:cNvSpPr/>
            <p:nvPr/>
          </p:nvSpPr>
          <p:spPr>
            <a:xfrm>
              <a:off x="5502039" y="2016441"/>
              <a:ext cx="25886" cy="44226"/>
            </a:xfrm>
            <a:custGeom>
              <a:avLst/>
              <a:gdLst/>
              <a:ahLst/>
              <a:cxnLst/>
              <a:rect l="l" t="t" r="r" b="b"/>
              <a:pathLst>
                <a:path w="988" h="1688" extrusionOk="0">
                  <a:moveTo>
                    <a:pt x="393" y="0"/>
                  </a:moveTo>
                  <a:cubicBezTo>
                    <a:pt x="249" y="0"/>
                    <a:pt x="115" y="48"/>
                    <a:pt x="0" y="144"/>
                  </a:cubicBezTo>
                  <a:cubicBezTo>
                    <a:pt x="230" y="230"/>
                    <a:pt x="383" y="451"/>
                    <a:pt x="393" y="690"/>
                  </a:cubicBezTo>
                  <a:lnTo>
                    <a:pt x="393" y="1687"/>
                  </a:lnTo>
                  <a:lnTo>
                    <a:pt x="987" y="1687"/>
                  </a:lnTo>
                  <a:lnTo>
                    <a:pt x="987" y="585"/>
                  </a:lnTo>
                  <a:cubicBezTo>
                    <a:pt x="978" y="259"/>
                    <a:pt x="719" y="0"/>
                    <a:pt x="393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11936;p86"/>
            <p:cNvSpPr/>
            <p:nvPr/>
          </p:nvSpPr>
          <p:spPr>
            <a:xfrm>
              <a:off x="5363676" y="2019165"/>
              <a:ext cx="133096" cy="34741"/>
            </a:xfrm>
            <a:custGeom>
              <a:avLst/>
              <a:gdLst/>
              <a:ahLst/>
              <a:cxnLst/>
              <a:rect l="l" t="t" r="r" b="b"/>
              <a:pathLst>
                <a:path w="5080" h="1326" extrusionOk="0">
                  <a:moveTo>
                    <a:pt x="904" y="1"/>
                  </a:moveTo>
                  <a:cubicBezTo>
                    <a:pt x="734" y="1"/>
                    <a:pt x="566" y="67"/>
                    <a:pt x="440" y="184"/>
                  </a:cubicBezTo>
                  <a:cubicBezTo>
                    <a:pt x="1" y="595"/>
                    <a:pt x="300" y="1326"/>
                    <a:pt x="894" y="1326"/>
                  </a:cubicBezTo>
                  <a:cubicBezTo>
                    <a:pt x="909" y="1326"/>
                    <a:pt x="924" y="1325"/>
                    <a:pt x="939" y="1325"/>
                  </a:cubicBezTo>
                  <a:lnTo>
                    <a:pt x="5080" y="1037"/>
                  </a:lnTo>
                  <a:lnTo>
                    <a:pt x="5080" y="289"/>
                  </a:lnTo>
                  <a:lnTo>
                    <a:pt x="939" y="2"/>
                  </a:lnTo>
                  <a:cubicBezTo>
                    <a:pt x="927" y="1"/>
                    <a:pt x="916" y="1"/>
                    <a:pt x="904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11937;p86"/>
            <p:cNvSpPr/>
            <p:nvPr/>
          </p:nvSpPr>
          <p:spPr>
            <a:xfrm>
              <a:off x="5482939" y="2025977"/>
              <a:ext cx="14331" cy="21379"/>
            </a:xfrm>
            <a:custGeom>
              <a:avLst/>
              <a:gdLst/>
              <a:ahLst/>
              <a:cxnLst/>
              <a:rect l="l" t="t" r="r" b="b"/>
              <a:pathLst>
                <a:path w="547" h="816" extrusionOk="0">
                  <a:moveTo>
                    <a:pt x="49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0" y="221"/>
                  </a:lnTo>
                  <a:lnTo>
                    <a:pt x="10" y="815"/>
                  </a:lnTo>
                  <a:lnTo>
                    <a:pt x="547" y="777"/>
                  </a:lnTo>
                  <a:lnTo>
                    <a:pt x="547" y="2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11938;p86"/>
            <p:cNvSpPr/>
            <p:nvPr/>
          </p:nvSpPr>
          <p:spPr>
            <a:xfrm>
              <a:off x="5584647" y="2123179"/>
              <a:ext cx="26645" cy="52007"/>
            </a:xfrm>
            <a:custGeom>
              <a:avLst/>
              <a:gdLst/>
              <a:ahLst/>
              <a:cxnLst/>
              <a:rect l="l" t="t" r="r" b="b"/>
              <a:pathLst>
                <a:path w="1017" h="1985" extrusionOk="0">
                  <a:moveTo>
                    <a:pt x="509" y="0"/>
                  </a:moveTo>
                  <a:cubicBezTo>
                    <a:pt x="255" y="0"/>
                    <a:pt x="1" y="173"/>
                    <a:pt x="20" y="518"/>
                  </a:cubicBezTo>
                  <a:lnTo>
                    <a:pt x="20" y="1361"/>
                  </a:lnTo>
                  <a:cubicBezTo>
                    <a:pt x="240" y="1582"/>
                    <a:pt x="499" y="1773"/>
                    <a:pt x="796" y="1898"/>
                  </a:cubicBezTo>
                  <a:lnTo>
                    <a:pt x="998" y="1984"/>
                  </a:lnTo>
                  <a:lnTo>
                    <a:pt x="998" y="518"/>
                  </a:lnTo>
                  <a:cubicBezTo>
                    <a:pt x="1017" y="173"/>
                    <a:pt x="763" y="0"/>
                    <a:pt x="509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11939;p86"/>
            <p:cNvSpPr/>
            <p:nvPr/>
          </p:nvSpPr>
          <p:spPr>
            <a:xfrm>
              <a:off x="5592429" y="2123913"/>
              <a:ext cx="18366" cy="51011"/>
            </a:xfrm>
            <a:custGeom>
              <a:avLst/>
              <a:gdLst/>
              <a:ahLst/>
              <a:cxnLst/>
              <a:rect l="l" t="t" r="r" b="b"/>
              <a:pathLst>
                <a:path w="701" h="1947" extrusionOk="0">
                  <a:moveTo>
                    <a:pt x="229" y="1"/>
                  </a:moveTo>
                  <a:cubicBezTo>
                    <a:pt x="223" y="1"/>
                    <a:pt x="217" y="1"/>
                    <a:pt x="212" y="1"/>
                  </a:cubicBezTo>
                  <a:cubicBezTo>
                    <a:pt x="135" y="1"/>
                    <a:pt x="68" y="20"/>
                    <a:pt x="1" y="49"/>
                  </a:cubicBezTo>
                  <a:cubicBezTo>
                    <a:pt x="173" y="125"/>
                    <a:pt x="279" y="298"/>
                    <a:pt x="279" y="490"/>
                  </a:cubicBezTo>
                  <a:lnTo>
                    <a:pt x="279" y="1765"/>
                  </a:lnTo>
                  <a:cubicBezTo>
                    <a:pt x="346" y="1793"/>
                    <a:pt x="423" y="1832"/>
                    <a:pt x="490" y="1860"/>
                  </a:cubicBezTo>
                  <a:lnTo>
                    <a:pt x="701" y="1947"/>
                  </a:lnTo>
                  <a:lnTo>
                    <a:pt x="701" y="490"/>
                  </a:lnTo>
                  <a:cubicBezTo>
                    <a:pt x="701" y="218"/>
                    <a:pt x="489" y="1"/>
                    <a:pt x="229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11940;p86"/>
            <p:cNvSpPr/>
            <p:nvPr/>
          </p:nvSpPr>
          <p:spPr>
            <a:xfrm>
              <a:off x="5526378" y="2019165"/>
              <a:ext cx="133096" cy="34558"/>
            </a:xfrm>
            <a:custGeom>
              <a:avLst/>
              <a:gdLst/>
              <a:ahLst/>
              <a:cxnLst/>
              <a:rect l="l" t="t" r="r" b="b"/>
              <a:pathLst>
                <a:path w="5080" h="1319" extrusionOk="0">
                  <a:moveTo>
                    <a:pt x="4186" y="0"/>
                  </a:moveTo>
                  <a:cubicBezTo>
                    <a:pt x="4172" y="0"/>
                    <a:pt x="4157" y="1"/>
                    <a:pt x="4142" y="2"/>
                  </a:cubicBezTo>
                  <a:lnTo>
                    <a:pt x="1" y="289"/>
                  </a:lnTo>
                  <a:lnTo>
                    <a:pt x="1" y="1037"/>
                  </a:lnTo>
                  <a:lnTo>
                    <a:pt x="4142" y="1315"/>
                  </a:lnTo>
                  <a:cubicBezTo>
                    <a:pt x="4162" y="1317"/>
                    <a:pt x="4183" y="1318"/>
                    <a:pt x="4204" y="1318"/>
                  </a:cubicBezTo>
                  <a:cubicBezTo>
                    <a:pt x="4365" y="1318"/>
                    <a:pt x="4521" y="1253"/>
                    <a:pt x="4640" y="1142"/>
                  </a:cubicBezTo>
                  <a:cubicBezTo>
                    <a:pt x="5080" y="731"/>
                    <a:pt x="4771" y="0"/>
                    <a:pt x="4186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11941;p86"/>
            <p:cNvSpPr/>
            <p:nvPr/>
          </p:nvSpPr>
          <p:spPr>
            <a:xfrm>
              <a:off x="5526143" y="2025977"/>
              <a:ext cx="14593" cy="21379"/>
            </a:xfrm>
            <a:custGeom>
              <a:avLst/>
              <a:gdLst/>
              <a:ahLst/>
              <a:cxnLst/>
              <a:rect l="l" t="t" r="r" b="b"/>
              <a:pathLst>
                <a:path w="557" h="816" extrusionOk="0">
                  <a:moveTo>
                    <a:pt x="508" y="1"/>
                  </a:moveTo>
                  <a:lnTo>
                    <a:pt x="0" y="29"/>
                  </a:lnTo>
                  <a:lnTo>
                    <a:pt x="0" y="777"/>
                  </a:lnTo>
                  <a:lnTo>
                    <a:pt x="547" y="815"/>
                  </a:lnTo>
                  <a:lnTo>
                    <a:pt x="547" y="221"/>
                  </a:lnTo>
                  <a:lnTo>
                    <a:pt x="556" y="221"/>
                  </a:lnTo>
                  <a:cubicBezTo>
                    <a:pt x="547" y="144"/>
                    <a:pt x="537" y="68"/>
                    <a:pt x="508" y="1"/>
                  </a:cubicBez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8" name="Google Shape;11942;p86"/>
          <p:cNvGrpSpPr/>
          <p:nvPr/>
        </p:nvGrpSpPr>
        <p:grpSpPr>
          <a:xfrm>
            <a:off x="6572375" y="2060403"/>
            <a:ext cx="561874" cy="420441"/>
            <a:chOff x="4870671" y="2017200"/>
            <a:chExt cx="364180" cy="274812"/>
          </a:xfrm>
        </p:grpSpPr>
        <p:sp>
          <p:nvSpPr>
            <p:cNvPr id="489" name="Google Shape;11943;p86"/>
            <p:cNvSpPr/>
            <p:nvPr/>
          </p:nvSpPr>
          <p:spPr>
            <a:xfrm>
              <a:off x="5143151" y="2097294"/>
              <a:ext cx="91700" cy="115044"/>
            </a:xfrm>
            <a:custGeom>
              <a:avLst/>
              <a:gdLst/>
              <a:ahLst/>
              <a:cxnLst/>
              <a:rect l="l" t="t" r="r" b="b"/>
              <a:pathLst>
                <a:path w="3500" h="4391" extrusionOk="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11944;p86"/>
            <p:cNvSpPr/>
            <p:nvPr/>
          </p:nvSpPr>
          <p:spPr>
            <a:xfrm>
              <a:off x="5143151" y="2097058"/>
              <a:ext cx="33667" cy="115280"/>
            </a:xfrm>
            <a:custGeom>
              <a:avLst/>
              <a:gdLst/>
              <a:ahLst/>
              <a:cxnLst/>
              <a:rect l="l" t="t" r="r" b="b"/>
              <a:pathLst>
                <a:path w="1285" h="4400" extrusionOk="0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11945;p86"/>
            <p:cNvSpPr/>
            <p:nvPr/>
          </p:nvSpPr>
          <p:spPr>
            <a:xfrm>
              <a:off x="4870671" y="2017200"/>
              <a:ext cx="290584" cy="274471"/>
            </a:xfrm>
            <a:custGeom>
              <a:avLst/>
              <a:gdLst/>
              <a:ahLst/>
              <a:cxnLst/>
              <a:rect l="l" t="t" r="r" b="b"/>
              <a:pathLst>
                <a:path w="11091" h="10476" extrusionOk="0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11946;p86"/>
            <p:cNvSpPr/>
            <p:nvPr/>
          </p:nvSpPr>
          <p:spPr>
            <a:xfrm>
              <a:off x="4911595" y="2046309"/>
              <a:ext cx="263729" cy="245704"/>
            </a:xfrm>
            <a:custGeom>
              <a:avLst/>
              <a:gdLst/>
              <a:ahLst/>
              <a:cxnLst/>
              <a:rect l="l" t="t" r="r" b="b"/>
              <a:pathLst>
                <a:path w="10066" h="9378" extrusionOk="0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11947;p86"/>
            <p:cNvSpPr/>
            <p:nvPr/>
          </p:nvSpPr>
          <p:spPr>
            <a:xfrm>
              <a:off x="4872688" y="2101774"/>
              <a:ext cx="28899" cy="103045"/>
            </a:xfrm>
            <a:custGeom>
              <a:avLst/>
              <a:gdLst/>
              <a:ahLst/>
              <a:cxnLst/>
              <a:rect l="l" t="t" r="r" b="b"/>
              <a:pathLst>
                <a:path w="1103" h="3933" extrusionOk="0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rgbClr val="D6DD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11948;p86"/>
            <p:cNvSpPr/>
            <p:nvPr/>
          </p:nvSpPr>
          <p:spPr>
            <a:xfrm>
              <a:off x="4873946" y="2075024"/>
              <a:ext cx="73858" cy="159427"/>
            </a:xfrm>
            <a:custGeom>
              <a:avLst/>
              <a:gdLst/>
              <a:ahLst/>
              <a:cxnLst/>
              <a:rect l="l" t="t" r="r" b="b"/>
              <a:pathLst>
                <a:path w="2819" h="6085" extrusionOk="0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11949;p86"/>
            <p:cNvSpPr/>
            <p:nvPr/>
          </p:nvSpPr>
          <p:spPr>
            <a:xfrm>
              <a:off x="4904312" y="2074945"/>
              <a:ext cx="43492" cy="159244"/>
            </a:xfrm>
            <a:custGeom>
              <a:avLst/>
              <a:gdLst/>
              <a:ahLst/>
              <a:cxnLst/>
              <a:rect l="l" t="t" r="r" b="b"/>
              <a:pathLst>
                <a:path w="1660" h="6078" extrusionOk="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11950;p86"/>
            <p:cNvSpPr/>
            <p:nvPr/>
          </p:nvSpPr>
          <p:spPr>
            <a:xfrm>
              <a:off x="4877693" y="2119407"/>
              <a:ext cx="36706" cy="70583"/>
            </a:xfrm>
            <a:custGeom>
              <a:avLst/>
              <a:gdLst/>
              <a:ahLst/>
              <a:cxnLst/>
              <a:rect l="l" t="t" r="r" b="b"/>
              <a:pathLst>
                <a:path w="1401" h="2694" extrusionOk="0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11951;p86"/>
            <p:cNvSpPr/>
            <p:nvPr/>
          </p:nvSpPr>
          <p:spPr>
            <a:xfrm>
              <a:off x="5047888" y="2085504"/>
              <a:ext cx="106346" cy="54024"/>
            </a:xfrm>
            <a:custGeom>
              <a:avLst/>
              <a:gdLst/>
              <a:ahLst/>
              <a:cxnLst/>
              <a:rect l="l" t="t" r="r" b="b"/>
              <a:pathLst>
                <a:path w="4059" h="2062" extrusionOk="0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11952;p86"/>
            <p:cNvSpPr/>
            <p:nvPr/>
          </p:nvSpPr>
          <p:spPr>
            <a:xfrm>
              <a:off x="5056508" y="2170313"/>
              <a:ext cx="99717" cy="68644"/>
            </a:xfrm>
            <a:custGeom>
              <a:avLst/>
              <a:gdLst/>
              <a:ahLst/>
              <a:cxnLst/>
              <a:rect l="l" t="t" r="r" b="b"/>
              <a:pathLst>
                <a:path w="3806" h="2620" extrusionOk="0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Google Shape;11953;p86"/>
            <p:cNvSpPr/>
            <p:nvPr/>
          </p:nvSpPr>
          <p:spPr>
            <a:xfrm>
              <a:off x="5064368" y="2140995"/>
              <a:ext cx="45405" cy="20567"/>
            </a:xfrm>
            <a:custGeom>
              <a:avLst/>
              <a:gdLst/>
              <a:ahLst/>
              <a:cxnLst/>
              <a:rect l="l" t="t" r="r" b="b"/>
              <a:pathLst>
                <a:path w="1733" h="785" extrusionOk="0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Google Shape;11954;p86"/>
            <p:cNvSpPr/>
            <p:nvPr/>
          </p:nvSpPr>
          <p:spPr>
            <a:xfrm>
              <a:off x="5039556" y="2037479"/>
              <a:ext cx="75482" cy="44016"/>
            </a:xfrm>
            <a:custGeom>
              <a:avLst/>
              <a:gdLst/>
              <a:ahLst/>
              <a:cxnLst/>
              <a:rect l="l" t="t" r="r" b="b"/>
              <a:pathLst>
                <a:path w="2881" h="1680" extrusionOk="0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Google Shape;11955;p86"/>
            <p:cNvSpPr/>
            <p:nvPr/>
          </p:nvSpPr>
          <p:spPr>
            <a:xfrm>
              <a:off x="5016002" y="2240634"/>
              <a:ext cx="61884" cy="30995"/>
            </a:xfrm>
            <a:custGeom>
              <a:avLst/>
              <a:gdLst/>
              <a:ahLst/>
              <a:cxnLst/>
              <a:rect l="l" t="t" r="r" b="b"/>
              <a:pathLst>
                <a:path w="2362" h="1183" extrusionOk="0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2" name="Google Shape;11956;p86"/>
          <p:cNvGrpSpPr/>
          <p:nvPr/>
        </p:nvGrpSpPr>
        <p:grpSpPr>
          <a:xfrm>
            <a:off x="10080894" y="4107890"/>
            <a:ext cx="402204" cy="553881"/>
            <a:chOff x="7144726" y="3355496"/>
            <a:chExt cx="260690" cy="362032"/>
          </a:xfrm>
        </p:grpSpPr>
        <p:sp>
          <p:nvSpPr>
            <p:cNvPr id="503" name="Google Shape;11957;p86"/>
            <p:cNvSpPr/>
            <p:nvPr/>
          </p:nvSpPr>
          <p:spPr>
            <a:xfrm>
              <a:off x="7144726" y="3355496"/>
              <a:ext cx="260690" cy="362032"/>
            </a:xfrm>
            <a:custGeom>
              <a:avLst/>
              <a:gdLst/>
              <a:ahLst/>
              <a:cxnLst/>
              <a:rect l="l" t="t" r="r" b="b"/>
              <a:pathLst>
                <a:path w="9950" h="13818" extrusionOk="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Google Shape;11958;p86"/>
            <p:cNvSpPr/>
            <p:nvPr/>
          </p:nvSpPr>
          <p:spPr>
            <a:xfrm>
              <a:off x="7232601" y="3355496"/>
              <a:ext cx="172579" cy="330277"/>
            </a:xfrm>
            <a:custGeom>
              <a:avLst/>
              <a:gdLst/>
              <a:ahLst/>
              <a:cxnLst/>
              <a:rect l="l" t="t" r="r" b="b"/>
              <a:pathLst>
                <a:path w="6587" h="12606" extrusionOk="0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Google Shape;11959;p86"/>
            <p:cNvSpPr/>
            <p:nvPr/>
          </p:nvSpPr>
          <p:spPr>
            <a:xfrm>
              <a:off x="7302424" y="3660936"/>
              <a:ext cx="85910" cy="52950"/>
            </a:xfrm>
            <a:custGeom>
              <a:avLst/>
              <a:gdLst/>
              <a:ahLst/>
              <a:cxnLst/>
              <a:rect l="l" t="t" r="r" b="b"/>
              <a:pathLst>
                <a:path w="3279" h="2021" extrusionOk="0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Google Shape;11960;p86"/>
            <p:cNvSpPr/>
            <p:nvPr/>
          </p:nvSpPr>
          <p:spPr>
            <a:xfrm>
              <a:off x="7161285" y="3661198"/>
              <a:ext cx="84652" cy="52452"/>
            </a:xfrm>
            <a:custGeom>
              <a:avLst/>
              <a:gdLst/>
              <a:ahLst/>
              <a:cxnLst/>
              <a:rect l="l" t="t" r="r" b="b"/>
              <a:pathLst>
                <a:path w="3231" h="2002" extrusionOk="0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Google Shape;11961;p86"/>
            <p:cNvSpPr/>
            <p:nvPr/>
          </p:nvSpPr>
          <p:spPr>
            <a:xfrm>
              <a:off x="7175066" y="3655617"/>
              <a:ext cx="71631" cy="39195"/>
            </a:xfrm>
            <a:custGeom>
              <a:avLst/>
              <a:gdLst/>
              <a:ahLst/>
              <a:cxnLst/>
              <a:rect l="l" t="t" r="r" b="b"/>
              <a:pathLst>
                <a:path w="2734" h="1496" extrusionOk="0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Google Shape;11962;p86"/>
            <p:cNvSpPr/>
            <p:nvPr/>
          </p:nvSpPr>
          <p:spPr>
            <a:xfrm>
              <a:off x="7302686" y="3655670"/>
              <a:ext cx="72784" cy="39143"/>
            </a:xfrm>
            <a:custGeom>
              <a:avLst/>
              <a:gdLst/>
              <a:ahLst/>
              <a:cxnLst/>
              <a:rect l="l" t="t" r="r" b="b"/>
              <a:pathLst>
                <a:path w="2778" h="1494" extrusionOk="0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9" name="Google Shape;11963;p86"/>
          <p:cNvGrpSpPr/>
          <p:nvPr/>
        </p:nvGrpSpPr>
        <p:grpSpPr>
          <a:xfrm>
            <a:off x="9403573" y="5519326"/>
            <a:ext cx="403782" cy="553481"/>
            <a:chOff x="6705719" y="4278051"/>
            <a:chExt cx="261712" cy="361770"/>
          </a:xfrm>
        </p:grpSpPr>
        <p:sp>
          <p:nvSpPr>
            <p:cNvPr id="510" name="Google Shape;11964;p86"/>
            <p:cNvSpPr/>
            <p:nvPr/>
          </p:nvSpPr>
          <p:spPr>
            <a:xfrm>
              <a:off x="6863443" y="4340328"/>
              <a:ext cx="14331" cy="32802"/>
            </a:xfrm>
            <a:custGeom>
              <a:avLst/>
              <a:gdLst/>
              <a:ahLst/>
              <a:cxnLst/>
              <a:rect l="l" t="t" r="r" b="b"/>
              <a:pathLst>
                <a:path w="547" h="1252" extrusionOk="0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Google Shape;11965;p86"/>
            <p:cNvSpPr/>
            <p:nvPr/>
          </p:nvSpPr>
          <p:spPr>
            <a:xfrm>
              <a:off x="6863443" y="4573875"/>
              <a:ext cx="14331" cy="65945"/>
            </a:xfrm>
            <a:custGeom>
              <a:avLst/>
              <a:gdLst/>
              <a:ahLst/>
              <a:cxnLst/>
              <a:rect l="l" t="t" r="r" b="b"/>
              <a:pathLst>
                <a:path w="547" h="2517" extrusionOk="0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Google Shape;11966;p86"/>
            <p:cNvSpPr/>
            <p:nvPr/>
          </p:nvSpPr>
          <p:spPr>
            <a:xfrm>
              <a:off x="6773787" y="4364563"/>
              <a:ext cx="193644" cy="190133"/>
            </a:xfrm>
            <a:custGeom>
              <a:avLst/>
              <a:gdLst/>
              <a:ahLst/>
              <a:cxnLst/>
              <a:rect l="l" t="t" r="r" b="b"/>
              <a:pathLst>
                <a:path w="7391" h="7257" extrusionOk="0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Google Shape;11967;p86"/>
            <p:cNvSpPr/>
            <p:nvPr/>
          </p:nvSpPr>
          <p:spPr>
            <a:xfrm>
              <a:off x="6877512" y="4364563"/>
              <a:ext cx="89918" cy="190133"/>
            </a:xfrm>
            <a:custGeom>
              <a:avLst/>
              <a:gdLst/>
              <a:ahLst/>
              <a:cxnLst/>
              <a:rect l="l" t="t" r="r" b="b"/>
              <a:pathLst>
                <a:path w="3432" h="7257" extrusionOk="0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Google Shape;11968;p86"/>
            <p:cNvSpPr/>
            <p:nvPr/>
          </p:nvSpPr>
          <p:spPr>
            <a:xfrm>
              <a:off x="6779315" y="4427600"/>
              <a:ext cx="182850" cy="127096"/>
            </a:xfrm>
            <a:custGeom>
              <a:avLst/>
              <a:gdLst/>
              <a:ahLst/>
              <a:cxnLst/>
              <a:rect l="l" t="t" r="r" b="b"/>
              <a:pathLst>
                <a:path w="6979" h="4851" extrusionOk="0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Google Shape;11969;p86"/>
            <p:cNvSpPr/>
            <p:nvPr/>
          </p:nvSpPr>
          <p:spPr>
            <a:xfrm>
              <a:off x="6877512" y="4427600"/>
              <a:ext cx="84652" cy="127096"/>
            </a:xfrm>
            <a:custGeom>
              <a:avLst/>
              <a:gdLst/>
              <a:ahLst/>
              <a:cxnLst/>
              <a:rect l="l" t="t" r="r" b="b"/>
              <a:pathLst>
                <a:path w="3231" h="4851" extrusionOk="0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Google Shape;11970;p86"/>
            <p:cNvSpPr/>
            <p:nvPr/>
          </p:nvSpPr>
          <p:spPr>
            <a:xfrm>
              <a:off x="6826029" y="4554670"/>
              <a:ext cx="89421" cy="29396"/>
            </a:xfrm>
            <a:custGeom>
              <a:avLst/>
              <a:gdLst/>
              <a:ahLst/>
              <a:cxnLst/>
              <a:rect l="l" t="t" r="r" b="b"/>
              <a:pathLst>
                <a:path w="3413" h="1122" extrusionOk="0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Google Shape;11971;p86"/>
            <p:cNvSpPr/>
            <p:nvPr/>
          </p:nvSpPr>
          <p:spPr>
            <a:xfrm>
              <a:off x="6871722" y="4554670"/>
              <a:ext cx="43728" cy="29396"/>
            </a:xfrm>
            <a:custGeom>
              <a:avLst/>
              <a:gdLst/>
              <a:ahLst/>
              <a:cxnLst/>
              <a:rect l="l" t="t" r="r" b="b"/>
              <a:pathLst>
                <a:path w="1669" h="1122" extrusionOk="0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Google Shape;11972;p86"/>
            <p:cNvSpPr/>
            <p:nvPr/>
          </p:nvSpPr>
          <p:spPr>
            <a:xfrm>
              <a:off x="6863443" y="4278051"/>
              <a:ext cx="14331" cy="32540"/>
            </a:xfrm>
            <a:custGeom>
              <a:avLst/>
              <a:gdLst/>
              <a:ahLst/>
              <a:cxnLst/>
              <a:rect l="l" t="t" r="r" b="b"/>
              <a:pathLst>
                <a:path w="547" h="1242" extrusionOk="0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Google Shape;11973;p86"/>
            <p:cNvSpPr/>
            <p:nvPr/>
          </p:nvSpPr>
          <p:spPr>
            <a:xfrm>
              <a:off x="6705719" y="4296312"/>
              <a:ext cx="200430" cy="343508"/>
            </a:xfrm>
            <a:custGeom>
              <a:avLst/>
              <a:gdLst/>
              <a:ahLst/>
              <a:cxnLst/>
              <a:rect l="l" t="t" r="r" b="b"/>
              <a:pathLst>
                <a:path w="7650" h="13111" extrusionOk="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Google Shape;11974;p86"/>
            <p:cNvSpPr/>
            <p:nvPr/>
          </p:nvSpPr>
          <p:spPr>
            <a:xfrm>
              <a:off x="6922367" y="4395689"/>
              <a:ext cx="42811" cy="14358"/>
            </a:xfrm>
            <a:custGeom>
              <a:avLst/>
              <a:gdLst/>
              <a:ahLst/>
              <a:cxnLst/>
              <a:rect l="l" t="t" r="r" b="b"/>
              <a:pathLst>
                <a:path w="1634" h="548" extrusionOk="0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Google Shape;11975;p86"/>
            <p:cNvSpPr/>
            <p:nvPr/>
          </p:nvSpPr>
          <p:spPr>
            <a:xfrm>
              <a:off x="6901092" y="4445390"/>
              <a:ext cx="59317" cy="14148"/>
            </a:xfrm>
            <a:custGeom>
              <a:avLst/>
              <a:gdLst/>
              <a:ahLst/>
              <a:cxnLst/>
              <a:rect l="l" t="t" r="r" b="b"/>
              <a:pathLst>
                <a:path w="2264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Google Shape;11976;p86"/>
            <p:cNvSpPr/>
            <p:nvPr/>
          </p:nvSpPr>
          <p:spPr>
            <a:xfrm>
              <a:off x="6922445" y="4420526"/>
              <a:ext cx="40217" cy="14148"/>
            </a:xfrm>
            <a:custGeom>
              <a:avLst/>
              <a:gdLst/>
              <a:ahLst/>
              <a:cxnLst/>
              <a:rect l="l" t="t" r="r" b="b"/>
              <a:pathLst>
                <a:path w="1535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Google Shape;11977;p86"/>
            <p:cNvSpPr/>
            <p:nvPr/>
          </p:nvSpPr>
          <p:spPr>
            <a:xfrm>
              <a:off x="6922445" y="4470254"/>
              <a:ext cx="35449" cy="14148"/>
            </a:xfrm>
            <a:custGeom>
              <a:avLst/>
              <a:gdLst/>
              <a:ahLst/>
              <a:cxnLst/>
              <a:rect l="l" t="t" r="r" b="b"/>
              <a:pathLst>
                <a:path w="1353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Google Shape;11978;p86"/>
            <p:cNvSpPr/>
            <p:nvPr/>
          </p:nvSpPr>
          <p:spPr>
            <a:xfrm>
              <a:off x="6901014" y="4494882"/>
              <a:ext cx="54365" cy="14358"/>
            </a:xfrm>
            <a:custGeom>
              <a:avLst/>
              <a:gdLst/>
              <a:ahLst/>
              <a:cxnLst/>
              <a:rect l="l" t="t" r="r" b="b"/>
              <a:pathLst>
                <a:path w="2075" h="548" extrusionOk="0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5" name="Google Shape;11979;p86"/>
          <p:cNvGrpSpPr/>
          <p:nvPr/>
        </p:nvGrpSpPr>
        <p:grpSpPr>
          <a:xfrm>
            <a:off x="7930047" y="3398246"/>
            <a:ext cx="494044" cy="552918"/>
            <a:chOff x="5750650" y="2891652"/>
            <a:chExt cx="320216" cy="361403"/>
          </a:xfrm>
        </p:grpSpPr>
        <p:sp>
          <p:nvSpPr>
            <p:cNvPr id="526" name="Google Shape;11980;p86"/>
            <p:cNvSpPr/>
            <p:nvPr/>
          </p:nvSpPr>
          <p:spPr>
            <a:xfrm>
              <a:off x="5750650" y="2891652"/>
              <a:ext cx="196919" cy="193644"/>
            </a:xfrm>
            <a:custGeom>
              <a:avLst/>
              <a:gdLst/>
              <a:ahLst/>
              <a:cxnLst/>
              <a:rect l="l" t="t" r="r" b="b"/>
              <a:pathLst>
                <a:path w="7516" h="7391" extrusionOk="0">
                  <a:moveTo>
                    <a:pt x="777" y="0"/>
                  </a:moveTo>
                  <a:cubicBezTo>
                    <a:pt x="346" y="0"/>
                    <a:pt x="1" y="384"/>
                    <a:pt x="49" y="815"/>
                  </a:cubicBezTo>
                  <a:lnTo>
                    <a:pt x="595" y="6403"/>
                  </a:lnTo>
                  <a:cubicBezTo>
                    <a:pt x="672" y="7170"/>
                    <a:pt x="1314" y="7391"/>
                    <a:pt x="2081" y="7391"/>
                  </a:cubicBezTo>
                  <a:lnTo>
                    <a:pt x="5436" y="7391"/>
                  </a:lnTo>
                  <a:cubicBezTo>
                    <a:pt x="6202" y="7391"/>
                    <a:pt x="6845" y="7161"/>
                    <a:pt x="6921" y="6403"/>
                  </a:cubicBezTo>
                  <a:lnTo>
                    <a:pt x="7468" y="815"/>
                  </a:lnTo>
                  <a:cubicBezTo>
                    <a:pt x="7516" y="384"/>
                    <a:pt x="7170" y="0"/>
                    <a:pt x="6739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Google Shape;11981;p86"/>
            <p:cNvSpPr/>
            <p:nvPr/>
          </p:nvSpPr>
          <p:spPr>
            <a:xfrm>
              <a:off x="5847590" y="2891652"/>
              <a:ext cx="99979" cy="193644"/>
            </a:xfrm>
            <a:custGeom>
              <a:avLst/>
              <a:gdLst/>
              <a:ahLst/>
              <a:cxnLst/>
              <a:rect l="l" t="t" r="r" b="b"/>
              <a:pathLst>
                <a:path w="3816" h="7391" extrusionOk="0">
                  <a:moveTo>
                    <a:pt x="1295" y="0"/>
                  </a:moveTo>
                  <a:cubicBezTo>
                    <a:pt x="1736" y="0"/>
                    <a:pt x="2071" y="384"/>
                    <a:pt x="2033" y="815"/>
                  </a:cubicBezTo>
                  <a:lnTo>
                    <a:pt x="1477" y="6403"/>
                  </a:lnTo>
                  <a:cubicBezTo>
                    <a:pt x="1400" y="7161"/>
                    <a:pt x="758" y="7391"/>
                    <a:pt x="1" y="7391"/>
                  </a:cubicBezTo>
                  <a:lnTo>
                    <a:pt x="1736" y="7391"/>
                  </a:lnTo>
                  <a:cubicBezTo>
                    <a:pt x="2502" y="7391"/>
                    <a:pt x="3145" y="7170"/>
                    <a:pt x="3221" y="6403"/>
                  </a:cubicBezTo>
                  <a:lnTo>
                    <a:pt x="3768" y="815"/>
                  </a:lnTo>
                  <a:cubicBezTo>
                    <a:pt x="3816" y="384"/>
                    <a:pt x="3470" y="0"/>
                    <a:pt x="3039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Google Shape;11982;p86"/>
            <p:cNvSpPr/>
            <p:nvPr/>
          </p:nvSpPr>
          <p:spPr>
            <a:xfrm>
              <a:off x="5753428" y="2930821"/>
              <a:ext cx="191129" cy="154475"/>
            </a:xfrm>
            <a:custGeom>
              <a:avLst/>
              <a:gdLst/>
              <a:ahLst/>
              <a:cxnLst/>
              <a:rect l="l" t="t" r="r" b="b"/>
              <a:pathLst>
                <a:path w="7295" h="5896" extrusionOk="0">
                  <a:moveTo>
                    <a:pt x="19" y="1"/>
                  </a:moveTo>
                  <a:lnTo>
                    <a:pt x="0" y="20"/>
                  </a:lnTo>
                  <a:lnTo>
                    <a:pt x="479" y="4908"/>
                  </a:lnTo>
                  <a:cubicBezTo>
                    <a:pt x="556" y="5675"/>
                    <a:pt x="1198" y="5896"/>
                    <a:pt x="1955" y="5896"/>
                  </a:cubicBezTo>
                  <a:lnTo>
                    <a:pt x="5330" y="5896"/>
                  </a:lnTo>
                  <a:cubicBezTo>
                    <a:pt x="6096" y="5896"/>
                    <a:pt x="6739" y="5675"/>
                    <a:pt x="6815" y="4908"/>
                  </a:cubicBezTo>
                  <a:lnTo>
                    <a:pt x="729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Google Shape;11983;p86"/>
            <p:cNvSpPr/>
            <p:nvPr/>
          </p:nvSpPr>
          <p:spPr>
            <a:xfrm>
              <a:off x="5847852" y="2930821"/>
              <a:ext cx="96966" cy="154475"/>
            </a:xfrm>
            <a:custGeom>
              <a:avLst/>
              <a:gdLst/>
              <a:ahLst/>
              <a:cxnLst/>
              <a:rect l="l" t="t" r="r" b="b"/>
              <a:pathLst>
                <a:path w="3701" h="5896" extrusionOk="0">
                  <a:moveTo>
                    <a:pt x="1956" y="1"/>
                  </a:moveTo>
                  <a:lnTo>
                    <a:pt x="1476" y="4908"/>
                  </a:lnTo>
                  <a:cubicBezTo>
                    <a:pt x="1409" y="5675"/>
                    <a:pt x="757" y="5896"/>
                    <a:pt x="0" y="5896"/>
                  </a:cubicBezTo>
                  <a:lnTo>
                    <a:pt x="1735" y="5896"/>
                  </a:lnTo>
                  <a:cubicBezTo>
                    <a:pt x="2502" y="5896"/>
                    <a:pt x="3144" y="5675"/>
                    <a:pt x="3221" y="4908"/>
                  </a:cubicBezTo>
                  <a:lnTo>
                    <a:pt x="370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Google Shape;11984;p86"/>
            <p:cNvSpPr/>
            <p:nvPr/>
          </p:nvSpPr>
          <p:spPr>
            <a:xfrm>
              <a:off x="5803653" y="3085270"/>
              <a:ext cx="90940" cy="29920"/>
            </a:xfrm>
            <a:custGeom>
              <a:avLst/>
              <a:gdLst/>
              <a:ahLst/>
              <a:cxnLst/>
              <a:rect l="l" t="t" r="r" b="b"/>
              <a:pathLst>
                <a:path w="3471" h="1142" extrusionOk="0">
                  <a:moveTo>
                    <a:pt x="0" y="1"/>
                  </a:moveTo>
                  <a:lnTo>
                    <a:pt x="0" y="557"/>
                  </a:lnTo>
                  <a:cubicBezTo>
                    <a:pt x="0" y="882"/>
                    <a:pt x="259" y="1141"/>
                    <a:pt x="585" y="1141"/>
                  </a:cubicBezTo>
                  <a:lnTo>
                    <a:pt x="2885" y="1141"/>
                  </a:lnTo>
                  <a:cubicBezTo>
                    <a:pt x="3211" y="1141"/>
                    <a:pt x="3470" y="882"/>
                    <a:pt x="3470" y="55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Google Shape;11985;p86"/>
            <p:cNvSpPr/>
            <p:nvPr/>
          </p:nvSpPr>
          <p:spPr>
            <a:xfrm>
              <a:off x="5847093" y="3085270"/>
              <a:ext cx="47501" cy="29920"/>
            </a:xfrm>
            <a:custGeom>
              <a:avLst/>
              <a:gdLst/>
              <a:ahLst/>
              <a:cxnLst/>
              <a:rect l="l" t="t" r="r" b="b"/>
              <a:pathLst>
                <a:path w="1813" h="1142" extrusionOk="0">
                  <a:moveTo>
                    <a:pt x="595" y="1"/>
                  </a:moveTo>
                  <a:lnTo>
                    <a:pt x="595" y="547"/>
                  </a:lnTo>
                  <a:cubicBezTo>
                    <a:pt x="585" y="873"/>
                    <a:pt x="326" y="1141"/>
                    <a:pt x="0" y="1141"/>
                  </a:cubicBezTo>
                  <a:lnTo>
                    <a:pt x="1218" y="1141"/>
                  </a:lnTo>
                  <a:cubicBezTo>
                    <a:pt x="1544" y="1141"/>
                    <a:pt x="1812" y="873"/>
                    <a:pt x="1812" y="547"/>
                  </a:cubicBezTo>
                  <a:lnTo>
                    <a:pt x="1812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Google Shape;11986;p86"/>
            <p:cNvSpPr/>
            <p:nvPr/>
          </p:nvSpPr>
          <p:spPr>
            <a:xfrm>
              <a:off x="6041470" y="2936611"/>
              <a:ext cx="14331" cy="56016"/>
            </a:xfrm>
            <a:custGeom>
              <a:avLst/>
              <a:gdLst/>
              <a:ahLst/>
              <a:cxnLst/>
              <a:rect l="l" t="t" r="r" b="b"/>
              <a:pathLst>
                <a:path w="547" h="2138" extrusionOk="0">
                  <a:moveTo>
                    <a:pt x="274" y="0"/>
                  </a:moveTo>
                  <a:cubicBezTo>
                    <a:pt x="142" y="0"/>
                    <a:pt x="10" y="86"/>
                    <a:pt x="0" y="259"/>
                  </a:cubicBezTo>
                  <a:lnTo>
                    <a:pt x="0" y="1869"/>
                  </a:lnTo>
                  <a:cubicBezTo>
                    <a:pt x="0" y="2013"/>
                    <a:pt x="125" y="2138"/>
                    <a:pt x="278" y="2138"/>
                  </a:cubicBezTo>
                  <a:cubicBezTo>
                    <a:pt x="422" y="2138"/>
                    <a:pt x="547" y="2013"/>
                    <a:pt x="547" y="1869"/>
                  </a:cubicBezTo>
                  <a:lnTo>
                    <a:pt x="547" y="259"/>
                  </a:lnTo>
                  <a:cubicBezTo>
                    <a:pt x="537" y="86"/>
                    <a:pt x="405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Google Shape;11987;p86"/>
            <p:cNvSpPr/>
            <p:nvPr/>
          </p:nvSpPr>
          <p:spPr>
            <a:xfrm>
              <a:off x="6026405" y="2971247"/>
              <a:ext cx="44226" cy="94451"/>
            </a:xfrm>
            <a:custGeom>
              <a:avLst/>
              <a:gdLst/>
              <a:ahLst/>
              <a:cxnLst/>
              <a:rect l="l" t="t" r="r" b="b"/>
              <a:pathLst>
                <a:path w="1688" h="3605" extrusionOk="0">
                  <a:moveTo>
                    <a:pt x="355" y="1"/>
                  </a:moveTo>
                  <a:cubicBezTo>
                    <a:pt x="163" y="1"/>
                    <a:pt x="0" y="164"/>
                    <a:pt x="0" y="365"/>
                  </a:cubicBezTo>
                  <a:lnTo>
                    <a:pt x="0" y="2042"/>
                  </a:lnTo>
                  <a:lnTo>
                    <a:pt x="0" y="3241"/>
                  </a:lnTo>
                  <a:cubicBezTo>
                    <a:pt x="0" y="3442"/>
                    <a:pt x="163" y="3595"/>
                    <a:pt x="355" y="3605"/>
                  </a:cubicBezTo>
                  <a:lnTo>
                    <a:pt x="1323" y="3605"/>
                  </a:lnTo>
                  <a:cubicBezTo>
                    <a:pt x="1524" y="3595"/>
                    <a:pt x="1678" y="3442"/>
                    <a:pt x="1687" y="3241"/>
                  </a:cubicBezTo>
                  <a:lnTo>
                    <a:pt x="1687" y="365"/>
                  </a:lnTo>
                  <a:cubicBezTo>
                    <a:pt x="1678" y="164"/>
                    <a:pt x="1524" y="1"/>
                    <a:pt x="1323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Google Shape;11988;p86"/>
            <p:cNvSpPr/>
            <p:nvPr/>
          </p:nvSpPr>
          <p:spPr>
            <a:xfrm>
              <a:off x="6038955" y="2971247"/>
              <a:ext cx="31912" cy="94215"/>
            </a:xfrm>
            <a:custGeom>
              <a:avLst/>
              <a:gdLst/>
              <a:ahLst/>
              <a:cxnLst/>
              <a:rect l="l" t="t" r="r" b="b"/>
              <a:pathLst>
                <a:path w="1218" h="3596" extrusionOk="0">
                  <a:moveTo>
                    <a:pt x="870" y="0"/>
                  </a:moveTo>
                  <a:cubicBezTo>
                    <a:pt x="864" y="0"/>
                    <a:pt x="859" y="1"/>
                    <a:pt x="854" y="1"/>
                  </a:cubicBezTo>
                  <a:lnTo>
                    <a:pt x="1" y="1"/>
                  </a:lnTo>
                  <a:cubicBezTo>
                    <a:pt x="202" y="1"/>
                    <a:pt x="365" y="154"/>
                    <a:pt x="365" y="355"/>
                  </a:cubicBezTo>
                  <a:lnTo>
                    <a:pt x="365" y="3241"/>
                  </a:lnTo>
                  <a:cubicBezTo>
                    <a:pt x="365" y="3432"/>
                    <a:pt x="202" y="3595"/>
                    <a:pt x="1" y="3595"/>
                  </a:cubicBezTo>
                  <a:lnTo>
                    <a:pt x="854" y="3595"/>
                  </a:lnTo>
                  <a:cubicBezTo>
                    <a:pt x="1055" y="3595"/>
                    <a:pt x="1208" y="3432"/>
                    <a:pt x="1218" y="3241"/>
                  </a:cubicBezTo>
                  <a:lnTo>
                    <a:pt x="1218" y="365"/>
                  </a:lnTo>
                  <a:cubicBezTo>
                    <a:pt x="1218" y="169"/>
                    <a:pt x="1064" y="0"/>
                    <a:pt x="870" y="0"/>
                  </a:cubicBezTo>
                  <a:close/>
                </a:path>
              </a:pathLst>
            </a:custGeom>
            <a:solidFill>
              <a:srgbClr val="B7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Google Shape;11989;p86"/>
            <p:cNvSpPr/>
            <p:nvPr/>
          </p:nvSpPr>
          <p:spPr>
            <a:xfrm>
              <a:off x="5841826" y="3065934"/>
              <a:ext cx="212718" cy="187120"/>
            </a:xfrm>
            <a:custGeom>
              <a:avLst/>
              <a:gdLst/>
              <a:ahLst/>
              <a:cxnLst/>
              <a:rect l="l" t="t" r="r" b="b"/>
              <a:pathLst>
                <a:path w="8119" h="7142" extrusionOk="0">
                  <a:moveTo>
                    <a:pt x="7573" y="0"/>
                  </a:moveTo>
                  <a:lnTo>
                    <a:pt x="7573" y="4323"/>
                  </a:lnTo>
                  <a:cubicBezTo>
                    <a:pt x="7573" y="5579"/>
                    <a:pt x="6557" y="6586"/>
                    <a:pt x="5310" y="6595"/>
                  </a:cubicBezTo>
                  <a:lnTo>
                    <a:pt x="2818" y="6595"/>
                  </a:lnTo>
                  <a:cubicBezTo>
                    <a:pt x="1563" y="6586"/>
                    <a:pt x="556" y="5579"/>
                    <a:pt x="556" y="4323"/>
                  </a:cubicBezTo>
                  <a:lnTo>
                    <a:pt x="556" y="1879"/>
                  </a:lnTo>
                  <a:lnTo>
                    <a:pt x="0" y="1879"/>
                  </a:lnTo>
                  <a:lnTo>
                    <a:pt x="0" y="4323"/>
                  </a:lnTo>
                  <a:cubicBezTo>
                    <a:pt x="0" y="5876"/>
                    <a:pt x="1265" y="7142"/>
                    <a:pt x="2818" y="7142"/>
                  </a:cubicBezTo>
                  <a:lnTo>
                    <a:pt x="5301" y="7142"/>
                  </a:lnTo>
                  <a:cubicBezTo>
                    <a:pt x="6863" y="7142"/>
                    <a:pt x="8119" y="5876"/>
                    <a:pt x="8119" y="4323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Google Shape;11990;p86"/>
            <p:cNvSpPr/>
            <p:nvPr/>
          </p:nvSpPr>
          <p:spPr>
            <a:xfrm>
              <a:off x="5908610" y="2923511"/>
              <a:ext cx="36706" cy="14384"/>
            </a:xfrm>
            <a:custGeom>
              <a:avLst/>
              <a:gdLst/>
              <a:ahLst/>
              <a:cxnLst/>
              <a:rect l="l" t="t" r="r" b="b"/>
              <a:pathLst>
                <a:path w="140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375" y="549"/>
                    <a:pt x="384" y="549"/>
                    <a:pt x="394" y="548"/>
                  </a:cubicBezTo>
                  <a:lnTo>
                    <a:pt x="1352" y="548"/>
                  </a:lnTo>
                  <a:lnTo>
                    <a:pt x="1400" y="2"/>
                  </a:lnTo>
                  <a:lnTo>
                    <a:pt x="394" y="2"/>
                  </a:lnTo>
                  <a:cubicBezTo>
                    <a:pt x="384" y="1"/>
                    <a:pt x="375" y="1"/>
                    <a:pt x="36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Google Shape;11991;p86"/>
            <p:cNvSpPr/>
            <p:nvPr/>
          </p:nvSpPr>
          <p:spPr>
            <a:xfrm>
              <a:off x="5886917" y="2973998"/>
              <a:ext cx="53369" cy="14620"/>
            </a:xfrm>
            <a:custGeom>
              <a:avLst/>
              <a:gdLst/>
              <a:ahLst/>
              <a:cxnLst/>
              <a:rect l="l" t="t" r="r" b="b"/>
              <a:pathLst>
                <a:path w="2037" h="558" extrusionOk="0">
                  <a:moveTo>
                    <a:pt x="361" y="0"/>
                  </a:moveTo>
                  <a:cubicBezTo>
                    <a:pt x="1" y="0"/>
                    <a:pt x="4" y="558"/>
                    <a:pt x="370" y="558"/>
                  </a:cubicBezTo>
                  <a:cubicBezTo>
                    <a:pt x="376" y="558"/>
                    <a:pt x="382" y="558"/>
                    <a:pt x="388" y="557"/>
                  </a:cubicBezTo>
                  <a:lnTo>
                    <a:pt x="1989" y="557"/>
                  </a:lnTo>
                  <a:lnTo>
                    <a:pt x="1989" y="548"/>
                  </a:lnTo>
                  <a:lnTo>
                    <a:pt x="2037" y="1"/>
                  </a:lnTo>
                  <a:lnTo>
                    <a:pt x="388" y="1"/>
                  </a:lnTo>
                  <a:cubicBezTo>
                    <a:pt x="379" y="1"/>
                    <a:pt x="370" y="0"/>
                    <a:pt x="36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Google Shape;11992;p86"/>
            <p:cNvSpPr/>
            <p:nvPr/>
          </p:nvSpPr>
          <p:spPr>
            <a:xfrm>
              <a:off x="5908532" y="2948637"/>
              <a:ext cx="34270" cy="14646"/>
            </a:xfrm>
            <a:custGeom>
              <a:avLst/>
              <a:gdLst/>
              <a:ahLst/>
              <a:cxnLst/>
              <a:rect l="l" t="t" r="r" b="b"/>
              <a:pathLst>
                <a:path w="1308" h="559" extrusionOk="0">
                  <a:moveTo>
                    <a:pt x="378" y="1"/>
                  </a:moveTo>
                  <a:cubicBezTo>
                    <a:pt x="3" y="1"/>
                    <a:pt x="0" y="558"/>
                    <a:pt x="369" y="558"/>
                  </a:cubicBezTo>
                  <a:cubicBezTo>
                    <a:pt x="378" y="558"/>
                    <a:pt x="387" y="558"/>
                    <a:pt x="397" y="557"/>
                  </a:cubicBezTo>
                  <a:lnTo>
                    <a:pt x="1260" y="557"/>
                  </a:lnTo>
                  <a:lnTo>
                    <a:pt x="1307" y="1"/>
                  </a:lnTo>
                  <a:lnTo>
                    <a:pt x="397" y="1"/>
                  </a:lnTo>
                  <a:cubicBezTo>
                    <a:pt x="391" y="1"/>
                    <a:pt x="384" y="1"/>
                    <a:pt x="37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Google Shape;11993;p86"/>
            <p:cNvSpPr/>
            <p:nvPr/>
          </p:nvSpPr>
          <p:spPr>
            <a:xfrm>
              <a:off x="5908532" y="2999124"/>
              <a:ext cx="29501" cy="14620"/>
            </a:xfrm>
            <a:custGeom>
              <a:avLst/>
              <a:gdLst/>
              <a:ahLst/>
              <a:cxnLst/>
              <a:rect l="l" t="t" r="r" b="b"/>
              <a:pathLst>
                <a:path w="1126" h="558" extrusionOk="0">
                  <a:moveTo>
                    <a:pt x="378" y="0"/>
                  </a:moveTo>
                  <a:cubicBezTo>
                    <a:pt x="3" y="0"/>
                    <a:pt x="0" y="558"/>
                    <a:pt x="369" y="558"/>
                  </a:cubicBezTo>
                  <a:cubicBezTo>
                    <a:pt x="378" y="558"/>
                    <a:pt x="387" y="557"/>
                    <a:pt x="397" y="557"/>
                  </a:cubicBezTo>
                  <a:lnTo>
                    <a:pt x="1068" y="557"/>
                  </a:lnTo>
                  <a:lnTo>
                    <a:pt x="1125" y="1"/>
                  </a:lnTo>
                  <a:lnTo>
                    <a:pt x="397" y="1"/>
                  </a:lnTo>
                  <a:cubicBezTo>
                    <a:pt x="391" y="0"/>
                    <a:pt x="384" y="0"/>
                    <a:pt x="378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Google Shape;11994;p86"/>
            <p:cNvSpPr/>
            <p:nvPr/>
          </p:nvSpPr>
          <p:spPr>
            <a:xfrm>
              <a:off x="5886995" y="3024459"/>
              <a:ext cx="48522" cy="14410"/>
            </a:xfrm>
            <a:custGeom>
              <a:avLst/>
              <a:gdLst/>
              <a:ahLst/>
              <a:cxnLst/>
              <a:rect l="l" t="t" r="r" b="b"/>
              <a:pathLst>
                <a:path w="1852" h="550" extrusionOk="0">
                  <a:moveTo>
                    <a:pt x="358" y="1"/>
                  </a:moveTo>
                  <a:cubicBezTo>
                    <a:pt x="1" y="1"/>
                    <a:pt x="1" y="549"/>
                    <a:pt x="358" y="549"/>
                  </a:cubicBezTo>
                  <a:cubicBezTo>
                    <a:pt x="367" y="549"/>
                    <a:pt x="376" y="549"/>
                    <a:pt x="385" y="548"/>
                  </a:cubicBezTo>
                  <a:lnTo>
                    <a:pt x="1794" y="548"/>
                  </a:lnTo>
                  <a:lnTo>
                    <a:pt x="1851" y="2"/>
                  </a:lnTo>
                  <a:lnTo>
                    <a:pt x="385" y="2"/>
                  </a:lnTo>
                  <a:cubicBezTo>
                    <a:pt x="376" y="1"/>
                    <a:pt x="367" y="1"/>
                    <a:pt x="35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1" name="Google Shape;11995;p86"/>
          <p:cNvGrpSpPr/>
          <p:nvPr/>
        </p:nvGrpSpPr>
        <p:grpSpPr>
          <a:xfrm>
            <a:off x="9329964" y="3397845"/>
            <a:ext cx="487497" cy="553720"/>
            <a:chOff x="6658009" y="2891390"/>
            <a:chExt cx="315972" cy="361927"/>
          </a:xfrm>
        </p:grpSpPr>
        <p:sp>
          <p:nvSpPr>
            <p:cNvPr id="542" name="Google Shape;11996;p86"/>
            <p:cNvSpPr/>
            <p:nvPr/>
          </p:nvSpPr>
          <p:spPr>
            <a:xfrm>
              <a:off x="6658009" y="2891390"/>
              <a:ext cx="315972" cy="361927"/>
            </a:xfrm>
            <a:custGeom>
              <a:avLst/>
              <a:gdLst/>
              <a:ahLst/>
              <a:cxnLst/>
              <a:rect l="l" t="t" r="r" b="b"/>
              <a:pathLst>
                <a:path w="12060" h="13814" extrusionOk="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Google Shape;11997;p86"/>
            <p:cNvSpPr/>
            <p:nvPr/>
          </p:nvSpPr>
          <p:spPr>
            <a:xfrm>
              <a:off x="6658507" y="2921284"/>
              <a:ext cx="315474" cy="332033"/>
            </a:xfrm>
            <a:custGeom>
              <a:avLst/>
              <a:gdLst/>
              <a:ahLst/>
              <a:cxnLst/>
              <a:rect l="l" t="t" r="r" b="b"/>
              <a:pathLst>
                <a:path w="12041" h="12673" extrusionOk="0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Google Shape;11998;p86"/>
            <p:cNvSpPr/>
            <p:nvPr/>
          </p:nvSpPr>
          <p:spPr>
            <a:xfrm>
              <a:off x="6742897" y="2928567"/>
              <a:ext cx="146432" cy="55780"/>
            </a:xfrm>
            <a:custGeom>
              <a:avLst/>
              <a:gdLst/>
              <a:ahLst/>
              <a:cxnLst/>
              <a:rect l="l" t="t" r="r" b="b"/>
              <a:pathLst>
                <a:path w="5589" h="2129" extrusionOk="0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Google Shape;11999;p86"/>
            <p:cNvSpPr/>
            <p:nvPr/>
          </p:nvSpPr>
          <p:spPr>
            <a:xfrm>
              <a:off x="6836562" y="2928567"/>
              <a:ext cx="52767" cy="55780"/>
            </a:xfrm>
            <a:custGeom>
              <a:avLst/>
              <a:gdLst/>
              <a:ahLst/>
              <a:cxnLst/>
              <a:rect l="l" t="t" r="r" b="b"/>
              <a:pathLst>
                <a:path w="2014" h="2129" extrusionOk="0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Google Shape;12000;p86"/>
            <p:cNvSpPr/>
            <p:nvPr/>
          </p:nvSpPr>
          <p:spPr>
            <a:xfrm>
              <a:off x="6810702" y="3035856"/>
              <a:ext cx="11083" cy="162702"/>
            </a:xfrm>
            <a:custGeom>
              <a:avLst/>
              <a:gdLst/>
              <a:ahLst/>
              <a:cxnLst/>
              <a:rect l="l" t="t" r="r" b="b"/>
              <a:pathLst>
                <a:path w="423" h="6210" extrusionOk="0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Google Shape;12001;p86"/>
            <p:cNvSpPr/>
            <p:nvPr/>
          </p:nvSpPr>
          <p:spPr>
            <a:xfrm>
              <a:off x="6724059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Google Shape;12002;p86"/>
            <p:cNvSpPr/>
            <p:nvPr/>
          </p:nvSpPr>
          <p:spPr>
            <a:xfrm>
              <a:off x="6897346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9" name="Google Shape;12003;p86"/>
          <p:cNvGrpSpPr/>
          <p:nvPr/>
        </p:nvGrpSpPr>
        <p:grpSpPr>
          <a:xfrm>
            <a:off x="8628672" y="3397562"/>
            <a:ext cx="494449" cy="554000"/>
            <a:chOff x="6203465" y="2891206"/>
            <a:chExt cx="320478" cy="362110"/>
          </a:xfrm>
        </p:grpSpPr>
        <p:sp>
          <p:nvSpPr>
            <p:cNvPr id="550" name="Google Shape;12004;p86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Google Shape;12005;p86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Google Shape;12006;p86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Google Shape;12007;p86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Google Shape;12008;p86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5" name="Google Shape;12009;p86"/>
          <p:cNvGrpSpPr/>
          <p:nvPr/>
        </p:nvGrpSpPr>
        <p:grpSpPr>
          <a:xfrm>
            <a:off x="10732830" y="3397645"/>
            <a:ext cx="473833" cy="554281"/>
            <a:chOff x="7567280" y="2891259"/>
            <a:chExt cx="307116" cy="362294"/>
          </a:xfrm>
        </p:grpSpPr>
        <p:sp>
          <p:nvSpPr>
            <p:cNvPr id="556" name="Google Shape;12010;p86"/>
            <p:cNvSpPr/>
            <p:nvPr/>
          </p:nvSpPr>
          <p:spPr>
            <a:xfrm>
              <a:off x="7612082" y="2891337"/>
              <a:ext cx="217250" cy="207006"/>
            </a:xfrm>
            <a:custGeom>
              <a:avLst/>
              <a:gdLst/>
              <a:ahLst/>
              <a:cxnLst/>
              <a:rect l="l" t="t" r="r" b="b"/>
              <a:pathLst>
                <a:path w="8292" h="7901" extrusionOk="0">
                  <a:moveTo>
                    <a:pt x="1727" y="0"/>
                  </a:moveTo>
                  <a:cubicBezTo>
                    <a:pt x="1363" y="0"/>
                    <a:pt x="1007" y="194"/>
                    <a:pt x="825" y="539"/>
                  </a:cubicBezTo>
                  <a:lnTo>
                    <a:pt x="269" y="1536"/>
                  </a:lnTo>
                  <a:cubicBezTo>
                    <a:pt x="1" y="2035"/>
                    <a:pt x="183" y="2667"/>
                    <a:pt x="681" y="2936"/>
                  </a:cubicBezTo>
                  <a:lnTo>
                    <a:pt x="1918" y="3616"/>
                  </a:lnTo>
                  <a:cubicBezTo>
                    <a:pt x="2282" y="3808"/>
                    <a:pt x="2502" y="4191"/>
                    <a:pt x="2502" y="4604"/>
                  </a:cubicBezTo>
                  <a:lnTo>
                    <a:pt x="2502" y="6981"/>
                  </a:lnTo>
                  <a:cubicBezTo>
                    <a:pt x="3049" y="7594"/>
                    <a:pt x="3595" y="7901"/>
                    <a:pt x="4141" y="7901"/>
                  </a:cubicBezTo>
                  <a:cubicBezTo>
                    <a:pt x="4688" y="7901"/>
                    <a:pt x="5234" y="7594"/>
                    <a:pt x="5781" y="6981"/>
                  </a:cubicBezTo>
                  <a:lnTo>
                    <a:pt x="5781" y="4604"/>
                  </a:lnTo>
                  <a:cubicBezTo>
                    <a:pt x="5781" y="4191"/>
                    <a:pt x="6011" y="3808"/>
                    <a:pt x="6375" y="3616"/>
                  </a:cubicBezTo>
                  <a:lnTo>
                    <a:pt x="7611" y="2936"/>
                  </a:lnTo>
                  <a:cubicBezTo>
                    <a:pt x="8110" y="2667"/>
                    <a:pt x="8292" y="2035"/>
                    <a:pt x="8014" y="1536"/>
                  </a:cubicBezTo>
                  <a:lnTo>
                    <a:pt x="7937" y="1393"/>
                  </a:lnTo>
                  <a:lnTo>
                    <a:pt x="7544" y="683"/>
                  </a:lnTo>
                  <a:lnTo>
                    <a:pt x="7458" y="539"/>
                  </a:lnTo>
                  <a:cubicBezTo>
                    <a:pt x="7269" y="194"/>
                    <a:pt x="6916" y="0"/>
                    <a:pt x="6554" y="0"/>
                  </a:cubicBezTo>
                  <a:cubicBezTo>
                    <a:pt x="6364" y="0"/>
                    <a:pt x="6172" y="54"/>
                    <a:pt x="6001" y="166"/>
                  </a:cubicBezTo>
                  <a:lnTo>
                    <a:pt x="5761" y="319"/>
                  </a:lnTo>
                  <a:cubicBezTo>
                    <a:pt x="5268" y="640"/>
                    <a:pt x="4705" y="801"/>
                    <a:pt x="4141" y="801"/>
                  </a:cubicBezTo>
                  <a:cubicBezTo>
                    <a:pt x="3578" y="801"/>
                    <a:pt x="3015" y="640"/>
                    <a:pt x="2521" y="319"/>
                  </a:cubicBezTo>
                  <a:lnTo>
                    <a:pt x="2282" y="166"/>
                  </a:lnTo>
                  <a:cubicBezTo>
                    <a:pt x="2110" y="54"/>
                    <a:pt x="1917" y="0"/>
                    <a:pt x="172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Google Shape;12011;p86"/>
            <p:cNvSpPr/>
            <p:nvPr/>
          </p:nvSpPr>
          <p:spPr>
            <a:xfrm>
              <a:off x="7677870" y="3190698"/>
              <a:ext cx="85936" cy="62618"/>
            </a:xfrm>
            <a:custGeom>
              <a:avLst/>
              <a:gdLst/>
              <a:ahLst/>
              <a:cxnLst/>
              <a:rect l="l" t="t" r="r" b="b"/>
              <a:pathLst>
                <a:path w="3280" h="2390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546"/>
                  </a:lnTo>
                  <a:cubicBezTo>
                    <a:pt x="1" y="2015"/>
                    <a:pt x="375" y="2389"/>
                    <a:pt x="844" y="2389"/>
                  </a:cubicBezTo>
                  <a:lnTo>
                    <a:pt x="2436" y="2389"/>
                  </a:lnTo>
                  <a:cubicBezTo>
                    <a:pt x="2896" y="2389"/>
                    <a:pt x="3279" y="2015"/>
                    <a:pt x="3279" y="154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Google Shape;12012;p86"/>
            <p:cNvSpPr/>
            <p:nvPr/>
          </p:nvSpPr>
          <p:spPr>
            <a:xfrm>
              <a:off x="7644229" y="2891285"/>
              <a:ext cx="63299" cy="21091"/>
            </a:xfrm>
            <a:custGeom>
              <a:avLst/>
              <a:gdLst/>
              <a:ahLst/>
              <a:cxnLst/>
              <a:rect l="l" t="t" r="r" b="b"/>
              <a:pathLst>
                <a:path w="2416" h="805" extrusionOk="0">
                  <a:moveTo>
                    <a:pt x="498" y="1"/>
                  </a:moveTo>
                  <a:cubicBezTo>
                    <a:pt x="325" y="1"/>
                    <a:pt x="153" y="44"/>
                    <a:pt x="0" y="129"/>
                  </a:cubicBezTo>
                  <a:cubicBezTo>
                    <a:pt x="20" y="148"/>
                    <a:pt x="48" y="158"/>
                    <a:pt x="58" y="168"/>
                  </a:cubicBezTo>
                  <a:lnTo>
                    <a:pt x="298" y="331"/>
                  </a:lnTo>
                  <a:cubicBezTo>
                    <a:pt x="779" y="642"/>
                    <a:pt x="1341" y="804"/>
                    <a:pt x="1913" y="804"/>
                  </a:cubicBezTo>
                  <a:cubicBezTo>
                    <a:pt x="2080" y="804"/>
                    <a:pt x="2249" y="790"/>
                    <a:pt x="2416" y="762"/>
                  </a:cubicBezTo>
                  <a:cubicBezTo>
                    <a:pt x="2013" y="695"/>
                    <a:pt x="1640" y="551"/>
                    <a:pt x="1294" y="331"/>
                  </a:cubicBezTo>
                  <a:lnTo>
                    <a:pt x="1055" y="168"/>
                  </a:lnTo>
                  <a:cubicBezTo>
                    <a:pt x="887" y="56"/>
                    <a:pt x="692" y="1"/>
                    <a:pt x="498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Google Shape;12013;p86"/>
            <p:cNvSpPr/>
            <p:nvPr/>
          </p:nvSpPr>
          <p:spPr>
            <a:xfrm>
              <a:off x="7707502" y="2891259"/>
              <a:ext cx="121830" cy="207268"/>
            </a:xfrm>
            <a:custGeom>
              <a:avLst/>
              <a:gdLst/>
              <a:ahLst/>
              <a:cxnLst/>
              <a:rect l="l" t="t" r="r" b="b"/>
              <a:pathLst>
                <a:path w="4650" h="7911" extrusionOk="0">
                  <a:moveTo>
                    <a:pt x="2926" y="0"/>
                  </a:moveTo>
                  <a:cubicBezTo>
                    <a:pt x="2757" y="0"/>
                    <a:pt x="2585" y="42"/>
                    <a:pt x="2426" y="130"/>
                  </a:cubicBezTo>
                  <a:cubicBezTo>
                    <a:pt x="2599" y="226"/>
                    <a:pt x="2733" y="370"/>
                    <a:pt x="2829" y="533"/>
                  </a:cubicBezTo>
                  <a:lnTo>
                    <a:pt x="2905" y="686"/>
                  </a:lnTo>
                  <a:lnTo>
                    <a:pt x="3298" y="1396"/>
                  </a:lnTo>
                  <a:lnTo>
                    <a:pt x="3375" y="1539"/>
                  </a:lnTo>
                  <a:cubicBezTo>
                    <a:pt x="3653" y="2038"/>
                    <a:pt x="3471" y="2670"/>
                    <a:pt x="2972" y="2939"/>
                  </a:cubicBezTo>
                  <a:lnTo>
                    <a:pt x="1726" y="3619"/>
                  </a:lnTo>
                  <a:cubicBezTo>
                    <a:pt x="1372" y="3811"/>
                    <a:pt x="1142" y="4194"/>
                    <a:pt x="1142" y="4607"/>
                  </a:cubicBezTo>
                  <a:lnTo>
                    <a:pt x="1142" y="6984"/>
                  </a:lnTo>
                  <a:cubicBezTo>
                    <a:pt x="758" y="7415"/>
                    <a:pt x="384" y="7693"/>
                    <a:pt x="1" y="7827"/>
                  </a:cubicBezTo>
                  <a:cubicBezTo>
                    <a:pt x="167" y="7883"/>
                    <a:pt x="333" y="7910"/>
                    <a:pt x="498" y="7910"/>
                  </a:cubicBezTo>
                  <a:cubicBezTo>
                    <a:pt x="1048" y="7910"/>
                    <a:pt x="1595" y="7603"/>
                    <a:pt x="2148" y="6984"/>
                  </a:cubicBezTo>
                  <a:lnTo>
                    <a:pt x="2148" y="4607"/>
                  </a:lnTo>
                  <a:cubicBezTo>
                    <a:pt x="2148" y="4194"/>
                    <a:pt x="2369" y="3811"/>
                    <a:pt x="2733" y="3619"/>
                  </a:cubicBezTo>
                  <a:lnTo>
                    <a:pt x="3969" y="2939"/>
                  </a:lnTo>
                  <a:cubicBezTo>
                    <a:pt x="4468" y="2670"/>
                    <a:pt x="4650" y="2038"/>
                    <a:pt x="4372" y="1539"/>
                  </a:cubicBezTo>
                  <a:lnTo>
                    <a:pt x="4295" y="1396"/>
                  </a:lnTo>
                  <a:lnTo>
                    <a:pt x="3912" y="686"/>
                  </a:lnTo>
                  <a:lnTo>
                    <a:pt x="3826" y="533"/>
                  </a:lnTo>
                  <a:cubicBezTo>
                    <a:pt x="3642" y="193"/>
                    <a:pt x="3290" y="0"/>
                    <a:pt x="2926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Google Shape;12014;p86"/>
            <p:cNvSpPr/>
            <p:nvPr/>
          </p:nvSpPr>
          <p:spPr>
            <a:xfrm>
              <a:off x="7707502" y="3190751"/>
              <a:ext cx="56304" cy="62801"/>
            </a:xfrm>
            <a:custGeom>
              <a:avLst/>
              <a:gdLst/>
              <a:ahLst/>
              <a:cxnLst/>
              <a:rect l="l" t="t" r="r" b="b"/>
              <a:pathLst>
                <a:path w="2149" h="2397" extrusionOk="0">
                  <a:moveTo>
                    <a:pt x="511" y="0"/>
                  </a:moveTo>
                  <a:cubicBezTo>
                    <a:pt x="341" y="0"/>
                    <a:pt x="171" y="19"/>
                    <a:pt x="1" y="58"/>
                  </a:cubicBezTo>
                  <a:cubicBezTo>
                    <a:pt x="413" y="154"/>
                    <a:pt x="806" y="336"/>
                    <a:pt x="1142" y="595"/>
                  </a:cubicBezTo>
                  <a:lnTo>
                    <a:pt x="1142" y="1544"/>
                  </a:lnTo>
                  <a:cubicBezTo>
                    <a:pt x="1142" y="2013"/>
                    <a:pt x="768" y="2397"/>
                    <a:pt x="298" y="2397"/>
                  </a:cubicBezTo>
                  <a:lnTo>
                    <a:pt x="1305" y="2397"/>
                  </a:lnTo>
                  <a:cubicBezTo>
                    <a:pt x="1765" y="2397"/>
                    <a:pt x="2148" y="2013"/>
                    <a:pt x="2148" y="1544"/>
                  </a:cubicBezTo>
                  <a:lnTo>
                    <a:pt x="2148" y="595"/>
                  </a:lnTo>
                  <a:cubicBezTo>
                    <a:pt x="1599" y="200"/>
                    <a:pt x="1056" y="0"/>
                    <a:pt x="511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Google Shape;12015;p86"/>
            <p:cNvSpPr/>
            <p:nvPr/>
          </p:nvSpPr>
          <p:spPr>
            <a:xfrm>
              <a:off x="7677870" y="3190698"/>
              <a:ext cx="85936" cy="28191"/>
            </a:xfrm>
            <a:custGeom>
              <a:avLst/>
              <a:gdLst/>
              <a:ahLst/>
              <a:cxnLst/>
              <a:rect l="l" t="t" r="r" b="b"/>
              <a:pathLst>
                <a:path w="3280" h="1076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076"/>
                  </a:lnTo>
                  <a:cubicBezTo>
                    <a:pt x="547" y="678"/>
                    <a:pt x="1094" y="479"/>
                    <a:pt x="1640" y="479"/>
                  </a:cubicBezTo>
                  <a:cubicBezTo>
                    <a:pt x="2186" y="479"/>
                    <a:pt x="2733" y="678"/>
                    <a:pt x="3279" y="107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Google Shape;12016;p86"/>
            <p:cNvSpPr/>
            <p:nvPr/>
          </p:nvSpPr>
          <p:spPr>
            <a:xfrm>
              <a:off x="7669958" y="3221588"/>
              <a:ext cx="99874" cy="17397"/>
            </a:xfrm>
            <a:custGeom>
              <a:avLst/>
              <a:gdLst/>
              <a:ahLst/>
              <a:cxnLst/>
              <a:rect l="l" t="t" r="r" b="b"/>
              <a:pathLst>
                <a:path w="3812" h="664" extrusionOk="0">
                  <a:moveTo>
                    <a:pt x="1942" y="0"/>
                  </a:moveTo>
                  <a:cubicBezTo>
                    <a:pt x="1369" y="0"/>
                    <a:pt x="797" y="84"/>
                    <a:pt x="245" y="252"/>
                  </a:cubicBezTo>
                  <a:cubicBezTo>
                    <a:pt x="0" y="322"/>
                    <a:pt x="75" y="664"/>
                    <a:pt x="295" y="664"/>
                  </a:cubicBezTo>
                  <a:cubicBezTo>
                    <a:pt x="315" y="664"/>
                    <a:pt x="337" y="661"/>
                    <a:pt x="360" y="654"/>
                  </a:cubicBezTo>
                  <a:cubicBezTo>
                    <a:pt x="878" y="496"/>
                    <a:pt x="1410" y="417"/>
                    <a:pt x="1942" y="417"/>
                  </a:cubicBezTo>
                  <a:cubicBezTo>
                    <a:pt x="2474" y="417"/>
                    <a:pt x="3006" y="496"/>
                    <a:pt x="3524" y="654"/>
                  </a:cubicBezTo>
                  <a:cubicBezTo>
                    <a:pt x="3543" y="654"/>
                    <a:pt x="3562" y="664"/>
                    <a:pt x="3581" y="664"/>
                  </a:cubicBezTo>
                  <a:cubicBezTo>
                    <a:pt x="3667" y="654"/>
                    <a:pt x="3754" y="597"/>
                    <a:pt x="3782" y="510"/>
                  </a:cubicBezTo>
                  <a:cubicBezTo>
                    <a:pt x="3811" y="395"/>
                    <a:pt x="3754" y="280"/>
                    <a:pt x="3639" y="252"/>
                  </a:cubicBezTo>
                  <a:cubicBezTo>
                    <a:pt x="3087" y="84"/>
                    <a:pt x="2515" y="0"/>
                    <a:pt x="1942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Google Shape;12017;p86"/>
            <p:cNvSpPr/>
            <p:nvPr/>
          </p:nvSpPr>
          <p:spPr>
            <a:xfrm>
              <a:off x="7669958" y="3012879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4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4"/>
                    <a:pt x="3562" y="664"/>
                    <a:pt x="3581" y="664"/>
                  </a:cubicBezTo>
                  <a:cubicBezTo>
                    <a:pt x="3667" y="664"/>
                    <a:pt x="3754" y="607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4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Google Shape;12018;p86"/>
            <p:cNvSpPr/>
            <p:nvPr/>
          </p:nvSpPr>
          <p:spPr>
            <a:xfrm>
              <a:off x="7670010" y="3041070"/>
              <a:ext cx="99822" cy="17423"/>
            </a:xfrm>
            <a:custGeom>
              <a:avLst/>
              <a:gdLst/>
              <a:ahLst/>
              <a:cxnLst/>
              <a:rect l="l" t="t" r="r" b="b"/>
              <a:pathLst>
                <a:path w="3810" h="665" extrusionOk="0">
                  <a:moveTo>
                    <a:pt x="1940" y="1"/>
                  </a:moveTo>
                  <a:cubicBezTo>
                    <a:pt x="1367" y="1"/>
                    <a:pt x="795" y="87"/>
                    <a:pt x="243" y="259"/>
                  </a:cubicBezTo>
                  <a:cubicBezTo>
                    <a:pt x="1" y="329"/>
                    <a:pt x="71" y="664"/>
                    <a:pt x="286" y="664"/>
                  </a:cubicBezTo>
                  <a:cubicBezTo>
                    <a:pt x="308" y="664"/>
                    <a:pt x="333" y="661"/>
                    <a:pt x="358" y="652"/>
                  </a:cubicBezTo>
                  <a:cubicBezTo>
                    <a:pt x="876" y="499"/>
                    <a:pt x="1408" y="422"/>
                    <a:pt x="1940" y="422"/>
                  </a:cubicBezTo>
                  <a:cubicBezTo>
                    <a:pt x="2472" y="422"/>
                    <a:pt x="3004" y="499"/>
                    <a:pt x="3522" y="652"/>
                  </a:cubicBezTo>
                  <a:cubicBezTo>
                    <a:pt x="3541" y="662"/>
                    <a:pt x="3560" y="662"/>
                    <a:pt x="3579" y="662"/>
                  </a:cubicBezTo>
                  <a:cubicBezTo>
                    <a:pt x="3665" y="662"/>
                    <a:pt x="3752" y="604"/>
                    <a:pt x="3780" y="518"/>
                  </a:cubicBezTo>
                  <a:cubicBezTo>
                    <a:pt x="3809" y="403"/>
                    <a:pt x="3752" y="288"/>
                    <a:pt x="3637" y="259"/>
                  </a:cubicBezTo>
                  <a:cubicBezTo>
                    <a:pt x="3085" y="87"/>
                    <a:pt x="2513" y="1"/>
                    <a:pt x="1940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Google Shape;12019;p86"/>
            <p:cNvSpPr/>
            <p:nvPr/>
          </p:nvSpPr>
          <p:spPr>
            <a:xfrm>
              <a:off x="7669958" y="3066615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5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5"/>
                    <a:pt x="3562" y="665"/>
                    <a:pt x="3581" y="665"/>
                  </a:cubicBezTo>
                  <a:cubicBezTo>
                    <a:pt x="3667" y="665"/>
                    <a:pt x="3754" y="598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5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Google Shape;12020;p86"/>
            <p:cNvSpPr/>
            <p:nvPr/>
          </p:nvSpPr>
          <p:spPr>
            <a:xfrm>
              <a:off x="7567280" y="2994880"/>
              <a:ext cx="307116" cy="226368"/>
            </a:xfrm>
            <a:custGeom>
              <a:avLst/>
              <a:gdLst/>
              <a:ahLst/>
              <a:cxnLst/>
              <a:rect l="l" t="t" r="r" b="b"/>
              <a:pathLst>
                <a:path w="11722" h="8640" extrusionOk="0">
                  <a:moveTo>
                    <a:pt x="1536" y="1"/>
                  </a:moveTo>
                  <a:cubicBezTo>
                    <a:pt x="766" y="1"/>
                    <a:pt x="1" y="579"/>
                    <a:pt x="52" y="1533"/>
                  </a:cubicBezTo>
                  <a:cubicBezTo>
                    <a:pt x="52" y="1581"/>
                    <a:pt x="52" y="1620"/>
                    <a:pt x="62" y="1668"/>
                  </a:cubicBezTo>
                  <a:cubicBezTo>
                    <a:pt x="148" y="2367"/>
                    <a:pt x="254" y="3163"/>
                    <a:pt x="397" y="3959"/>
                  </a:cubicBezTo>
                  <a:lnTo>
                    <a:pt x="541" y="4716"/>
                  </a:lnTo>
                  <a:cubicBezTo>
                    <a:pt x="771" y="5809"/>
                    <a:pt x="1068" y="6863"/>
                    <a:pt x="1423" y="7639"/>
                  </a:cubicBezTo>
                  <a:cubicBezTo>
                    <a:pt x="1442" y="7668"/>
                    <a:pt x="1461" y="7706"/>
                    <a:pt x="1480" y="7745"/>
                  </a:cubicBezTo>
                  <a:cubicBezTo>
                    <a:pt x="1797" y="8332"/>
                    <a:pt x="2339" y="8639"/>
                    <a:pt x="2908" y="8639"/>
                  </a:cubicBezTo>
                  <a:cubicBezTo>
                    <a:pt x="3286" y="8639"/>
                    <a:pt x="3676" y="8503"/>
                    <a:pt x="4021" y="8224"/>
                  </a:cubicBezTo>
                  <a:cubicBezTo>
                    <a:pt x="4631" y="7723"/>
                    <a:pt x="5242" y="7474"/>
                    <a:pt x="5852" y="7474"/>
                  </a:cubicBezTo>
                  <a:cubicBezTo>
                    <a:pt x="6469" y="7474"/>
                    <a:pt x="7085" y="7728"/>
                    <a:pt x="7701" y="8234"/>
                  </a:cubicBezTo>
                  <a:cubicBezTo>
                    <a:pt x="8017" y="8490"/>
                    <a:pt x="8394" y="8613"/>
                    <a:pt x="8767" y="8613"/>
                  </a:cubicBezTo>
                  <a:cubicBezTo>
                    <a:pt x="9354" y="8613"/>
                    <a:pt x="9931" y="8308"/>
                    <a:pt x="10242" y="7745"/>
                  </a:cubicBezTo>
                  <a:cubicBezTo>
                    <a:pt x="10261" y="7716"/>
                    <a:pt x="10270" y="7678"/>
                    <a:pt x="10289" y="7639"/>
                  </a:cubicBezTo>
                  <a:cubicBezTo>
                    <a:pt x="10999" y="6125"/>
                    <a:pt x="11430" y="3546"/>
                    <a:pt x="11660" y="1668"/>
                  </a:cubicBezTo>
                  <a:cubicBezTo>
                    <a:pt x="11660" y="1620"/>
                    <a:pt x="11660" y="1581"/>
                    <a:pt x="11670" y="1533"/>
                  </a:cubicBezTo>
                  <a:cubicBezTo>
                    <a:pt x="11721" y="579"/>
                    <a:pt x="10956" y="1"/>
                    <a:pt x="10186" y="1"/>
                  </a:cubicBezTo>
                  <a:cubicBezTo>
                    <a:pt x="9672" y="1"/>
                    <a:pt x="9157" y="258"/>
                    <a:pt x="8880" y="834"/>
                  </a:cubicBezTo>
                  <a:cubicBezTo>
                    <a:pt x="7874" y="2914"/>
                    <a:pt x="6867" y="3954"/>
                    <a:pt x="5861" y="3954"/>
                  </a:cubicBezTo>
                  <a:cubicBezTo>
                    <a:pt x="4855" y="3954"/>
                    <a:pt x="3848" y="2914"/>
                    <a:pt x="2842" y="834"/>
                  </a:cubicBezTo>
                  <a:cubicBezTo>
                    <a:pt x="2565" y="258"/>
                    <a:pt x="2050" y="1"/>
                    <a:pt x="153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Google Shape;12021;p86"/>
            <p:cNvSpPr/>
            <p:nvPr/>
          </p:nvSpPr>
          <p:spPr>
            <a:xfrm>
              <a:off x="7568144" y="3019717"/>
              <a:ext cx="305151" cy="201530"/>
            </a:xfrm>
            <a:custGeom>
              <a:avLst/>
              <a:gdLst/>
              <a:ahLst/>
              <a:cxnLst/>
              <a:rect l="l" t="t" r="r" b="b"/>
              <a:pathLst>
                <a:path w="11647" h="7692" extrusionOk="0">
                  <a:moveTo>
                    <a:pt x="86" y="1"/>
                  </a:moveTo>
                  <a:cubicBezTo>
                    <a:pt x="29" y="192"/>
                    <a:pt x="0" y="384"/>
                    <a:pt x="10" y="585"/>
                  </a:cubicBezTo>
                  <a:cubicBezTo>
                    <a:pt x="10" y="624"/>
                    <a:pt x="10" y="672"/>
                    <a:pt x="19" y="720"/>
                  </a:cubicBezTo>
                  <a:cubicBezTo>
                    <a:pt x="106" y="1419"/>
                    <a:pt x="221" y="2205"/>
                    <a:pt x="364" y="3001"/>
                  </a:cubicBezTo>
                  <a:lnTo>
                    <a:pt x="508" y="3768"/>
                  </a:lnTo>
                  <a:cubicBezTo>
                    <a:pt x="738" y="4861"/>
                    <a:pt x="1026" y="5905"/>
                    <a:pt x="1390" y="6691"/>
                  </a:cubicBezTo>
                  <a:cubicBezTo>
                    <a:pt x="1400" y="6720"/>
                    <a:pt x="1419" y="6758"/>
                    <a:pt x="1438" y="6797"/>
                  </a:cubicBezTo>
                  <a:cubicBezTo>
                    <a:pt x="1755" y="7384"/>
                    <a:pt x="2296" y="7691"/>
                    <a:pt x="2867" y="7691"/>
                  </a:cubicBezTo>
                  <a:cubicBezTo>
                    <a:pt x="3247" y="7691"/>
                    <a:pt x="3639" y="7555"/>
                    <a:pt x="3988" y="7276"/>
                  </a:cubicBezTo>
                  <a:cubicBezTo>
                    <a:pt x="4598" y="6775"/>
                    <a:pt x="5209" y="6526"/>
                    <a:pt x="5819" y="6526"/>
                  </a:cubicBezTo>
                  <a:cubicBezTo>
                    <a:pt x="6436" y="6526"/>
                    <a:pt x="7052" y="6780"/>
                    <a:pt x="7668" y="7286"/>
                  </a:cubicBezTo>
                  <a:cubicBezTo>
                    <a:pt x="7984" y="7546"/>
                    <a:pt x="8359" y="7669"/>
                    <a:pt x="8729" y="7669"/>
                  </a:cubicBezTo>
                  <a:cubicBezTo>
                    <a:pt x="9314" y="7669"/>
                    <a:pt x="9888" y="7361"/>
                    <a:pt x="10199" y="6797"/>
                  </a:cubicBezTo>
                  <a:cubicBezTo>
                    <a:pt x="10218" y="6768"/>
                    <a:pt x="10237" y="6730"/>
                    <a:pt x="10256" y="6691"/>
                  </a:cubicBezTo>
                  <a:cubicBezTo>
                    <a:pt x="10956" y="5177"/>
                    <a:pt x="11397" y="2598"/>
                    <a:pt x="11618" y="720"/>
                  </a:cubicBezTo>
                  <a:cubicBezTo>
                    <a:pt x="11618" y="672"/>
                    <a:pt x="11627" y="633"/>
                    <a:pt x="11627" y="585"/>
                  </a:cubicBezTo>
                  <a:cubicBezTo>
                    <a:pt x="11646" y="394"/>
                    <a:pt x="11618" y="192"/>
                    <a:pt x="11550" y="10"/>
                  </a:cubicBezTo>
                  <a:cubicBezTo>
                    <a:pt x="11311" y="1822"/>
                    <a:pt x="10899" y="4065"/>
                    <a:pt x="10256" y="5436"/>
                  </a:cubicBezTo>
                  <a:cubicBezTo>
                    <a:pt x="10237" y="5474"/>
                    <a:pt x="10218" y="5512"/>
                    <a:pt x="10199" y="5551"/>
                  </a:cubicBezTo>
                  <a:cubicBezTo>
                    <a:pt x="9887" y="6110"/>
                    <a:pt x="9311" y="6416"/>
                    <a:pt x="8725" y="6416"/>
                  </a:cubicBezTo>
                  <a:cubicBezTo>
                    <a:pt x="8356" y="6416"/>
                    <a:pt x="7983" y="6295"/>
                    <a:pt x="7668" y="6040"/>
                  </a:cubicBezTo>
                  <a:cubicBezTo>
                    <a:pt x="7052" y="5529"/>
                    <a:pt x="6436" y="5275"/>
                    <a:pt x="5819" y="5275"/>
                  </a:cubicBezTo>
                  <a:cubicBezTo>
                    <a:pt x="5209" y="5275"/>
                    <a:pt x="4598" y="5524"/>
                    <a:pt x="3988" y="6020"/>
                  </a:cubicBezTo>
                  <a:cubicBezTo>
                    <a:pt x="3642" y="6304"/>
                    <a:pt x="3251" y="6442"/>
                    <a:pt x="2871" y="6442"/>
                  </a:cubicBezTo>
                  <a:cubicBezTo>
                    <a:pt x="2304" y="6442"/>
                    <a:pt x="1764" y="6133"/>
                    <a:pt x="1447" y="5541"/>
                  </a:cubicBezTo>
                  <a:cubicBezTo>
                    <a:pt x="1419" y="5512"/>
                    <a:pt x="1409" y="5474"/>
                    <a:pt x="1390" y="5436"/>
                  </a:cubicBezTo>
                  <a:cubicBezTo>
                    <a:pt x="1026" y="4659"/>
                    <a:pt x="738" y="3614"/>
                    <a:pt x="508" y="2522"/>
                  </a:cubicBezTo>
                  <a:lnTo>
                    <a:pt x="364" y="1755"/>
                  </a:lnTo>
                  <a:cubicBezTo>
                    <a:pt x="249" y="1161"/>
                    <a:pt x="163" y="557"/>
                    <a:pt x="8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8" name="Google Shape;12022;p86"/>
          <p:cNvGrpSpPr/>
          <p:nvPr/>
        </p:nvGrpSpPr>
        <p:grpSpPr>
          <a:xfrm>
            <a:off x="10031296" y="3398046"/>
            <a:ext cx="522340" cy="553119"/>
            <a:chOff x="7112579" y="2891521"/>
            <a:chExt cx="338556" cy="361534"/>
          </a:xfrm>
        </p:grpSpPr>
        <p:sp>
          <p:nvSpPr>
            <p:cNvPr id="569" name="Google Shape;12023;p86"/>
            <p:cNvSpPr/>
            <p:nvPr/>
          </p:nvSpPr>
          <p:spPr>
            <a:xfrm>
              <a:off x="7112579" y="2891521"/>
              <a:ext cx="312671" cy="361534"/>
            </a:xfrm>
            <a:custGeom>
              <a:avLst/>
              <a:gdLst/>
              <a:ahLst/>
              <a:cxnLst/>
              <a:rect l="l" t="t" r="r" b="b"/>
              <a:pathLst>
                <a:path w="11934" h="13799" extrusionOk="0">
                  <a:moveTo>
                    <a:pt x="3454" y="1"/>
                  </a:moveTo>
                  <a:cubicBezTo>
                    <a:pt x="1665" y="1"/>
                    <a:pt x="0" y="1423"/>
                    <a:pt x="0" y="3446"/>
                  </a:cubicBezTo>
                  <a:cubicBezTo>
                    <a:pt x="0" y="3744"/>
                    <a:pt x="39" y="4031"/>
                    <a:pt x="106" y="4319"/>
                  </a:cubicBezTo>
                  <a:cubicBezTo>
                    <a:pt x="192" y="4597"/>
                    <a:pt x="297" y="4865"/>
                    <a:pt x="422" y="5124"/>
                  </a:cubicBezTo>
                  <a:cubicBezTo>
                    <a:pt x="547" y="5335"/>
                    <a:pt x="690" y="5536"/>
                    <a:pt x="844" y="5728"/>
                  </a:cubicBezTo>
                  <a:cubicBezTo>
                    <a:pt x="1639" y="6619"/>
                    <a:pt x="2071" y="7779"/>
                    <a:pt x="2071" y="8968"/>
                  </a:cubicBezTo>
                  <a:lnTo>
                    <a:pt x="2071" y="11747"/>
                  </a:lnTo>
                  <a:cubicBezTo>
                    <a:pt x="2071" y="12878"/>
                    <a:pt x="2991" y="13799"/>
                    <a:pt x="4131" y="13799"/>
                  </a:cubicBezTo>
                  <a:cubicBezTo>
                    <a:pt x="4409" y="13799"/>
                    <a:pt x="4639" y="13569"/>
                    <a:pt x="4639" y="13291"/>
                  </a:cubicBezTo>
                  <a:lnTo>
                    <a:pt x="4639" y="10722"/>
                  </a:lnTo>
                  <a:cubicBezTo>
                    <a:pt x="4639" y="10003"/>
                    <a:pt x="5224" y="9418"/>
                    <a:pt x="5943" y="9418"/>
                  </a:cubicBezTo>
                  <a:cubicBezTo>
                    <a:pt x="6662" y="9418"/>
                    <a:pt x="7247" y="10003"/>
                    <a:pt x="7247" y="10722"/>
                  </a:cubicBezTo>
                  <a:lnTo>
                    <a:pt x="7247" y="13291"/>
                  </a:lnTo>
                  <a:cubicBezTo>
                    <a:pt x="7247" y="13569"/>
                    <a:pt x="7477" y="13799"/>
                    <a:pt x="7755" y="13799"/>
                  </a:cubicBezTo>
                  <a:cubicBezTo>
                    <a:pt x="8895" y="13799"/>
                    <a:pt x="9816" y="12878"/>
                    <a:pt x="9816" y="11747"/>
                  </a:cubicBezTo>
                  <a:lnTo>
                    <a:pt x="9816" y="8968"/>
                  </a:lnTo>
                  <a:cubicBezTo>
                    <a:pt x="9825" y="7769"/>
                    <a:pt x="10257" y="6610"/>
                    <a:pt x="11052" y="5709"/>
                  </a:cubicBezTo>
                  <a:cubicBezTo>
                    <a:pt x="11637" y="5038"/>
                    <a:pt x="11934" y="4165"/>
                    <a:pt x="11896" y="3283"/>
                  </a:cubicBezTo>
                  <a:cubicBezTo>
                    <a:pt x="11809" y="1510"/>
                    <a:pt x="10257" y="24"/>
                    <a:pt x="8483" y="5"/>
                  </a:cubicBezTo>
                  <a:cubicBezTo>
                    <a:pt x="8468" y="5"/>
                    <a:pt x="8453" y="5"/>
                    <a:pt x="8438" y="5"/>
                  </a:cubicBezTo>
                  <a:cubicBezTo>
                    <a:pt x="7754" y="5"/>
                    <a:pt x="7091" y="215"/>
                    <a:pt x="6537" y="590"/>
                  </a:cubicBezTo>
                  <a:cubicBezTo>
                    <a:pt x="6360" y="710"/>
                    <a:pt x="6154" y="770"/>
                    <a:pt x="5948" y="770"/>
                  </a:cubicBezTo>
                  <a:cubicBezTo>
                    <a:pt x="5742" y="770"/>
                    <a:pt x="5536" y="710"/>
                    <a:pt x="5358" y="590"/>
                  </a:cubicBezTo>
                  <a:cubicBezTo>
                    <a:pt x="4755" y="184"/>
                    <a:pt x="4096" y="1"/>
                    <a:pt x="3454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Google Shape;12024;p86"/>
            <p:cNvSpPr/>
            <p:nvPr/>
          </p:nvSpPr>
          <p:spPr>
            <a:xfrm>
              <a:off x="7302424" y="2891783"/>
              <a:ext cx="148711" cy="361272"/>
            </a:xfrm>
            <a:custGeom>
              <a:avLst/>
              <a:gdLst/>
              <a:ahLst/>
              <a:cxnLst/>
              <a:rect l="l" t="t" r="r" b="b"/>
              <a:pathLst>
                <a:path w="5676" h="13789" extrusionOk="0">
                  <a:moveTo>
                    <a:pt x="1195" y="0"/>
                  </a:moveTo>
                  <a:cubicBezTo>
                    <a:pt x="886" y="0"/>
                    <a:pt x="584" y="40"/>
                    <a:pt x="288" y="120"/>
                  </a:cubicBezTo>
                  <a:cubicBezTo>
                    <a:pt x="2733" y="791"/>
                    <a:pt x="3643" y="3801"/>
                    <a:pt x="1966" y="5708"/>
                  </a:cubicBezTo>
                  <a:cubicBezTo>
                    <a:pt x="1170" y="6609"/>
                    <a:pt x="739" y="7759"/>
                    <a:pt x="739" y="8958"/>
                  </a:cubicBezTo>
                  <a:lnTo>
                    <a:pt x="739" y="11220"/>
                  </a:lnTo>
                  <a:cubicBezTo>
                    <a:pt x="739" y="11891"/>
                    <a:pt x="470" y="12542"/>
                    <a:pt x="1" y="13022"/>
                  </a:cubicBezTo>
                  <a:lnTo>
                    <a:pt x="1" y="13271"/>
                  </a:lnTo>
                  <a:cubicBezTo>
                    <a:pt x="1" y="13559"/>
                    <a:pt x="221" y="13789"/>
                    <a:pt x="509" y="13789"/>
                  </a:cubicBezTo>
                  <a:cubicBezTo>
                    <a:pt x="1649" y="13789"/>
                    <a:pt x="2570" y="12859"/>
                    <a:pt x="2560" y="11728"/>
                  </a:cubicBezTo>
                  <a:lnTo>
                    <a:pt x="2560" y="8938"/>
                  </a:lnTo>
                  <a:cubicBezTo>
                    <a:pt x="2570" y="7750"/>
                    <a:pt x="3011" y="6590"/>
                    <a:pt x="3797" y="5699"/>
                  </a:cubicBezTo>
                  <a:cubicBezTo>
                    <a:pt x="5675" y="3532"/>
                    <a:pt x="4237" y="149"/>
                    <a:pt x="1381" y="5"/>
                  </a:cubicBezTo>
                  <a:cubicBezTo>
                    <a:pt x="1319" y="2"/>
                    <a:pt x="1257" y="0"/>
                    <a:pt x="1195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1" name="Google Shape;12025;p86"/>
          <p:cNvGrpSpPr/>
          <p:nvPr/>
        </p:nvGrpSpPr>
        <p:grpSpPr>
          <a:xfrm>
            <a:off x="10097145" y="4795651"/>
            <a:ext cx="320107" cy="552717"/>
            <a:chOff x="7155259" y="3805036"/>
            <a:chExt cx="207478" cy="361272"/>
          </a:xfrm>
        </p:grpSpPr>
        <p:sp>
          <p:nvSpPr>
            <p:cNvPr id="572" name="Google Shape;12026;p86"/>
            <p:cNvSpPr/>
            <p:nvPr/>
          </p:nvSpPr>
          <p:spPr>
            <a:xfrm>
              <a:off x="7178865" y="3839175"/>
              <a:ext cx="160265" cy="144179"/>
            </a:xfrm>
            <a:custGeom>
              <a:avLst/>
              <a:gdLst/>
              <a:ahLst/>
              <a:cxnLst/>
              <a:rect l="l" t="t" r="r" b="b"/>
              <a:pathLst>
                <a:path w="6117" h="5503" extrusionOk="0">
                  <a:moveTo>
                    <a:pt x="1304" y="1"/>
                  </a:moveTo>
                  <a:cubicBezTo>
                    <a:pt x="499" y="480"/>
                    <a:pt x="10" y="1333"/>
                    <a:pt x="1" y="2263"/>
                  </a:cubicBezTo>
                  <a:cubicBezTo>
                    <a:pt x="1" y="2761"/>
                    <a:pt x="20" y="3825"/>
                    <a:pt x="68" y="4314"/>
                  </a:cubicBezTo>
                  <a:cubicBezTo>
                    <a:pt x="135" y="4985"/>
                    <a:pt x="710" y="5503"/>
                    <a:pt x="1391" y="5503"/>
                  </a:cubicBezTo>
                  <a:lnTo>
                    <a:pt x="4726" y="5503"/>
                  </a:lnTo>
                  <a:cubicBezTo>
                    <a:pt x="5407" y="5503"/>
                    <a:pt x="5982" y="4985"/>
                    <a:pt x="6049" y="4314"/>
                  </a:cubicBezTo>
                  <a:cubicBezTo>
                    <a:pt x="6097" y="3825"/>
                    <a:pt x="6116" y="2761"/>
                    <a:pt x="6116" y="2273"/>
                  </a:cubicBezTo>
                  <a:cubicBezTo>
                    <a:pt x="6116" y="1333"/>
                    <a:pt x="5618" y="480"/>
                    <a:pt x="4813" y="1"/>
                  </a:cubicBezTo>
                  <a:lnTo>
                    <a:pt x="4468" y="662"/>
                  </a:lnTo>
                  <a:cubicBezTo>
                    <a:pt x="3968" y="469"/>
                    <a:pt x="3499" y="371"/>
                    <a:pt x="3027" y="371"/>
                  </a:cubicBezTo>
                  <a:cubicBezTo>
                    <a:pt x="2585" y="371"/>
                    <a:pt x="2142" y="457"/>
                    <a:pt x="1669" y="633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Google Shape;12027;p86"/>
            <p:cNvSpPr/>
            <p:nvPr/>
          </p:nvSpPr>
          <p:spPr>
            <a:xfrm>
              <a:off x="7281071" y="3839175"/>
              <a:ext cx="58059" cy="144179"/>
            </a:xfrm>
            <a:custGeom>
              <a:avLst/>
              <a:gdLst/>
              <a:ahLst/>
              <a:cxnLst/>
              <a:rect l="l" t="t" r="r" b="b"/>
              <a:pathLst>
                <a:path w="2216" h="5503" extrusionOk="0">
                  <a:moveTo>
                    <a:pt x="912" y="1"/>
                  </a:moveTo>
                  <a:lnTo>
                    <a:pt x="710" y="518"/>
                  </a:lnTo>
                  <a:cubicBezTo>
                    <a:pt x="1142" y="998"/>
                    <a:pt x="1391" y="1621"/>
                    <a:pt x="1391" y="2273"/>
                  </a:cubicBezTo>
                  <a:cubicBezTo>
                    <a:pt x="1391" y="2761"/>
                    <a:pt x="1372" y="3825"/>
                    <a:pt x="1324" y="4314"/>
                  </a:cubicBezTo>
                  <a:cubicBezTo>
                    <a:pt x="1257" y="4985"/>
                    <a:pt x="682" y="5503"/>
                    <a:pt x="1" y="5503"/>
                  </a:cubicBezTo>
                  <a:lnTo>
                    <a:pt x="825" y="5503"/>
                  </a:lnTo>
                  <a:cubicBezTo>
                    <a:pt x="1496" y="5503"/>
                    <a:pt x="2071" y="4985"/>
                    <a:pt x="2139" y="4314"/>
                  </a:cubicBezTo>
                  <a:cubicBezTo>
                    <a:pt x="2196" y="3825"/>
                    <a:pt x="2215" y="2761"/>
                    <a:pt x="2215" y="2273"/>
                  </a:cubicBezTo>
                  <a:cubicBezTo>
                    <a:pt x="2206" y="1333"/>
                    <a:pt x="1707" y="480"/>
                    <a:pt x="912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Google Shape;12028;p86"/>
            <p:cNvSpPr/>
            <p:nvPr/>
          </p:nvSpPr>
          <p:spPr>
            <a:xfrm>
              <a:off x="7204488" y="3805036"/>
              <a:ext cx="108756" cy="54417"/>
            </a:xfrm>
            <a:custGeom>
              <a:avLst/>
              <a:gdLst/>
              <a:ahLst/>
              <a:cxnLst/>
              <a:rect l="l" t="t" r="r" b="b"/>
              <a:pathLst>
                <a:path w="4151" h="2077" extrusionOk="0">
                  <a:moveTo>
                    <a:pt x="2077" y="0"/>
                  </a:moveTo>
                  <a:cubicBezTo>
                    <a:pt x="1414" y="0"/>
                    <a:pt x="753" y="115"/>
                    <a:pt x="125" y="345"/>
                  </a:cubicBezTo>
                  <a:cubicBezTo>
                    <a:pt x="39" y="374"/>
                    <a:pt x="0" y="460"/>
                    <a:pt x="29" y="537"/>
                  </a:cubicBezTo>
                  <a:lnTo>
                    <a:pt x="576" y="1984"/>
                  </a:lnTo>
                  <a:cubicBezTo>
                    <a:pt x="597" y="2040"/>
                    <a:pt x="648" y="2076"/>
                    <a:pt x="705" y="2076"/>
                  </a:cubicBezTo>
                  <a:cubicBezTo>
                    <a:pt x="725" y="2076"/>
                    <a:pt x="747" y="2071"/>
                    <a:pt x="767" y="2061"/>
                  </a:cubicBezTo>
                  <a:cubicBezTo>
                    <a:pt x="1189" y="1908"/>
                    <a:pt x="1632" y="1831"/>
                    <a:pt x="2076" y="1831"/>
                  </a:cubicBezTo>
                  <a:cubicBezTo>
                    <a:pt x="2519" y="1831"/>
                    <a:pt x="2962" y="1908"/>
                    <a:pt x="3384" y="2061"/>
                  </a:cubicBezTo>
                  <a:cubicBezTo>
                    <a:pt x="3401" y="2068"/>
                    <a:pt x="3419" y="2071"/>
                    <a:pt x="3437" y="2071"/>
                  </a:cubicBezTo>
                  <a:cubicBezTo>
                    <a:pt x="3497" y="2071"/>
                    <a:pt x="3553" y="2034"/>
                    <a:pt x="3576" y="1975"/>
                  </a:cubicBezTo>
                  <a:lnTo>
                    <a:pt x="4122" y="537"/>
                  </a:lnTo>
                  <a:cubicBezTo>
                    <a:pt x="4151" y="460"/>
                    <a:pt x="4113" y="374"/>
                    <a:pt x="4036" y="345"/>
                  </a:cubicBezTo>
                  <a:cubicBezTo>
                    <a:pt x="3403" y="115"/>
                    <a:pt x="2739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Google Shape;12029;p86"/>
            <p:cNvSpPr/>
            <p:nvPr/>
          </p:nvSpPr>
          <p:spPr>
            <a:xfrm>
              <a:off x="7275805" y="3809307"/>
              <a:ext cx="37440" cy="50252"/>
            </a:xfrm>
            <a:custGeom>
              <a:avLst/>
              <a:gdLst/>
              <a:ahLst/>
              <a:cxnLst/>
              <a:rect l="l" t="t" r="r" b="b"/>
              <a:pathLst>
                <a:path w="1429" h="1918" extrusionOk="0">
                  <a:moveTo>
                    <a:pt x="710" y="0"/>
                  </a:moveTo>
                  <a:lnTo>
                    <a:pt x="1" y="1735"/>
                  </a:lnTo>
                  <a:cubicBezTo>
                    <a:pt x="1" y="1735"/>
                    <a:pt x="2" y="1735"/>
                    <a:pt x="8" y="1735"/>
                  </a:cubicBezTo>
                  <a:cubicBezTo>
                    <a:pt x="35" y="1735"/>
                    <a:pt x="159" y="1748"/>
                    <a:pt x="662" y="1908"/>
                  </a:cubicBezTo>
                  <a:cubicBezTo>
                    <a:pt x="679" y="1914"/>
                    <a:pt x="697" y="1917"/>
                    <a:pt x="713" y="1917"/>
                  </a:cubicBezTo>
                  <a:cubicBezTo>
                    <a:pt x="771" y="1917"/>
                    <a:pt x="822" y="1881"/>
                    <a:pt x="844" y="1821"/>
                  </a:cubicBezTo>
                  <a:lnTo>
                    <a:pt x="1400" y="374"/>
                  </a:lnTo>
                  <a:cubicBezTo>
                    <a:pt x="1429" y="297"/>
                    <a:pt x="1391" y="211"/>
                    <a:pt x="1304" y="182"/>
                  </a:cubicBezTo>
                  <a:cubicBezTo>
                    <a:pt x="1113" y="115"/>
                    <a:pt x="911" y="48"/>
                    <a:pt x="71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Google Shape;12030;p86"/>
            <p:cNvSpPr/>
            <p:nvPr/>
          </p:nvSpPr>
          <p:spPr>
            <a:xfrm>
              <a:off x="7243815" y="3815568"/>
              <a:ext cx="30104" cy="24707"/>
            </a:xfrm>
            <a:custGeom>
              <a:avLst/>
              <a:gdLst/>
              <a:ahLst/>
              <a:cxnLst/>
              <a:rect l="l" t="t" r="r" b="b"/>
              <a:pathLst>
                <a:path w="1149" h="943" extrusionOk="0">
                  <a:moveTo>
                    <a:pt x="579" y="1"/>
                  </a:moveTo>
                  <a:cubicBezTo>
                    <a:pt x="479" y="1"/>
                    <a:pt x="378" y="68"/>
                    <a:pt x="369" y="202"/>
                  </a:cubicBezTo>
                  <a:lnTo>
                    <a:pt x="369" y="260"/>
                  </a:lnTo>
                  <a:lnTo>
                    <a:pt x="301" y="260"/>
                  </a:lnTo>
                  <a:cubicBezTo>
                    <a:pt x="295" y="259"/>
                    <a:pt x="289" y="259"/>
                    <a:pt x="283" y="259"/>
                  </a:cubicBezTo>
                  <a:cubicBezTo>
                    <a:pt x="1" y="259"/>
                    <a:pt x="1" y="691"/>
                    <a:pt x="283" y="691"/>
                  </a:cubicBezTo>
                  <a:cubicBezTo>
                    <a:pt x="289" y="691"/>
                    <a:pt x="295" y="691"/>
                    <a:pt x="301" y="691"/>
                  </a:cubicBezTo>
                  <a:lnTo>
                    <a:pt x="369" y="691"/>
                  </a:lnTo>
                  <a:lnTo>
                    <a:pt x="369" y="748"/>
                  </a:lnTo>
                  <a:cubicBezTo>
                    <a:pt x="378" y="878"/>
                    <a:pt x="479" y="943"/>
                    <a:pt x="579" y="943"/>
                  </a:cubicBezTo>
                  <a:cubicBezTo>
                    <a:pt x="680" y="943"/>
                    <a:pt x="781" y="878"/>
                    <a:pt x="790" y="748"/>
                  </a:cubicBezTo>
                  <a:lnTo>
                    <a:pt x="790" y="691"/>
                  </a:lnTo>
                  <a:lnTo>
                    <a:pt x="848" y="691"/>
                  </a:lnTo>
                  <a:cubicBezTo>
                    <a:pt x="854" y="691"/>
                    <a:pt x="860" y="691"/>
                    <a:pt x="866" y="691"/>
                  </a:cubicBezTo>
                  <a:cubicBezTo>
                    <a:pt x="1149" y="691"/>
                    <a:pt x="1149" y="259"/>
                    <a:pt x="866" y="259"/>
                  </a:cubicBezTo>
                  <a:cubicBezTo>
                    <a:pt x="860" y="259"/>
                    <a:pt x="854" y="259"/>
                    <a:pt x="848" y="260"/>
                  </a:cubicBezTo>
                  <a:lnTo>
                    <a:pt x="790" y="260"/>
                  </a:lnTo>
                  <a:lnTo>
                    <a:pt x="790" y="202"/>
                  </a:lnTo>
                  <a:cubicBezTo>
                    <a:pt x="781" y="68"/>
                    <a:pt x="680" y="1"/>
                    <a:pt x="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Google Shape;12031;p86"/>
            <p:cNvSpPr/>
            <p:nvPr/>
          </p:nvSpPr>
          <p:spPr>
            <a:xfrm>
              <a:off x="7155259" y="3970515"/>
              <a:ext cx="207216" cy="195793"/>
            </a:xfrm>
            <a:custGeom>
              <a:avLst/>
              <a:gdLst/>
              <a:ahLst/>
              <a:cxnLst/>
              <a:rect l="l" t="t" r="r" b="b"/>
              <a:pathLst>
                <a:path w="7909" h="7473" extrusionOk="0">
                  <a:moveTo>
                    <a:pt x="3193" y="1"/>
                  </a:moveTo>
                  <a:lnTo>
                    <a:pt x="3193" y="1065"/>
                  </a:lnTo>
                  <a:lnTo>
                    <a:pt x="3010" y="1065"/>
                  </a:lnTo>
                  <a:cubicBezTo>
                    <a:pt x="1918" y="1065"/>
                    <a:pt x="969" y="1813"/>
                    <a:pt x="710" y="2877"/>
                  </a:cubicBezTo>
                  <a:lnTo>
                    <a:pt x="106" y="5350"/>
                  </a:lnTo>
                  <a:cubicBezTo>
                    <a:pt x="1" y="5800"/>
                    <a:pt x="202" y="6270"/>
                    <a:pt x="605" y="6509"/>
                  </a:cubicBezTo>
                  <a:cubicBezTo>
                    <a:pt x="1721" y="7152"/>
                    <a:pt x="2838" y="7473"/>
                    <a:pt x="3955" y="7473"/>
                  </a:cubicBezTo>
                  <a:cubicBezTo>
                    <a:pt x="5071" y="7473"/>
                    <a:pt x="6188" y="7152"/>
                    <a:pt x="7305" y="6509"/>
                  </a:cubicBezTo>
                  <a:cubicBezTo>
                    <a:pt x="7707" y="6270"/>
                    <a:pt x="7909" y="5800"/>
                    <a:pt x="7803" y="5350"/>
                  </a:cubicBezTo>
                  <a:lnTo>
                    <a:pt x="7209" y="2877"/>
                  </a:lnTo>
                  <a:cubicBezTo>
                    <a:pt x="6942" y="1819"/>
                    <a:pt x="5994" y="1065"/>
                    <a:pt x="4910" y="1065"/>
                  </a:cubicBezTo>
                  <a:cubicBezTo>
                    <a:pt x="4903" y="1065"/>
                    <a:pt x="4896" y="1065"/>
                    <a:pt x="4889" y="1065"/>
                  </a:cubicBezTo>
                  <a:lnTo>
                    <a:pt x="4707" y="1065"/>
                  </a:lnTo>
                  <a:lnTo>
                    <a:pt x="4707" y="1"/>
                  </a:lnTo>
                  <a:cubicBezTo>
                    <a:pt x="4467" y="121"/>
                    <a:pt x="4206" y="181"/>
                    <a:pt x="3946" y="181"/>
                  </a:cubicBezTo>
                  <a:cubicBezTo>
                    <a:pt x="3686" y="181"/>
                    <a:pt x="3427" y="121"/>
                    <a:pt x="3193" y="1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Google Shape;12032;p86"/>
            <p:cNvSpPr/>
            <p:nvPr/>
          </p:nvSpPr>
          <p:spPr>
            <a:xfrm>
              <a:off x="7239151" y="3970515"/>
              <a:ext cx="6550" cy="4297"/>
            </a:xfrm>
            <a:custGeom>
              <a:avLst/>
              <a:gdLst/>
              <a:ahLst/>
              <a:cxnLst/>
              <a:rect l="l" t="t" r="r" b="b"/>
              <a:pathLst>
                <a:path w="250" h="164" extrusionOk="0">
                  <a:moveTo>
                    <a:pt x="0" y="1"/>
                  </a:moveTo>
                  <a:lnTo>
                    <a:pt x="0" y="164"/>
                  </a:lnTo>
                  <a:cubicBezTo>
                    <a:pt x="86" y="154"/>
                    <a:pt x="173" y="126"/>
                    <a:pt x="249" y="106"/>
                  </a:cubicBezTo>
                  <a:cubicBezTo>
                    <a:pt x="163" y="78"/>
                    <a:pt x="77" y="39"/>
                    <a:pt x="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Google Shape;12033;p86"/>
            <p:cNvSpPr/>
            <p:nvPr/>
          </p:nvSpPr>
          <p:spPr>
            <a:xfrm>
              <a:off x="7245675" y="3970515"/>
              <a:ext cx="117062" cy="195766"/>
            </a:xfrm>
            <a:custGeom>
              <a:avLst/>
              <a:gdLst/>
              <a:ahLst/>
              <a:cxnLst/>
              <a:rect l="l" t="t" r="r" b="b"/>
              <a:pathLst>
                <a:path w="4468" h="7472" extrusionOk="0">
                  <a:moveTo>
                    <a:pt x="1266" y="1"/>
                  </a:moveTo>
                  <a:cubicBezTo>
                    <a:pt x="1036" y="126"/>
                    <a:pt x="777" y="183"/>
                    <a:pt x="508" y="183"/>
                  </a:cubicBezTo>
                  <a:cubicBezTo>
                    <a:pt x="422" y="183"/>
                    <a:pt x="345" y="183"/>
                    <a:pt x="259" y="164"/>
                  </a:cubicBezTo>
                  <a:lnTo>
                    <a:pt x="259" y="1065"/>
                  </a:lnTo>
                  <a:lnTo>
                    <a:pt x="441" y="1065"/>
                  </a:lnTo>
                  <a:cubicBezTo>
                    <a:pt x="1534" y="1065"/>
                    <a:pt x="2493" y="1813"/>
                    <a:pt x="2751" y="2877"/>
                  </a:cubicBezTo>
                  <a:lnTo>
                    <a:pt x="2866" y="3394"/>
                  </a:lnTo>
                  <a:lnTo>
                    <a:pt x="3029" y="4056"/>
                  </a:lnTo>
                  <a:lnTo>
                    <a:pt x="3346" y="5350"/>
                  </a:lnTo>
                  <a:cubicBezTo>
                    <a:pt x="3461" y="5800"/>
                    <a:pt x="3250" y="6279"/>
                    <a:pt x="2847" y="6509"/>
                  </a:cubicBezTo>
                  <a:cubicBezTo>
                    <a:pt x="1985" y="7027"/>
                    <a:pt x="1007" y="7353"/>
                    <a:pt x="0" y="7449"/>
                  </a:cubicBezTo>
                  <a:cubicBezTo>
                    <a:pt x="172" y="7464"/>
                    <a:pt x="343" y="7472"/>
                    <a:pt x="515" y="7472"/>
                  </a:cubicBezTo>
                  <a:cubicBezTo>
                    <a:pt x="1628" y="7472"/>
                    <a:pt x="2741" y="7149"/>
                    <a:pt x="3854" y="6509"/>
                  </a:cubicBezTo>
                  <a:cubicBezTo>
                    <a:pt x="4256" y="6279"/>
                    <a:pt x="4467" y="5800"/>
                    <a:pt x="4352" y="5350"/>
                  </a:cubicBezTo>
                  <a:lnTo>
                    <a:pt x="4036" y="4056"/>
                  </a:lnTo>
                  <a:lnTo>
                    <a:pt x="3873" y="3394"/>
                  </a:lnTo>
                  <a:lnTo>
                    <a:pt x="3758" y="2877"/>
                  </a:lnTo>
                  <a:cubicBezTo>
                    <a:pt x="3499" y="1813"/>
                    <a:pt x="2541" y="1065"/>
                    <a:pt x="1448" y="1065"/>
                  </a:cubicBezTo>
                  <a:lnTo>
                    <a:pt x="1266" y="1065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Google Shape;12034;p86"/>
            <p:cNvSpPr/>
            <p:nvPr/>
          </p:nvSpPr>
          <p:spPr>
            <a:xfrm>
              <a:off x="7221571" y="3970515"/>
              <a:ext cx="73098" cy="84285"/>
            </a:xfrm>
            <a:custGeom>
              <a:avLst/>
              <a:gdLst/>
              <a:ahLst/>
              <a:cxnLst/>
              <a:rect l="l" t="t" r="r" b="b"/>
              <a:pathLst>
                <a:path w="2790" h="3217" extrusionOk="0">
                  <a:moveTo>
                    <a:pt x="671" y="1"/>
                  </a:moveTo>
                  <a:lnTo>
                    <a:pt x="671" y="1065"/>
                  </a:lnTo>
                  <a:lnTo>
                    <a:pt x="489" y="1065"/>
                  </a:lnTo>
                  <a:cubicBezTo>
                    <a:pt x="326" y="1065"/>
                    <a:pt x="163" y="1084"/>
                    <a:pt x="0" y="1113"/>
                  </a:cubicBezTo>
                  <a:lnTo>
                    <a:pt x="58" y="1170"/>
                  </a:lnTo>
                  <a:lnTo>
                    <a:pt x="1150" y="3059"/>
                  </a:lnTo>
                  <a:cubicBezTo>
                    <a:pt x="1213" y="3164"/>
                    <a:pt x="1321" y="3217"/>
                    <a:pt x="1427" y="3217"/>
                  </a:cubicBezTo>
                  <a:cubicBezTo>
                    <a:pt x="1534" y="3217"/>
                    <a:pt x="1639" y="3164"/>
                    <a:pt x="1697" y="3059"/>
                  </a:cubicBezTo>
                  <a:lnTo>
                    <a:pt x="2790" y="1170"/>
                  </a:lnTo>
                  <a:lnTo>
                    <a:pt x="2790" y="1103"/>
                  </a:lnTo>
                  <a:cubicBezTo>
                    <a:pt x="2646" y="1074"/>
                    <a:pt x="2512" y="1065"/>
                    <a:pt x="2368" y="1065"/>
                  </a:cubicBezTo>
                  <a:lnTo>
                    <a:pt x="2186" y="1065"/>
                  </a:lnTo>
                  <a:lnTo>
                    <a:pt x="2186" y="1"/>
                  </a:lnTo>
                  <a:cubicBezTo>
                    <a:pt x="1946" y="121"/>
                    <a:pt x="1687" y="181"/>
                    <a:pt x="1428" y="181"/>
                  </a:cubicBezTo>
                  <a:cubicBezTo>
                    <a:pt x="1170" y="181"/>
                    <a:pt x="911" y="121"/>
                    <a:pt x="67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Google Shape;12035;p86"/>
            <p:cNvSpPr/>
            <p:nvPr/>
          </p:nvSpPr>
          <p:spPr>
            <a:xfrm>
              <a:off x="7239151" y="3970515"/>
              <a:ext cx="39693" cy="19362"/>
            </a:xfrm>
            <a:custGeom>
              <a:avLst/>
              <a:gdLst/>
              <a:ahLst/>
              <a:cxnLst/>
              <a:rect l="l" t="t" r="r" b="b"/>
              <a:pathLst>
                <a:path w="1515" h="739" extrusionOk="0">
                  <a:moveTo>
                    <a:pt x="0" y="1"/>
                  </a:moveTo>
                  <a:lnTo>
                    <a:pt x="0" y="576"/>
                  </a:lnTo>
                  <a:cubicBezTo>
                    <a:pt x="240" y="681"/>
                    <a:pt x="499" y="739"/>
                    <a:pt x="757" y="739"/>
                  </a:cubicBezTo>
                  <a:cubicBezTo>
                    <a:pt x="1016" y="739"/>
                    <a:pt x="1275" y="681"/>
                    <a:pt x="1515" y="576"/>
                  </a:cubicBezTo>
                  <a:lnTo>
                    <a:pt x="1515" y="1"/>
                  </a:lnTo>
                  <a:cubicBezTo>
                    <a:pt x="1275" y="121"/>
                    <a:pt x="1014" y="181"/>
                    <a:pt x="754" y="181"/>
                  </a:cubicBezTo>
                  <a:cubicBezTo>
                    <a:pt x="494" y="181"/>
                    <a:pt x="235" y="121"/>
                    <a:pt x="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Google Shape;12036;p86"/>
            <p:cNvSpPr/>
            <p:nvPr/>
          </p:nvSpPr>
          <p:spPr>
            <a:xfrm>
              <a:off x="7210017" y="3869069"/>
              <a:ext cx="97962" cy="110774"/>
            </a:xfrm>
            <a:custGeom>
              <a:avLst/>
              <a:gdLst/>
              <a:ahLst/>
              <a:cxnLst/>
              <a:rect l="l" t="t" r="r" b="b"/>
              <a:pathLst>
                <a:path w="3739" h="4228" extrusionOk="0">
                  <a:moveTo>
                    <a:pt x="2560" y="0"/>
                  </a:moveTo>
                  <a:cubicBezTo>
                    <a:pt x="1802" y="508"/>
                    <a:pt x="911" y="786"/>
                    <a:pt x="0" y="796"/>
                  </a:cubicBezTo>
                  <a:lnTo>
                    <a:pt x="0" y="2358"/>
                  </a:lnTo>
                  <a:lnTo>
                    <a:pt x="0" y="2416"/>
                  </a:lnTo>
                  <a:cubicBezTo>
                    <a:pt x="29" y="3422"/>
                    <a:pt x="853" y="4228"/>
                    <a:pt x="1869" y="4228"/>
                  </a:cubicBezTo>
                  <a:cubicBezTo>
                    <a:pt x="2876" y="4228"/>
                    <a:pt x="3710" y="3422"/>
                    <a:pt x="3739" y="2416"/>
                  </a:cubicBezTo>
                  <a:lnTo>
                    <a:pt x="3739" y="796"/>
                  </a:lnTo>
                  <a:cubicBezTo>
                    <a:pt x="3298" y="604"/>
                    <a:pt x="2905" y="326"/>
                    <a:pt x="256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Google Shape;12037;p86"/>
            <p:cNvSpPr/>
            <p:nvPr/>
          </p:nvSpPr>
          <p:spPr>
            <a:xfrm>
              <a:off x="7261735" y="3869069"/>
              <a:ext cx="46243" cy="112031"/>
            </a:xfrm>
            <a:custGeom>
              <a:avLst/>
              <a:gdLst/>
              <a:ahLst/>
              <a:cxnLst/>
              <a:rect l="l" t="t" r="r" b="b"/>
              <a:pathLst>
                <a:path w="1765" h="4276" extrusionOk="0">
                  <a:moveTo>
                    <a:pt x="586" y="0"/>
                  </a:moveTo>
                  <a:cubicBezTo>
                    <a:pt x="403" y="125"/>
                    <a:pt x="212" y="240"/>
                    <a:pt x="1" y="336"/>
                  </a:cubicBezTo>
                  <a:cubicBezTo>
                    <a:pt x="308" y="604"/>
                    <a:pt x="653" y="834"/>
                    <a:pt x="1027" y="997"/>
                  </a:cubicBezTo>
                  <a:lnTo>
                    <a:pt x="1027" y="2608"/>
                  </a:lnTo>
                  <a:cubicBezTo>
                    <a:pt x="1027" y="3317"/>
                    <a:pt x="624" y="3959"/>
                    <a:pt x="1" y="4276"/>
                  </a:cubicBezTo>
                  <a:cubicBezTo>
                    <a:pt x="988" y="4218"/>
                    <a:pt x="1765" y="3403"/>
                    <a:pt x="1765" y="2406"/>
                  </a:cubicBezTo>
                  <a:lnTo>
                    <a:pt x="1765" y="796"/>
                  </a:lnTo>
                  <a:cubicBezTo>
                    <a:pt x="1324" y="604"/>
                    <a:pt x="931" y="336"/>
                    <a:pt x="58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4" name="Google Shape;12038;p86"/>
          <p:cNvGrpSpPr/>
          <p:nvPr/>
        </p:nvGrpSpPr>
        <p:grpSpPr>
          <a:xfrm>
            <a:off x="6641335" y="3397845"/>
            <a:ext cx="282110" cy="553720"/>
            <a:chOff x="4915368" y="2891390"/>
            <a:chExt cx="182850" cy="361927"/>
          </a:xfrm>
        </p:grpSpPr>
        <p:sp>
          <p:nvSpPr>
            <p:cNvPr id="585" name="Google Shape;12039;p86"/>
            <p:cNvSpPr/>
            <p:nvPr/>
          </p:nvSpPr>
          <p:spPr>
            <a:xfrm>
              <a:off x="4940992" y="2925292"/>
              <a:ext cx="131367" cy="326504"/>
            </a:xfrm>
            <a:custGeom>
              <a:avLst/>
              <a:gdLst/>
              <a:ahLst/>
              <a:cxnLst/>
              <a:rect l="l" t="t" r="r" b="b"/>
              <a:pathLst>
                <a:path w="5014" h="12462" extrusionOk="0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Google Shape;12040;p86"/>
            <p:cNvSpPr/>
            <p:nvPr/>
          </p:nvSpPr>
          <p:spPr>
            <a:xfrm>
              <a:off x="4991977" y="2925292"/>
              <a:ext cx="80644" cy="328024"/>
            </a:xfrm>
            <a:custGeom>
              <a:avLst/>
              <a:gdLst/>
              <a:ahLst/>
              <a:cxnLst/>
              <a:rect l="l" t="t" r="r" b="b"/>
              <a:pathLst>
                <a:path w="3078" h="12520" extrusionOk="0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Google Shape;12041;p86"/>
            <p:cNvSpPr/>
            <p:nvPr/>
          </p:nvSpPr>
          <p:spPr>
            <a:xfrm>
              <a:off x="4940992" y="3044345"/>
              <a:ext cx="131367" cy="208971"/>
            </a:xfrm>
            <a:custGeom>
              <a:avLst/>
              <a:gdLst/>
              <a:ahLst/>
              <a:cxnLst/>
              <a:rect l="l" t="t" r="r" b="b"/>
              <a:pathLst>
                <a:path w="5014" h="7976" extrusionOk="0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Google Shape;12042;p86"/>
            <p:cNvSpPr/>
            <p:nvPr/>
          </p:nvSpPr>
          <p:spPr>
            <a:xfrm>
              <a:off x="4991977" y="3048852"/>
              <a:ext cx="80382" cy="203443"/>
            </a:xfrm>
            <a:custGeom>
              <a:avLst/>
              <a:gdLst/>
              <a:ahLst/>
              <a:cxnLst/>
              <a:rect l="l" t="t" r="r" b="b"/>
              <a:pathLst>
                <a:path w="3068" h="7765" extrusionOk="0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Google Shape;12043;p86"/>
            <p:cNvSpPr/>
            <p:nvPr/>
          </p:nvSpPr>
          <p:spPr>
            <a:xfrm>
              <a:off x="4963838" y="3076493"/>
              <a:ext cx="19624" cy="16558"/>
            </a:xfrm>
            <a:custGeom>
              <a:avLst/>
              <a:gdLst/>
              <a:ahLst/>
              <a:cxnLst/>
              <a:rect l="l" t="t" r="r" b="b"/>
              <a:pathLst>
                <a:path w="749" h="632" extrusionOk="0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Google Shape;12044;p86"/>
            <p:cNvSpPr/>
            <p:nvPr/>
          </p:nvSpPr>
          <p:spPr>
            <a:xfrm>
              <a:off x="5030386" y="3100099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Google Shape;12045;p86"/>
            <p:cNvSpPr/>
            <p:nvPr/>
          </p:nvSpPr>
          <p:spPr>
            <a:xfrm>
              <a:off x="4980921" y="3202803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Google Shape;12046;p86"/>
            <p:cNvSpPr/>
            <p:nvPr/>
          </p:nvSpPr>
          <p:spPr>
            <a:xfrm>
              <a:off x="5030386" y="3171651"/>
              <a:ext cx="16847" cy="14698"/>
            </a:xfrm>
            <a:custGeom>
              <a:avLst/>
              <a:gdLst/>
              <a:ahLst/>
              <a:cxnLst/>
              <a:rect l="l" t="t" r="r" b="b"/>
              <a:pathLst>
                <a:path w="643" h="561" extrusionOk="0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Google Shape;12047;p86"/>
            <p:cNvSpPr/>
            <p:nvPr/>
          </p:nvSpPr>
          <p:spPr>
            <a:xfrm>
              <a:off x="4974135" y="3132246"/>
              <a:ext cx="20357" cy="17397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Google Shape;12048;p86"/>
            <p:cNvSpPr/>
            <p:nvPr/>
          </p:nvSpPr>
          <p:spPr>
            <a:xfrm>
              <a:off x="4915368" y="2891390"/>
              <a:ext cx="182850" cy="33693"/>
            </a:xfrm>
            <a:custGeom>
              <a:avLst/>
              <a:gdLst/>
              <a:ahLst/>
              <a:cxnLst/>
              <a:rect l="l" t="t" r="r" b="b"/>
              <a:pathLst>
                <a:path w="6979" h="1286" extrusionOk="0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Google Shape;12049;p86"/>
            <p:cNvSpPr/>
            <p:nvPr/>
          </p:nvSpPr>
          <p:spPr>
            <a:xfrm>
              <a:off x="5055250" y="2891390"/>
              <a:ext cx="42732" cy="33693"/>
            </a:xfrm>
            <a:custGeom>
              <a:avLst/>
              <a:gdLst/>
              <a:ahLst/>
              <a:cxnLst/>
              <a:rect l="l" t="t" r="r" b="b"/>
              <a:pathLst>
                <a:path w="1631" h="1286" extrusionOk="0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6" name="Google Shape;12050;p86"/>
          <p:cNvGrpSpPr/>
          <p:nvPr/>
        </p:nvGrpSpPr>
        <p:grpSpPr>
          <a:xfrm>
            <a:off x="11444752" y="3398246"/>
            <a:ext cx="446792" cy="552918"/>
            <a:chOff x="8028714" y="2891652"/>
            <a:chExt cx="289589" cy="361403"/>
          </a:xfrm>
        </p:grpSpPr>
        <p:sp>
          <p:nvSpPr>
            <p:cNvPr id="597" name="Google Shape;12051;p86"/>
            <p:cNvSpPr/>
            <p:nvPr/>
          </p:nvSpPr>
          <p:spPr>
            <a:xfrm>
              <a:off x="8096520" y="3139006"/>
              <a:ext cx="167025" cy="83421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Google Shape;12052;p86"/>
            <p:cNvSpPr/>
            <p:nvPr/>
          </p:nvSpPr>
          <p:spPr>
            <a:xfrm>
              <a:off x="8168360" y="3139006"/>
              <a:ext cx="95185" cy="83421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Google Shape;12053;p86"/>
            <p:cNvSpPr/>
            <p:nvPr/>
          </p:nvSpPr>
          <p:spPr>
            <a:xfrm>
              <a:off x="8028714" y="3109871"/>
              <a:ext cx="104748" cy="24392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Google Shape;12054;p86"/>
            <p:cNvSpPr/>
            <p:nvPr/>
          </p:nvSpPr>
          <p:spPr>
            <a:xfrm>
              <a:off x="8101812" y="3109871"/>
              <a:ext cx="31650" cy="24392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Google Shape;12055;p86"/>
            <p:cNvSpPr/>
            <p:nvPr/>
          </p:nvSpPr>
          <p:spPr>
            <a:xfrm>
              <a:off x="8053342" y="3134237"/>
              <a:ext cx="67570" cy="53527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Google Shape;12056;p86"/>
            <p:cNvSpPr/>
            <p:nvPr/>
          </p:nvSpPr>
          <p:spPr>
            <a:xfrm>
              <a:off x="8159321" y="3165127"/>
              <a:ext cx="36182" cy="3109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rgbClr val="5C708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Google Shape;12057;p86"/>
            <p:cNvSpPr/>
            <p:nvPr/>
          </p:nvSpPr>
          <p:spPr>
            <a:xfrm>
              <a:off x="8232655" y="2960453"/>
              <a:ext cx="74356" cy="219530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Google Shape;12058;p86"/>
            <p:cNvSpPr/>
            <p:nvPr/>
          </p:nvSpPr>
          <p:spPr>
            <a:xfrm>
              <a:off x="8243685" y="2960453"/>
              <a:ext cx="63063" cy="219766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Google Shape;12059;p86"/>
            <p:cNvSpPr/>
            <p:nvPr/>
          </p:nvSpPr>
          <p:spPr>
            <a:xfrm>
              <a:off x="8041788" y="3222400"/>
              <a:ext cx="276515" cy="30654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Google Shape;12060;p86"/>
            <p:cNvSpPr/>
            <p:nvPr/>
          </p:nvSpPr>
          <p:spPr>
            <a:xfrm>
              <a:off x="8286627" y="3222400"/>
              <a:ext cx="31676" cy="30654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rgbClr val="4A60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Google Shape;12061;p86"/>
            <p:cNvSpPr/>
            <p:nvPr/>
          </p:nvSpPr>
          <p:spPr>
            <a:xfrm>
              <a:off x="8235668" y="2891652"/>
              <a:ext cx="58531" cy="57037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Google Shape;12062;p86"/>
            <p:cNvSpPr/>
            <p:nvPr/>
          </p:nvSpPr>
          <p:spPr>
            <a:xfrm>
              <a:off x="8240698" y="2912507"/>
              <a:ext cx="53500" cy="36182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Google Shape;12063;p86"/>
            <p:cNvSpPr/>
            <p:nvPr/>
          </p:nvSpPr>
          <p:spPr>
            <a:xfrm>
              <a:off x="8094005" y="3011490"/>
              <a:ext cx="80408" cy="79281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Google Shape;12064;p86"/>
            <p:cNvSpPr/>
            <p:nvPr/>
          </p:nvSpPr>
          <p:spPr>
            <a:xfrm>
              <a:off x="8140221" y="3057157"/>
              <a:ext cx="34427" cy="33536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Google Shape;12065;p86"/>
            <p:cNvSpPr/>
            <p:nvPr/>
          </p:nvSpPr>
          <p:spPr>
            <a:xfrm>
              <a:off x="8086485" y="3036564"/>
              <a:ext cx="32907" cy="31912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Google Shape;12066;p86"/>
            <p:cNvSpPr/>
            <p:nvPr/>
          </p:nvSpPr>
          <p:spPr>
            <a:xfrm>
              <a:off x="8115855" y="3065934"/>
              <a:ext cx="32933" cy="31912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Google Shape;12067;p86"/>
            <p:cNvSpPr/>
            <p:nvPr/>
          </p:nvSpPr>
          <p:spPr>
            <a:xfrm>
              <a:off x="8212062" y="2913738"/>
              <a:ext cx="61544" cy="61570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Google Shape;12068;p86"/>
            <p:cNvSpPr/>
            <p:nvPr/>
          </p:nvSpPr>
          <p:spPr>
            <a:xfrm>
              <a:off x="8212953" y="2932078"/>
              <a:ext cx="60653" cy="43466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Google Shape;12069;p86"/>
            <p:cNvSpPr/>
            <p:nvPr/>
          </p:nvSpPr>
          <p:spPr>
            <a:xfrm>
              <a:off x="8119890" y="2937423"/>
              <a:ext cx="128354" cy="128039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Google Shape;12070;p86"/>
            <p:cNvSpPr/>
            <p:nvPr/>
          </p:nvSpPr>
          <p:spPr>
            <a:xfrm>
              <a:off x="8153531" y="2968732"/>
              <a:ext cx="94713" cy="96730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7" name="Google Shape;12071;p86"/>
          <p:cNvGrpSpPr/>
          <p:nvPr/>
        </p:nvGrpSpPr>
        <p:grpSpPr>
          <a:xfrm>
            <a:off x="10708980" y="4795251"/>
            <a:ext cx="452572" cy="553720"/>
            <a:chOff x="7551822" y="3804774"/>
            <a:chExt cx="293335" cy="361927"/>
          </a:xfrm>
        </p:grpSpPr>
        <p:sp>
          <p:nvSpPr>
            <p:cNvPr id="618" name="Google Shape;12072;p86"/>
            <p:cNvSpPr/>
            <p:nvPr/>
          </p:nvSpPr>
          <p:spPr>
            <a:xfrm>
              <a:off x="7647242" y="3804774"/>
              <a:ext cx="121070" cy="30916"/>
            </a:xfrm>
            <a:custGeom>
              <a:avLst/>
              <a:gdLst/>
              <a:ahLst/>
              <a:cxnLst/>
              <a:rect l="l" t="t" r="r" b="b"/>
              <a:pathLst>
                <a:path w="4621" h="1180" extrusionOk="0">
                  <a:moveTo>
                    <a:pt x="320" y="0"/>
                  </a:moveTo>
                  <a:cubicBezTo>
                    <a:pt x="145" y="0"/>
                    <a:pt x="0" y="150"/>
                    <a:pt x="0" y="336"/>
                  </a:cubicBezTo>
                  <a:lnTo>
                    <a:pt x="0" y="844"/>
                  </a:lnTo>
                  <a:cubicBezTo>
                    <a:pt x="0" y="1026"/>
                    <a:pt x="154" y="1180"/>
                    <a:pt x="336" y="1180"/>
                  </a:cubicBezTo>
                  <a:lnTo>
                    <a:pt x="4285" y="1180"/>
                  </a:lnTo>
                  <a:cubicBezTo>
                    <a:pt x="4467" y="1180"/>
                    <a:pt x="4621" y="1026"/>
                    <a:pt x="4621" y="844"/>
                  </a:cubicBezTo>
                  <a:lnTo>
                    <a:pt x="4621" y="336"/>
                  </a:lnTo>
                  <a:cubicBezTo>
                    <a:pt x="4621" y="150"/>
                    <a:pt x="4476" y="0"/>
                    <a:pt x="4301" y="0"/>
                  </a:cubicBezTo>
                  <a:cubicBezTo>
                    <a:pt x="4296" y="0"/>
                    <a:pt x="4291" y="0"/>
                    <a:pt x="4285" y="1"/>
                  </a:cubicBezTo>
                  <a:lnTo>
                    <a:pt x="336" y="1"/>
                  </a:lnTo>
                  <a:cubicBezTo>
                    <a:pt x="331" y="0"/>
                    <a:pt x="325" y="0"/>
                    <a:pt x="320" y="0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Google Shape;12073;p86"/>
            <p:cNvSpPr/>
            <p:nvPr/>
          </p:nvSpPr>
          <p:spPr>
            <a:xfrm>
              <a:off x="7734148" y="3804774"/>
              <a:ext cx="34165" cy="31178"/>
            </a:xfrm>
            <a:custGeom>
              <a:avLst/>
              <a:gdLst/>
              <a:ahLst/>
              <a:cxnLst/>
              <a:rect l="l" t="t" r="r" b="b"/>
              <a:pathLst>
                <a:path w="1304" h="1190" extrusionOk="0">
                  <a:moveTo>
                    <a:pt x="0" y="1"/>
                  </a:moveTo>
                  <a:cubicBezTo>
                    <a:pt x="192" y="1"/>
                    <a:pt x="345" y="154"/>
                    <a:pt x="345" y="346"/>
                  </a:cubicBezTo>
                  <a:lnTo>
                    <a:pt x="345" y="844"/>
                  </a:lnTo>
                  <a:cubicBezTo>
                    <a:pt x="345" y="1026"/>
                    <a:pt x="192" y="1189"/>
                    <a:pt x="0" y="1189"/>
                  </a:cubicBezTo>
                  <a:lnTo>
                    <a:pt x="959" y="1189"/>
                  </a:lnTo>
                  <a:cubicBezTo>
                    <a:pt x="1150" y="1189"/>
                    <a:pt x="1304" y="1026"/>
                    <a:pt x="1304" y="844"/>
                  </a:cubicBezTo>
                  <a:lnTo>
                    <a:pt x="1304" y="346"/>
                  </a:lnTo>
                  <a:cubicBezTo>
                    <a:pt x="1304" y="154"/>
                    <a:pt x="1150" y="1"/>
                    <a:pt x="95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Google Shape;12074;p86"/>
            <p:cNvSpPr/>
            <p:nvPr/>
          </p:nvSpPr>
          <p:spPr>
            <a:xfrm>
              <a:off x="7551822" y="3835664"/>
              <a:ext cx="285056" cy="331037"/>
            </a:xfrm>
            <a:custGeom>
              <a:avLst/>
              <a:gdLst/>
              <a:ahLst/>
              <a:cxnLst/>
              <a:rect l="l" t="t" r="r" b="b"/>
              <a:pathLst>
                <a:path w="10880" h="12635" extrusionOk="0">
                  <a:moveTo>
                    <a:pt x="4486" y="1"/>
                  </a:moveTo>
                  <a:lnTo>
                    <a:pt x="4486" y="3681"/>
                  </a:lnTo>
                  <a:cubicBezTo>
                    <a:pt x="4486" y="3902"/>
                    <a:pt x="4352" y="4103"/>
                    <a:pt x="4141" y="4180"/>
                  </a:cubicBezTo>
                  <a:cubicBezTo>
                    <a:pt x="882" y="5474"/>
                    <a:pt x="0" y="9672"/>
                    <a:pt x="2454" y="12174"/>
                  </a:cubicBezTo>
                  <a:cubicBezTo>
                    <a:pt x="2741" y="12462"/>
                    <a:pt x="3134" y="12634"/>
                    <a:pt x="3547" y="12634"/>
                  </a:cubicBezTo>
                  <a:lnTo>
                    <a:pt x="8349" y="12634"/>
                  </a:lnTo>
                  <a:cubicBezTo>
                    <a:pt x="8771" y="12634"/>
                    <a:pt x="9164" y="12462"/>
                    <a:pt x="9451" y="12164"/>
                  </a:cubicBezTo>
                  <a:cubicBezTo>
                    <a:pt x="10381" y="11225"/>
                    <a:pt x="10879" y="9950"/>
                    <a:pt x="10851" y="8627"/>
                  </a:cubicBezTo>
                  <a:cubicBezTo>
                    <a:pt x="10803" y="6662"/>
                    <a:pt x="9585" y="4908"/>
                    <a:pt x="7755" y="4189"/>
                  </a:cubicBezTo>
                  <a:cubicBezTo>
                    <a:pt x="7544" y="4103"/>
                    <a:pt x="7410" y="3902"/>
                    <a:pt x="7410" y="3681"/>
                  </a:cubicBezTo>
                  <a:lnTo>
                    <a:pt x="7410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Google Shape;12075;p86"/>
            <p:cNvSpPr/>
            <p:nvPr/>
          </p:nvSpPr>
          <p:spPr>
            <a:xfrm>
              <a:off x="7669329" y="3835664"/>
              <a:ext cx="174833" cy="329020"/>
            </a:xfrm>
            <a:custGeom>
              <a:avLst/>
              <a:gdLst/>
              <a:ahLst/>
              <a:cxnLst/>
              <a:rect l="l" t="t" r="r" b="b"/>
              <a:pathLst>
                <a:path w="6673" h="12558" extrusionOk="0">
                  <a:moveTo>
                    <a:pt x="1" y="1"/>
                  </a:moveTo>
                  <a:lnTo>
                    <a:pt x="1" y="489"/>
                  </a:lnTo>
                  <a:lnTo>
                    <a:pt x="1506" y="489"/>
                  </a:lnTo>
                  <a:cubicBezTo>
                    <a:pt x="1889" y="489"/>
                    <a:pt x="2196" y="796"/>
                    <a:pt x="2196" y="1180"/>
                  </a:cubicBezTo>
                  <a:lnTo>
                    <a:pt x="2196" y="4180"/>
                  </a:lnTo>
                  <a:cubicBezTo>
                    <a:pt x="2196" y="4400"/>
                    <a:pt x="2340" y="4602"/>
                    <a:pt x="2541" y="4678"/>
                  </a:cubicBezTo>
                  <a:cubicBezTo>
                    <a:pt x="5743" y="5944"/>
                    <a:pt x="6672" y="10027"/>
                    <a:pt x="4343" y="12557"/>
                  </a:cubicBezTo>
                  <a:cubicBezTo>
                    <a:pt x="4573" y="12481"/>
                    <a:pt x="4794" y="12347"/>
                    <a:pt x="4966" y="12164"/>
                  </a:cubicBezTo>
                  <a:cubicBezTo>
                    <a:pt x="5896" y="11225"/>
                    <a:pt x="6394" y="9950"/>
                    <a:pt x="6366" y="8627"/>
                  </a:cubicBezTo>
                  <a:cubicBezTo>
                    <a:pt x="6318" y="6662"/>
                    <a:pt x="5100" y="4908"/>
                    <a:pt x="3270" y="4189"/>
                  </a:cubicBezTo>
                  <a:cubicBezTo>
                    <a:pt x="3059" y="4103"/>
                    <a:pt x="2925" y="3902"/>
                    <a:pt x="2925" y="3681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Google Shape;12076;p86"/>
            <p:cNvSpPr/>
            <p:nvPr/>
          </p:nvSpPr>
          <p:spPr>
            <a:xfrm>
              <a:off x="7571655" y="4014007"/>
              <a:ext cx="273502" cy="152694"/>
            </a:xfrm>
            <a:custGeom>
              <a:avLst/>
              <a:gdLst/>
              <a:ahLst/>
              <a:cxnLst/>
              <a:rect l="l" t="t" r="r" b="b"/>
              <a:pathLst>
                <a:path w="10439" h="5828" extrusionOk="0">
                  <a:moveTo>
                    <a:pt x="2888" y="0"/>
                  </a:moveTo>
                  <a:cubicBezTo>
                    <a:pt x="1488" y="0"/>
                    <a:pt x="470" y="622"/>
                    <a:pt x="470" y="622"/>
                  </a:cubicBezTo>
                  <a:cubicBezTo>
                    <a:pt x="0" y="2309"/>
                    <a:pt x="470" y="4111"/>
                    <a:pt x="1697" y="5367"/>
                  </a:cubicBezTo>
                  <a:cubicBezTo>
                    <a:pt x="1984" y="5655"/>
                    <a:pt x="2377" y="5827"/>
                    <a:pt x="2790" y="5827"/>
                  </a:cubicBezTo>
                  <a:lnTo>
                    <a:pt x="7592" y="5827"/>
                  </a:lnTo>
                  <a:cubicBezTo>
                    <a:pt x="8014" y="5827"/>
                    <a:pt x="8407" y="5655"/>
                    <a:pt x="8694" y="5357"/>
                  </a:cubicBezTo>
                  <a:cubicBezTo>
                    <a:pt x="9998" y="4025"/>
                    <a:pt x="10439" y="2070"/>
                    <a:pt x="9816" y="316"/>
                  </a:cubicBezTo>
                  <a:lnTo>
                    <a:pt x="9816" y="316"/>
                  </a:lnTo>
                  <a:cubicBezTo>
                    <a:pt x="9816" y="316"/>
                    <a:pt x="8716" y="1174"/>
                    <a:pt x="7209" y="1174"/>
                  </a:cubicBezTo>
                  <a:cubicBezTo>
                    <a:pt x="6591" y="1174"/>
                    <a:pt x="5904" y="1029"/>
                    <a:pt x="5196" y="622"/>
                  </a:cubicBezTo>
                  <a:cubicBezTo>
                    <a:pt x="4384" y="156"/>
                    <a:pt x="3588" y="0"/>
                    <a:pt x="2888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Google Shape;12077;p86"/>
            <p:cNvSpPr/>
            <p:nvPr/>
          </p:nvSpPr>
          <p:spPr>
            <a:xfrm>
              <a:off x="7785369" y="4022260"/>
              <a:ext cx="52269" cy="142423"/>
            </a:xfrm>
            <a:custGeom>
              <a:avLst/>
              <a:gdLst/>
              <a:ahLst/>
              <a:cxnLst/>
              <a:rect l="l" t="t" r="r" b="b"/>
              <a:pathLst>
                <a:path w="1995" h="5436" extrusionOk="0">
                  <a:moveTo>
                    <a:pt x="1745" y="1"/>
                  </a:moveTo>
                  <a:cubicBezTo>
                    <a:pt x="1515" y="173"/>
                    <a:pt x="1266" y="317"/>
                    <a:pt x="997" y="432"/>
                  </a:cubicBezTo>
                  <a:cubicBezTo>
                    <a:pt x="1630" y="2157"/>
                    <a:pt x="1247" y="4093"/>
                    <a:pt x="0" y="5435"/>
                  </a:cubicBezTo>
                  <a:cubicBezTo>
                    <a:pt x="29" y="5426"/>
                    <a:pt x="58" y="5416"/>
                    <a:pt x="87" y="5407"/>
                  </a:cubicBezTo>
                  <a:cubicBezTo>
                    <a:pt x="173" y="5378"/>
                    <a:pt x="250" y="5330"/>
                    <a:pt x="326" y="5292"/>
                  </a:cubicBezTo>
                  <a:cubicBezTo>
                    <a:pt x="326" y="5292"/>
                    <a:pt x="374" y="5263"/>
                    <a:pt x="393" y="5244"/>
                  </a:cubicBezTo>
                  <a:lnTo>
                    <a:pt x="413" y="5234"/>
                  </a:lnTo>
                  <a:cubicBezTo>
                    <a:pt x="432" y="5225"/>
                    <a:pt x="441" y="5205"/>
                    <a:pt x="461" y="5196"/>
                  </a:cubicBezTo>
                  <a:lnTo>
                    <a:pt x="480" y="5177"/>
                  </a:lnTo>
                  <a:cubicBezTo>
                    <a:pt x="499" y="5167"/>
                    <a:pt x="508" y="5148"/>
                    <a:pt x="528" y="5138"/>
                  </a:cubicBezTo>
                  <a:cubicBezTo>
                    <a:pt x="537" y="5129"/>
                    <a:pt x="537" y="5129"/>
                    <a:pt x="547" y="5119"/>
                  </a:cubicBezTo>
                  <a:lnTo>
                    <a:pt x="614" y="5062"/>
                  </a:lnTo>
                  <a:cubicBezTo>
                    <a:pt x="1515" y="4103"/>
                    <a:pt x="1994" y="2819"/>
                    <a:pt x="1937" y="1505"/>
                  </a:cubicBezTo>
                  <a:lnTo>
                    <a:pt x="1937" y="1410"/>
                  </a:lnTo>
                  <a:lnTo>
                    <a:pt x="1937" y="1381"/>
                  </a:lnTo>
                  <a:cubicBezTo>
                    <a:pt x="1937" y="1352"/>
                    <a:pt x="1937" y="1333"/>
                    <a:pt x="1937" y="1314"/>
                  </a:cubicBezTo>
                  <a:lnTo>
                    <a:pt x="1937" y="1275"/>
                  </a:lnTo>
                  <a:lnTo>
                    <a:pt x="1937" y="1218"/>
                  </a:lnTo>
                  <a:cubicBezTo>
                    <a:pt x="1937" y="1199"/>
                    <a:pt x="1937" y="1189"/>
                    <a:pt x="1937" y="1180"/>
                  </a:cubicBezTo>
                  <a:lnTo>
                    <a:pt x="1937" y="1122"/>
                  </a:lnTo>
                  <a:cubicBezTo>
                    <a:pt x="1937" y="1103"/>
                    <a:pt x="1937" y="1093"/>
                    <a:pt x="1937" y="1084"/>
                  </a:cubicBezTo>
                  <a:lnTo>
                    <a:pt x="1937" y="1026"/>
                  </a:lnTo>
                  <a:cubicBezTo>
                    <a:pt x="1937" y="1017"/>
                    <a:pt x="1937" y="1007"/>
                    <a:pt x="1937" y="997"/>
                  </a:cubicBezTo>
                  <a:cubicBezTo>
                    <a:pt x="1937" y="969"/>
                    <a:pt x="1937" y="949"/>
                    <a:pt x="1927" y="930"/>
                  </a:cubicBezTo>
                  <a:cubicBezTo>
                    <a:pt x="1918" y="911"/>
                    <a:pt x="1927" y="911"/>
                    <a:pt x="1927" y="902"/>
                  </a:cubicBezTo>
                  <a:lnTo>
                    <a:pt x="1918" y="834"/>
                  </a:lnTo>
                  <a:lnTo>
                    <a:pt x="1918" y="806"/>
                  </a:lnTo>
                  <a:cubicBezTo>
                    <a:pt x="1918" y="787"/>
                    <a:pt x="1918" y="758"/>
                    <a:pt x="1908" y="739"/>
                  </a:cubicBezTo>
                  <a:lnTo>
                    <a:pt x="1908" y="710"/>
                  </a:lnTo>
                  <a:cubicBezTo>
                    <a:pt x="1908" y="700"/>
                    <a:pt x="1898" y="671"/>
                    <a:pt x="1898" y="643"/>
                  </a:cubicBezTo>
                  <a:cubicBezTo>
                    <a:pt x="1898" y="624"/>
                    <a:pt x="1898" y="624"/>
                    <a:pt x="1898" y="624"/>
                  </a:cubicBezTo>
                  <a:cubicBezTo>
                    <a:pt x="1898" y="614"/>
                    <a:pt x="1889" y="576"/>
                    <a:pt x="1879" y="556"/>
                  </a:cubicBezTo>
                  <a:cubicBezTo>
                    <a:pt x="1879" y="528"/>
                    <a:pt x="1879" y="537"/>
                    <a:pt x="1879" y="528"/>
                  </a:cubicBezTo>
                  <a:lnTo>
                    <a:pt x="1870" y="461"/>
                  </a:lnTo>
                  <a:lnTo>
                    <a:pt x="1870" y="441"/>
                  </a:lnTo>
                  <a:cubicBezTo>
                    <a:pt x="1860" y="422"/>
                    <a:pt x="1850" y="394"/>
                    <a:pt x="1850" y="365"/>
                  </a:cubicBezTo>
                  <a:cubicBezTo>
                    <a:pt x="1841" y="365"/>
                    <a:pt x="1841" y="355"/>
                    <a:pt x="1850" y="355"/>
                  </a:cubicBezTo>
                  <a:cubicBezTo>
                    <a:pt x="1850" y="326"/>
                    <a:pt x="1831" y="298"/>
                    <a:pt x="1822" y="278"/>
                  </a:cubicBezTo>
                  <a:cubicBezTo>
                    <a:pt x="1822" y="269"/>
                    <a:pt x="1822" y="269"/>
                    <a:pt x="1822" y="259"/>
                  </a:cubicBezTo>
                  <a:cubicBezTo>
                    <a:pt x="1822" y="240"/>
                    <a:pt x="1812" y="211"/>
                    <a:pt x="1802" y="183"/>
                  </a:cubicBezTo>
                  <a:cubicBezTo>
                    <a:pt x="1802" y="183"/>
                    <a:pt x="1802" y="173"/>
                    <a:pt x="1802" y="173"/>
                  </a:cubicBezTo>
                  <a:lnTo>
                    <a:pt x="1774" y="87"/>
                  </a:lnTo>
                  <a:cubicBezTo>
                    <a:pt x="1764" y="58"/>
                    <a:pt x="1755" y="29"/>
                    <a:pt x="1745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Google Shape;12078;p86"/>
            <p:cNvSpPr/>
            <p:nvPr/>
          </p:nvSpPr>
          <p:spPr>
            <a:xfrm>
              <a:off x="7785107" y="4061927"/>
              <a:ext cx="19362" cy="16558"/>
            </a:xfrm>
            <a:custGeom>
              <a:avLst/>
              <a:gdLst/>
              <a:ahLst/>
              <a:cxnLst/>
              <a:rect l="l" t="t" r="r" b="b"/>
              <a:pathLst>
                <a:path w="739" h="632" extrusionOk="0">
                  <a:moveTo>
                    <a:pt x="423" y="1"/>
                  </a:moveTo>
                  <a:cubicBezTo>
                    <a:pt x="145" y="1"/>
                    <a:pt x="1" y="336"/>
                    <a:pt x="202" y="538"/>
                  </a:cubicBezTo>
                  <a:cubicBezTo>
                    <a:pt x="267" y="603"/>
                    <a:pt x="347" y="632"/>
                    <a:pt x="424" y="632"/>
                  </a:cubicBezTo>
                  <a:cubicBezTo>
                    <a:pt x="585" y="632"/>
                    <a:pt x="739" y="505"/>
                    <a:pt x="739" y="317"/>
                  </a:cubicBezTo>
                  <a:cubicBezTo>
                    <a:pt x="739" y="135"/>
                    <a:pt x="595" y="1"/>
                    <a:pt x="423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Google Shape;12079;p86"/>
            <p:cNvSpPr/>
            <p:nvPr/>
          </p:nvSpPr>
          <p:spPr>
            <a:xfrm>
              <a:off x="7744680" y="4122711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4" y="1"/>
                  </a:moveTo>
                  <a:cubicBezTo>
                    <a:pt x="125" y="1"/>
                    <a:pt x="1" y="298"/>
                    <a:pt x="183" y="470"/>
                  </a:cubicBezTo>
                  <a:cubicBezTo>
                    <a:pt x="238" y="526"/>
                    <a:pt x="307" y="551"/>
                    <a:pt x="374" y="551"/>
                  </a:cubicBezTo>
                  <a:cubicBezTo>
                    <a:pt x="516" y="551"/>
                    <a:pt x="652" y="441"/>
                    <a:pt x="652" y="279"/>
                  </a:cubicBezTo>
                  <a:cubicBezTo>
                    <a:pt x="652" y="125"/>
                    <a:pt x="528" y="1"/>
                    <a:pt x="374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Google Shape;12080;p86"/>
            <p:cNvSpPr/>
            <p:nvPr/>
          </p:nvSpPr>
          <p:spPr>
            <a:xfrm>
              <a:off x="7627645" y="4051892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5" y="1"/>
                  </a:moveTo>
                  <a:cubicBezTo>
                    <a:pt x="125" y="1"/>
                    <a:pt x="1" y="298"/>
                    <a:pt x="173" y="470"/>
                  </a:cubicBezTo>
                  <a:cubicBezTo>
                    <a:pt x="232" y="526"/>
                    <a:pt x="303" y="551"/>
                    <a:pt x="371" y="551"/>
                  </a:cubicBezTo>
                  <a:cubicBezTo>
                    <a:pt x="516" y="551"/>
                    <a:pt x="653" y="441"/>
                    <a:pt x="653" y="279"/>
                  </a:cubicBezTo>
                  <a:cubicBezTo>
                    <a:pt x="653" y="125"/>
                    <a:pt x="528" y="1"/>
                    <a:pt x="37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Google Shape;12081;p86"/>
            <p:cNvSpPr/>
            <p:nvPr/>
          </p:nvSpPr>
          <p:spPr>
            <a:xfrm>
              <a:off x="7651513" y="4122711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1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9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Google Shape;12082;p86"/>
            <p:cNvSpPr/>
            <p:nvPr/>
          </p:nvSpPr>
          <p:spPr>
            <a:xfrm>
              <a:off x="7693459" y="4066957"/>
              <a:ext cx="20095" cy="17423"/>
            </a:xfrm>
            <a:custGeom>
              <a:avLst/>
              <a:gdLst/>
              <a:ahLst/>
              <a:cxnLst/>
              <a:rect l="l" t="t" r="r" b="b"/>
              <a:pathLst>
                <a:path w="767" h="665" extrusionOk="0">
                  <a:moveTo>
                    <a:pt x="441" y="1"/>
                  </a:moveTo>
                  <a:cubicBezTo>
                    <a:pt x="144" y="1"/>
                    <a:pt x="0" y="355"/>
                    <a:pt x="201" y="566"/>
                  </a:cubicBezTo>
                  <a:cubicBezTo>
                    <a:pt x="269" y="634"/>
                    <a:pt x="352" y="664"/>
                    <a:pt x="433" y="664"/>
                  </a:cubicBezTo>
                  <a:cubicBezTo>
                    <a:pt x="604" y="664"/>
                    <a:pt x="767" y="531"/>
                    <a:pt x="767" y="336"/>
                  </a:cubicBezTo>
                  <a:cubicBezTo>
                    <a:pt x="767" y="154"/>
                    <a:pt x="623" y="1"/>
                    <a:pt x="441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9" name="Google Shape;12083;p86"/>
          <p:cNvGrpSpPr/>
          <p:nvPr/>
        </p:nvGrpSpPr>
        <p:grpSpPr>
          <a:xfrm>
            <a:off x="8721645" y="5518726"/>
            <a:ext cx="324755" cy="554082"/>
            <a:chOff x="6263725" y="4277658"/>
            <a:chExt cx="210491" cy="362163"/>
          </a:xfrm>
        </p:grpSpPr>
        <p:sp>
          <p:nvSpPr>
            <p:cNvPr id="630" name="Google Shape;12084;p86"/>
            <p:cNvSpPr/>
            <p:nvPr/>
          </p:nvSpPr>
          <p:spPr>
            <a:xfrm>
              <a:off x="6265480" y="4277658"/>
              <a:ext cx="88189" cy="362163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Google Shape;12085;p86"/>
            <p:cNvSpPr/>
            <p:nvPr/>
          </p:nvSpPr>
          <p:spPr>
            <a:xfrm>
              <a:off x="6265480" y="4277658"/>
              <a:ext cx="88189" cy="155497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Google Shape;12086;p86"/>
            <p:cNvSpPr/>
            <p:nvPr/>
          </p:nvSpPr>
          <p:spPr>
            <a:xfrm>
              <a:off x="6265480" y="4433600"/>
              <a:ext cx="88189" cy="206220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Google Shape;12087;p86"/>
            <p:cNvSpPr/>
            <p:nvPr/>
          </p:nvSpPr>
          <p:spPr>
            <a:xfrm>
              <a:off x="6267996" y="4349498"/>
              <a:ext cx="83159" cy="10559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Google Shape;12088;p86"/>
            <p:cNvSpPr/>
            <p:nvPr/>
          </p:nvSpPr>
          <p:spPr>
            <a:xfrm>
              <a:off x="6263725" y="4453460"/>
              <a:ext cx="89945" cy="10585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Google Shape;12089;p86"/>
            <p:cNvSpPr/>
            <p:nvPr/>
          </p:nvSpPr>
          <p:spPr>
            <a:xfrm>
              <a:off x="6267996" y="4381881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Google Shape;12090;p86"/>
            <p:cNvSpPr/>
            <p:nvPr/>
          </p:nvSpPr>
          <p:spPr>
            <a:xfrm>
              <a:off x="6267996" y="4525772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Google Shape;12091;p86"/>
            <p:cNvSpPr/>
            <p:nvPr/>
          </p:nvSpPr>
          <p:spPr>
            <a:xfrm>
              <a:off x="6267996" y="4557683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Google Shape;12092;p86"/>
            <p:cNvSpPr/>
            <p:nvPr/>
          </p:nvSpPr>
          <p:spPr>
            <a:xfrm>
              <a:off x="6384271" y="4277658"/>
              <a:ext cx="88163" cy="362163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Google Shape;12093;p86"/>
            <p:cNvSpPr/>
            <p:nvPr/>
          </p:nvSpPr>
          <p:spPr>
            <a:xfrm>
              <a:off x="6403371" y="4277920"/>
              <a:ext cx="69063" cy="66076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Google Shape;12094;p86"/>
            <p:cNvSpPr/>
            <p:nvPr/>
          </p:nvSpPr>
          <p:spPr>
            <a:xfrm>
              <a:off x="6384271" y="4344835"/>
              <a:ext cx="88425" cy="294986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Google Shape;12095;p86"/>
            <p:cNvSpPr/>
            <p:nvPr/>
          </p:nvSpPr>
          <p:spPr>
            <a:xfrm>
              <a:off x="6382516" y="4364563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Google Shape;12096;p86"/>
            <p:cNvSpPr/>
            <p:nvPr/>
          </p:nvSpPr>
          <p:spPr>
            <a:xfrm>
              <a:off x="6382516" y="4541361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Google Shape;12097;p86"/>
            <p:cNvSpPr/>
            <p:nvPr/>
          </p:nvSpPr>
          <p:spPr>
            <a:xfrm>
              <a:off x="6386524" y="4437399"/>
              <a:ext cx="81665" cy="10585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Google Shape;12098;p86"/>
            <p:cNvSpPr/>
            <p:nvPr/>
          </p:nvSpPr>
          <p:spPr>
            <a:xfrm>
              <a:off x="6386524" y="4469782"/>
              <a:ext cx="83421" cy="10585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5" name="Google Shape;12099;p86"/>
          <p:cNvGrpSpPr/>
          <p:nvPr/>
        </p:nvGrpSpPr>
        <p:grpSpPr>
          <a:xfrm>
            <a:off x="11381611" y="4795130"/>
            <a:ext cx="518864" cy="553839"/>
            <a:chOff x="7987790" y="3804695"/>
            <a:chExt cx="336303" cy="362005"/>
          </a:xfrm>
        </p:grpSpPr>
        <p:sp>
          <p:nvSpPr>
            <p:cNvPr id="646" name="Google Shape;12100;p86"/>
            <p:cNvSpPr/>
            <p:nvPr/>
          </p:nvSpPr>
          <p:spPr>
            <a:xfrm>
              <a:off x="8053080" y="3851489"/>
              <a:ext cx="218010" cy="208080"/>
            </a:xfrm>
            <a:custGeom>
              <a:avLst/>
              <a:gdLst/>
              <a:ahLst/>
              <a:cxnLst/>
              <a:rect l="l" t="t" r="r" b="b"/>
              <a:pathLst>
                <a:path w="8321" h="7942" extrusionOk="0">
                  <a:moveTo>
                    <a:pt x="1247" y="0"/>
                  </a:moveTo>
                  <a:cubicBezTo>
                    <a:pt x="556" y="0"/>
                    <a:pt x="0" y="556"/>
                    <a:pt x="0" y="1237"/>
                  </a:cubicBezTo>
                  <a:cubicBezTo>
                    <a:pt x="0" y="1927"/>
                    <a:pt x="556" y="2483"/>
                    <a:pt x="1247" y="2483"/>
                  </a:cubicBezTo>
                  <a:cubicBezTo>
                    <a:pt x="796" y="2483"/>
                    <a:pt x="384" y="2723"/>
                    <a:pt x="163" y="3106"/>
                  </a:cubicBezTo>
                  <a:cubicBezTo>
                    <a:pt x="317" y="3624"/>
                    <a:pt x="422" y="4161"/>
                    <a:pt x="489" y="4707"/>
                  </a:cubicBezTo>
                  <a:cubicBezTo>
                    <a:pt x="689" y="4861"/>
                    <a:pt x="940" y="4955"/>
                    <a:pt x="1194" y="4965"/>
                  </a:cubicBezTo>
                  <a:lnTo>
                    <a:pt x="1194" y="4965"/>
                  </a:lnTo>
                  <a:cubicBezTo>
                    <a:pt x="959" y="4965"/>
                    <a:pt x="727" y="5041"/>
                    <a:pt x="537" y="5177"/>
                  </a:cubicBezTo>
                  <a:cubicBezTo>
                    <a:pt x="595" y="5867"/>
                    <a:pt x="604" y="6566"/>
                    <a:pt x="585" y="7257"/>
                  </a:cubicBezTo>
                  <a:cubicBezTo>
                    <a:pt x="590" y="7728"/>
                    <a:pt x="2579" y="7942"/>
                    <a:pt x="4497" y="7942"/>
                  </a:cubicBezTo>
                  <a:cubicBezTo>
                    <a:pt x="6248" y="7942"/>
                    <a:pt x="7941" y="7763"/>
                    <a:pt x="8014" y="7439"/>
                  </a:cubicBezTo>
                  <a:cubicBezTo>
                    <a:pt x="8138" y="7247"/>
                    <a:pt x="8234" y="6902"/>
                    <a:pt x="8321" y="6547"/>
                  </a:cubicBezTo>
                  <a:lnTo>
                    <a:pt x="8043" y="5570"/>
                  </a:lnTo>
                  <a:cubicBezTo>
                    <a:pt x="8158" y="5387"/>
                    <a:pt x="8206" y="5177"/>
                    <a:pt x="8206" y="4966"/>
                  </a:cubicBezTo>
                  <a:cubicBezTo>
                    <a:pt x="8206" y="4276"/>
                    <a:pt x="7650" y="3720"/>
                    <a:pt x="6969" y="3720"/>
                  </a:cubicBezTo>
                  <a:cubicBezTo>
                    <a:pt x="7650" y="3720"/>
                    <a:pt x="8206" y="3164"/>
                    <a:pt x="8206" y="2483"/>
                  </a:cubicBezTo>
                  <a:cubicBezTo>
                    <a:pt x="8206" y="1793"/>
                    <a:pt x="7650" y="1237"/>
                    <a:pt x="6969" y="1237"/>
                  </a:cubicBezTo>
                  <a:lnTo>
                    <a:pt x="5905" y="1333"/>
                  </a:lnTo>
                  <a:lnTo>
                    <a:pt x="3714" y="1370"/>
                  </a:lnTo>
                  <a:lnTo>
                    <a:pt x="3714" y="1370"/>
                  </a:lnTo>
                  <a:cubicBezTo>
                    <a:pt x="4302" y="1350"/>
                    <a:pt x="4868" y="910"/>
                    <a:pt x="5177" y="451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Google Shape;12101;p86"/>
            <p:cNvSpPr/>
            <p:nvPr/>
          </p:nvSpPr>
          <p:spPr>
            <a:xfrm>
              <a:off x="8057534" y="3969939"/>
              <a:ext cx="179575" cy="21196"/>
            </a:xfrm>
            <a:custGeom>
              <a:avLst/>
              <a:gdLst/>
              <a:ahLst/>
              <a:cxnLst/>
              <a:rect l="l" t="t" r="r" b="b"/>
              <a:pathLst>
                <a:path w="6854" h="809" extrusionOk="0">
                  <a:moveTo>
                    <a:pt x="307" y="0"/>
                  </a:moveTo>
                  <a:cubicBezTo>
                    <a:pt x="130" y="0"/>
                    <a:pt x="1" y="249"/>
                    <a:pt x="185" y="387"/>
                  </a:cubicBezTo>
                  <a:cubicBezTo>
                    <a:pt x="434" y="579"/>
                    <a:pt x="741" y="684"/>
                    <a:pt x="1057" y="684"/>
                  </a:cubicBezTo>
                  <a:cubicBezTo>
                    <a:pt x="1958" y="771"/>
                    <a:pt x="2879" y="809"/>
                    <a:pt x="3799" y="809"/>
                  </a:cubicBezTo>
                  <a:cubicBezTo>
                    <a:pt x="4729" y="809"/>
                    <a:pt x="5658" y="771"/>
                    <a:pt x="6598" y="675"/>
                  </a:cubicBezTo>
                  <a:cubicBezTo>
                    <a:pt x="6853" y="637"/>
                    <a:pt x="6819" y="262"/>
                    <a:pt x="6569" y="262"/>
                  </a:cubicBezTo>
                  <a:cubicBezTo>
                    <a:pt x="6566" y="262"/>
                    <a:pt x="6563" y="262"/>
                    <a:pt x="6559" y="263"/>
                  </a:cubicBezTo>
                  <a:cubicBezTo>
                    <a:pt x="5649" y="344"/>
                    <a:pt x="4736" y="385"/>
                    <a:pt x="3823" y="385"/>
                  </a:cubicBezTo>
                  <a:cubicBezTo>
                    <a:pt x="2910" y="385"/>
                    <a:pt x="1997" y="344"/>
                    <a:pt x="1086" y="263"/>
                  </a:cubicBezTo>
                  <a:lnTo>
                    <a:pt x="1067" y="263"/>
                  </a:lnTo>
                  <a:cubicBezTo>
                    <a:pt x="847" y="263"/>
                    <a:pt x="626" y="186"/>
                    <a:pt x="444" y="52"/>
                  </a:cubicBezTo>
                  <a:cubicBezTo>
                    <a:pt x="398" y="15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Google Shape;12102;p86"/>
            <p:cNvSpPr/>
            <p:nvPr/>
          </p:nvSpPr>
          <p:spPr>
            <a:xfrm>
              <a:off x="8050329" y="3909312"/>
              <a:ext cx="187330" cy="27589"/>
            </a:xfrm>
            <a:custGeom>
              <a:avLst/>
              <a:gdLst/>
              <a:ahLst/>
              <a:cxnLst/>
              <a:rect l="l" t="t" r="r" b="b"/>
              <a:pathLst>
                <a:path w="7150" h="1053" extrusionOk="0">
                  <a:moveTo>
                    <a:pt x="6855" y="0"/>
                  </a:moveTo>
                  <a:cubicBezTo>
                    <a:pt x="6837" y="0"/>
                    <a:pt x="6817" y="3"/>
                    <a:pt x="6796" y="8"/>
                  </a:cubicBezTo>
                  <a:cubicBezTo>
                    <a:pt x="6015" y="195"/>
                    <a:pt x="5181" y="288"/>
                    <a:pt x="4282" y="288"/>
                  </a:cubicBezTo>
                  <a:cubicBezTo>
                    <a:pt x="3384" y="288"/>
                    <a:pt x="2420" y="195"/>
                    <a:pt x="1380" y="8"/>
                  </a:cubicBezTo>
                  <a:lnTo>
                    <a:pt x="1342" y="8"/>
                  </a:lnTo>
                  <a:cubicBezTo>
                    <a:pt x="824" y="8"/>
                    <a:pt x="345" y="286"/>
                    <a:pt x="86" y="736"/>
                  </a:cubicBezTo>
                  <a:cubicBezTo>
                    <a:pt x="0" y="870"/>
                    <a:pt x="105" y="1052"/>
                    <a:pt x="268" y="1052"/>
                  </a:cubicBezTo>
                  <a:cubicBezTo>
                    <a:pt x="345" y="1043"/>
                    <a:pt x="412" y="1005"/>
                    <a:pt x="451" y="928"/>
                  </a:cubicBezTo>
                  <a:cubicBezTo>
                    <a:pt x="623" y="621"/>
                    <a:pt x="959" y="420"/>
                    <a:pt x="1323" y="410"/>
                  </a:cubicBezTo>
                  <a:cubicBezTo>
                    <a:pt x="2375" y="606"/>
                    <a:pt x="3357" y="701"/>
                    <a:pt x="4277" y="701"/>
                  </a:cubicBezTo>
                  <a:cubicBezTo>
                    <a:pt x="5209" y="701"/>
                    <a:pt x="6077" y="603"/>
                    <a:pt x="6892" y="410"/>
                  </a:cubicBezTo>
                  <a:cubicBezTo>
                    <a:pt x="7149" y="357"/>
                    <a:pt x="7086" y="0"/>
                    <a:pt x="6855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Google Shape;12103;p86"/>
            <p:cNvSpPr/>
            <p:nvPr/>
          </p:nvSpPr>
          <p:spPr>
            <a:xfrm>
              <a:off x="8083367" y="3946568"/>
              <a:ext cx="178946" cy="18209"/>
            </a:xfrm>
            <a:custGeom>
              <a:avLst/>
              <a:gdLst/>
              <a:ahLst/>
              <a:cxnLst/>
              <a:rect l="l" t="t" r="r" b="b"/>
              <a:pathLst>
                <a:path w="6830" h="695" extrusionOk="0">
                  <a:moveTo>
                    <a:pt x="296" y="0"/>
                  </a:moveTo>
                  <a:cubicBezTo>
                    <a:pt x="54" y="0"/>
                    <a:pt x="0" y="371"/>
                    <a:pt x="263" y="416"/>
                  </a:cubicBezTo>
                  <a:cubicBezTo>
                    <a:pt x="1183" y="589"/>
                    <a:pt x="2115" y="675"/>
                    <a:pt x="3048" y="675"/>
                  </a:cubicBezTo>
                  <a:cubicBezTo>
                    <a:pt x="3980" y="675"/>
                    <a:pt x="4912" y="589"/>
                    <a:pt x="5832" y="416"/>
                  </a:cubicBezTo>
                  <a:cubicBezTo>
                    <a:pt x="6053" y="426"/>
                    <a:pt x="6273" y="503"/>
                    <a:pt x="6455" y="647"/>
                  </a:cubicBezTo>
                  <a:cubicBezTo>
                    <a:pt x="6494" y="675"/>
                    <a:pt x="6542" y="694"/>
                    <a:pt x="6589" y="694"/>
                  </a:cubicBezTo>
                  <a:cubicBezTo>
                    <a:pt x="6647" y="694"/>
                    <a:pt x="6714" y="666"/>
                    <a:pt x="6752" y="618"/>
                  </a:cubicBezTo>
                  <a:cubicBezTo>
                    <a:pt x="6829" y="522"/>
                    <a:pt x="6810" y="397"/>
                    <a:pt x="6714" y="321"/>
                  </a:cubicBezTo>
                  <a:cubicBezTo>
                    <a:pt x="6455" y="119"/>
                    <a:pt x="6139" y="4"/>
                    <a:pt x="5813" y="4"/>
                  </a:cubicBezTo>
                  <a:lnTo>
                    <a:pt x="5775" y="4"/>
                  </a:lnTo>
                  <a:cubicBezTo>
                    <a:pt x="4878" y="172"/>
                    <a:pt x="3970" y="256"/>
                    <a:pt x="3061" y="256"/>
                  </a:cubicBezTo>
                  <a:cubicBezTo>
                    <a:pt x="2151" y="256"/>
                    <a:pt x="1241" y="172"/>
                    <a:pt x="340" y="4"/>
                  </a:cubicBezTo>
                  <a:cubicBezTo>
                    <a:pt x="325" y="2"/>
                    <a:pt x="310" y="0"/>
                    <a:pt x="296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Google Shape;12104;p86"/>
            <p:cNvSpPr/>
            <p:nvPr/>
          </p:nvSpPr>
          <p:spPr>
            <a:xfrm>
              <a:off x="8082188" y="3881173"/>
              <a:ext cx="178867" cy="18052"/>
            </a:xfrm>
            <a:custGeom>
              <a:avLst/>
              <a:gdLst/>
              <a:ahLst/>
              <a:cxnLst/>
              <a:rect l="l" t="t" r="r" b="b"/>
              <a:pathLst>
                <a:path w="6827" h="689" extrusionOk="0">
                  <a:moveTo>
                    <a:pt x="5795" y="1"/>
                  </a:moveTo>
                  <a:cubicBezTo>
                    <a:pt x="5789" y="1"/>
                    <a:pt x="5781" y="3"/>
                    <a:pt x="5772" y="8"/>
                  </a:cubicBezTo>
                  <a:cubicBezTo>
                    <a:pt x="4876" y="176"/>
                    <a:pt x="3967" y="260"/>
                    <a:pt x="3059" y="260"/>
                  </a:cubicBezTo>
                  <a:cubicBezTo>
                    <a:pt x="2151" y="260"/>
                    <a:pt x="1243" y="176"/>
                    <a:pt x="346" y="8"/>
                  </a:cubicBezTo>
                  <a:cubicBezTo>
                    <a:pt x="328" y="4"/>
                    <a:pt x="311" y="3"/>
                    <a:pt x="295" y="3"/>
                  </a:cubicBezTo>
                  <a:cubicBezTo>
                    <a:pt x="59" y="3"/>
                    <a:pt x="0" y="367"/>
                    <a:pt x="260" y="420"/>
                  </a:cubicBezTo>
                  <a:cubicBezTo>
                    <a:pt x="1180" y="593"/>
                    <a:pt x="2113" y="679"/>
                    <a:pt x="3045" y="679"/>
                  </a:cubicBezTo>
                  <a:cubicBezTo>
                    <a:pt x="3977" y="679"/>
                    <a:pt x="4909" y="593"/>
                    <a:pt x="5829" y="420"/>
                  </a:cubicBezTo>
                  <a:cubicBezTo>
                    <a:pt x="6059" y="420"/>
                    <a:pt x="6280" y="497"/>
                    <a:pt x="6452" y="641"/>
                  </a:cubicBezTo>
                  <a:cubicBezTo>
                    <a:pt x="6491" y="670"/>
                    <a:pt x="6539" y="689"/>
                    <a:pt x="6587" y="689"/>
                  </a:cubicBezTo>
                  <a:cubicBezTo>
                    <a:pt x="6644" y="689"/>
                    <a:pt x="6711" y="660"/>
                    <a:pt x="6749" y="622"/>
                  </a:cubicBezTo>
                  <a:cubicBezTo>
                    <a:pt x="6826" y="526"/>
                    <a:pt x="6807" y="392"/>
                    <a:pt x="6721" y="324"/>
                  </a:cubicBezTo>
                  <a:cubicBezTo>
                    <a:pt x="6462" y="114"/>
                    <a:pt x="6136" y="8"/>
                    <a:pt x="5810" y="8"/>
                  </a:cubicBezTo>
                  <a:cubicBezTo>
                    <a:pt x="5805" y="3"/>
                    <a:pt x="5801" y="1"/>
                    <a:pt x="5795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Google Shape;12105;p86"/>
            <p:cNvSpPr/>
            <p:nvPr/>
          </p:nvSpPr>
          <p:spPr>
            <a:xfrm>
              <a:off x="8083970" y="3999492"/>
              <a:ext cx="183610" cy="28322"/>
            </a:xfrm>
            <a:custGeom>
              <a:avLst/>
              <a:gdLst/>
              <a:ahLst/>
              <a:cxnLst/>
              <a:rect l="l" t="t" r="r" b="b"/>
              <a:pathLst>
                <a:path w="7008" h="1081" extrusionOk="0">
                  <a:moveTo>
                    <a:pt x="6702" y="0"/>
                  </a:moveTo>
                  <a:cubicBezTo>
                    <a:pt x="6649" y="0"/>
                    <a:pt x="6595" y="22"/>
                    <a:pt x="6547" y="74"/>
                  </a:cubicBezTo>
                  <a:cubicBezTo>
                    <a:pt x="6356" y="285"/>
                    <a:pt x="6078" y="400"/>
                    <a:pt x="5790" y="400"/>
                  </a:cubicBezTo>
                  <a:lnTo>
                    <a:pt x="5752" y="400"/>
                  </a:lnTo>
                  <a:cubicBezTo>
                    <a:pt x="4894" y="568"/>
                    <a:pt x="4022" y="651"/>
                    <a:pt x="3121" y="651"/>
                  </a:cubicBezTo>
                  <a:cubicBezTo>
                    <a:pt x="2219" y="651"/>
                    <a:pt x="1290" y="568"/>
                    <a:pt x="317" y="400"/>
                  </a:cubicBezTo>
                  <a:cubicBezTo>
                    <a:pt x="307" y="399"/>
                    <a:pt x="298" y="398"/>
                    <a:pt x="290" y="398"/>
                  </a:cubicBezTo>
                  <a:cubicBezTo>
                    <a:pt x="54" y="398"/>
                    <a:pt x="0" y="757"/>
                    <a:pt x="250" y="822"/>
                  </a:cubicBezTo>
                  <a:cubicBezTo>
                    <a:pt x="1199" y="985"/>
                    <a:pt x="2157" y="1071"/>
                    <a:pt x="3125" y="1080"/>
                  </a:cubicBezTo>
                  <a:cubicBezTo>
                    <a:pt x="4026" y="1080"/>
                    <a:pt x="4927" y="994"/>
                    <a:pt x="5819" y="822"/>
                  </a:cubicBezTo>
                  <a:cubicBezTo>
                    <a:pt x="6212" y="822"/>
                    <a:pt x="6595" y="649"/>
                    <a:pt x="6864" y="361"/>
                  </a:cubicBezTo>
                  <a:cubicBezTo>
                    <a:pt x="7008" y="203"/>
                    <a:pt x="6864" y="0"/>
                    <a:pt x="67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Google Shape;12106;p86"/>
            <p:cNvSpPr/>
            <p:nvPr/>
          </p:nvSpPr>
          <p:spPr>
            <a:xfrm>
              <a:off x="8059106" y="3851489"/>
              <a:ext cx="129611" cy="29554"/>
            </a:xfrm>
            <a:custGeom>
              <a:avLst/>
              <a:gdLst/>
              <a:ahLst/>
              <a:cxnLst/>
              <a:rect l="l" t="t" r="r" b="b"/>
              <a:pathLst>
                <a:path w="4947" h="1128" extrusionOk="0">
                  <a:moveTo>
                    <a:pt x="1007" y="0"/>
                  </a:moveTo>
                  <a:cubicBezTo>
                    <a:pt x="604" y="0"/>
                    <a:pt x="231" y="192"/>
                    <a:pt x="1" y="518"/>
                  </a:cubicBezTo>
                  <a:cubicBezTo>
                    <a:pt x="166" y="459"/>
                    <a:pt x="340" y="429"/>
                    <a:pt x="513" y="429"/>
                  </a:cubicBezTo>
                  <a:cubicBezTo>
                    <a:pt x="731" y="429"/>
                    <a:pt x="948" y="475"/>
                    <a:pt x="1151" y="566"/>
                  </a:cubicBezTo>
                  <a:cubicBezTo>
                    <a:pt x="1959" y="939"/>
                    <a:pt x="2840" y="1128"/>
                    <a:pt x="3728" y="1128"/>
                  </a:cubicBezTo>
                  <a:cubicBezTo>
                    <a:pt x="3914" y="1128"/>
                    <a:pt x="4100" y="1119"/>
                    <a:pt x="4285" y="1103"/>
                  </a:cubicBezTo>
                  <a:cubicBezTo>
                    <a:pt x="4534" y="921"/>
                    <a:pt x="4764" y="700"/>
                    <a:pt x="4947" y="451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Google Shape;12107;p86"/>
            <p:cNvSpPr/>
            <p:nvPr/>
          </p:nvSpPr>
          <p:spPr>
            <a:xfrm>
              <a:off x="7987790" y="3804695"/>
              <a:ext cx="336041" cy="362005"/>
            </a:xfrm>
            <a:custGeom>
              <a:avLst/>
              <a:gdLst/>
              <a:ahLst/>
              <a:cxnLst/>
              <a:rect l="l" t="t" r="r" b="b"/>
              <a:pathLst>
                <a:path w="12826" h="13817" extrusionOk="0">
                  <a:moveTo>
                    <a:pt x="3227" y="0"/>
                  </a:moveTo>
                  <a:cubicBezTo>
                    <a:pt x="2827" y="0"/>
                    <a:pt x="2426" y="75"/>
                    <a:pt x="2042" y="224"/>
                  </a:cubicBezTo>
                  <a:cubicBezTo>
                    <a:pt x="1266" y="531"/>
                    <a:pt x="633" y="1144"/>
                    <a:pt x="307" y="1921"/>
                  </a:cubicBezTo>
                  <a:lnTo>
                    <a:pt x="259" y="2045"/>
                  </a:lnTo>
                  <a:cubicBezTo>
                    <a:pt x="0" y="2745"/>
                    <a:pt x="87" y="3512"/>
                    <a:pt x="480" y="4144"/>
                  </a:cubicBezTo>
                  <a:cubicBezTo>
                    <a:pt x="786" y="4643"/>
                    <a:pt x="1007" y="5199"/>
                    <a:pt x="1131" y="5774"/>
                  </a:cubicBezTo>
                  <a:lnTo>
                    <a:pt x="1313" y="6752"/>
                  </a:lnTo>
                  <a:cubicBezTo>
                    <a:pt x="1476" y="8170"/>
                    <a:pt x="1381" y="9761"/>
                    <a:pt x="1246" y="11151"/>
                  </a:cubicBezTo>
                  <a:cubicBezTo>
                    <a:pt x="1198" y="11611"/>
                    <a:pt x="1534" y="12024"/>
                    <a:pt x="2004" y="12072"/>
                  </a:cubicBezTo>
                  <a:cubicBezTo>
                    <a:pt x="2028" y="12074"/>
                    <a:pt x="2051" y="12075"/>
                    <a:pt x="2075" y="12075"/>
                  </a:cubicBezTo>
                  <a:cubicBezTo>
                    <a:pt x="2506" y="12075"/>
                    <a:pt x="2878" y="11750"/>
                    <a:pt x="2924" y="11314"/>
                  </a:cubicBezTo>
                  <a:cubicBezTo>
                    <a:pt x="3096" y="9531"/>
                    <a:pt x="3125" y="8132"/>
                    <a:pt x="3020" y="6924"/>
                  </a:cubicBezTo>
                  <a:cubicBezTo>
                    <a:pt x="2885" y="5391"/>
                    <a:pt x="2521" y="4192"/>
                    <a:pt x="1917" y="3234"/>
                  </a:cubicBezTo>
                  <a:cubicBezTo>
                    <a:pt x="1802" y="3052"/>
                    <a:pt x="1774" y="2831"/>
                    <a:pt x="1841" y="2630"/>
                  </a:cubicBezTo>
                  <a:cubicBezTo>
                    <a:pt x="1850" y="2611"/>
                    <a:pt x="1860" y="2582"/>
                    <a:pt x="1869" y="2563"/>
                  </a:cubicBezTo>
                  <a:cubicBezTo>
                    <a:pt x="2023" y="2208"/>
                    <a:pt x="2310" y="1930"/>
                    <a:pt x="2675" y="1786"/>
                  </a:cubicBezTo>
                  <a:cubicBezTo>
                    <a:pt x="2855" y="1714"/>
                    <a:pt x="3046" y="1678"/>
                    <a:pt x="3238" y="1678"/>
                  </a:cubicBezTo>
                  <a:cubicBezTo>
                    <a:pt x="3453" y="1678"/>
                    <a:pt x="3670" y="1724"/>
                    <a:pt x="3873" y="1815"/>
                  </a:cubicBezTo>
                  <a:cubicBezTo>
                    <a:pt x="4683" y="2194"/>
                    <a:pt x="5555" y="2383"/>
                    <a:pt x="6427" y="2383"/>
                  </a:cubicBezTo>
                  <a:cubicBezTo>
                    <a:pt x="7300" y="2383"/>
                    <a:pt x="8172" y="2194"/>
                    <a:pt x="8982" y="1815"/>
                  </a:cubicBezTo>
                  <a:cubicBezTo>
                    <a:pt x="9185" y="1724"/>
                    <a:pt x="9401" y="1678"/>
                    <a:pt x="9617" y="1678"/>
                  </a:cubicBezTo>
                  <a:cubicBezTo>
                    <a:pt x="9808" y="1678"/>
                    <a:pt x="10000" y="1714"/>
                    <a:pt x="10180" y="1786"/>
                  </a:cubicBezTo>
                  <a:cubicBezTo>
                    <a:pt x="10544" y="1930"/>
                    <a:pt x="10832" y="2208"/>
                    <a:pt x="10985" y="2563"/>
                  </a:cubicBezTo>
                  <a:cubicBezTo>
                    <a:pt x="10995" y="2582"/>
                    <a:pt x="10995" y="2601"/>
                    <a:pt x="11004" y="2611"/>
                  </a:cubicBezTo>
                  <a:cubicBezTo>
                    <a:pt x="11100" y="2870"/>
                    <a:pt x="11119" y="3148"/>
                    <a:pt x="11052" y="3416"/>
                  </a:cubicBezTo>
                  <a:cubicBezTo>
                    <a:pt x="10765" y="4729"/>
                    <a:pt x="10659" y="6224"/>
                    <a:pt x="10745" y="7998"/>
                  </a:cubicBezTo>
                  <a:cubicBezTo>
                    <a:pt x="10803" y="9071"/>
                    <a:pt x="10199" y="10078"/>
                    <a:pt x="9221" y="10528"/>
                  </a:cubicBezTo>
                  <a:cubicBezTo>
                    <a:pt x="9202" y="10528"/>
                    <a:pt x="9183" y="10547"/>
                    <a:pt x="9164" y="10547"/>
                  </a:cubicBezTo>
                  <a:cubicBezTo>
                    <a:pt x="8474" y="10912"/>
                    <a:pt x="8129" y="11698"/>
                    <a:pt x="8330" y="12455"/>
                  </a:cubicBezTo>
                  <a:lnTo>
                    <a:pt x="8483" y="13049"/>
                  </a:lnTo>
                  <a:cubicBezTo>
                    <a:pt x="8531" y="13241"/>
                    <a:pt x="8608" y="13423"/>
                    <a:pt x="8704" y="13596"/>
                  </a:cubicBezTo>
                  <a:cubicBezTo>
                    <a:pt x="8780" y="13739"/>
                    <a:pt x="8848" y="13816"/>
                    <a:pt x="9020" y="13816"/>
                  </a:cubicBezTo>
                  <a:lnTo>
                    <a:pt x="9030" y="13816"/>
                  </a:lnTo>
                  <a:cubicBezTo>
                    <a:pt x="9288" y="13816"/>
                    <a:pt x="9413" y="13548"/>
                    <a:pt x="9499" y="13366"/>
                  </a:cubicBezTo>
                  <a:lnTo>
                    <a:pt x="9902" y="12091"/>
                  </a:lnTo>
                  <a:cubicBezTo>
                    <a:pt x="9902" y="12081"/>
                    <a:pt x="9912" y="12062"/>
                    <a:pt x="9921" y="12062"/>
                  </a:cubicBezTo>
                  <a:cubicBezTo>
                    <a:pt x="11522" y="11314"/>
                    <a:pt x="12509" y="9675"/>
                    <a:pt x="12413" y="7912"/>
                  </a:cubicBezTo>
                  <a:cubicBezTo>
                    <a:pt x="12337" y="6301"/>
                    <a:pt x="12423" y="4950"/>
                    <a:pt x="12691" y="3790"/>
                  </a:cubicBezTo>
                  <a:cubicBezTo>
                    <a:pt x="12826" y="3196"/>
                    <a:pt x="12778" y="2572"/>
                    <a:pt x="12557" y="2007"/>
                  </a:cubicBezTo>
                  <a:cubicBezTo>
                    <a:pt x="12548" y="1978"/>
                    <a:pt x="12538" y="1940"/>
                    <a:pt x="12528" y="1911"/>
                  </a:cubicBezTo>
                  <a:cubicBezTo>
                    <a:pt x="12193" y="1135"/>
                    <a:pt x="11570" y="531"/>
                    <a:pt x="10784" y="224"/>
                  </a:cubicBezTo>
                  <a:cubicBezTo>
                    <a:pt x="10405" y="80"/>
                    <a:pt x="10005" y="8"/>
                    <a:pt x="9605" y="8"/>
                  </a:cubicBezTo>
                  <a:cubicBezTo>
                    <a:pt x="9156" y="8"/>
                    <a:pt x="8708" y="99"/>
                    <a:pt x="8292" y="282"/>
                  </a:cubicBezTo>
                  <a:cubicBezTo>
                    <a:pt x="7697" y="560"/>
                    <a:pt x="7057" y="699"/>
                    <a:pt x="6418" y="699"/>
                  </a:cubicBezTo>
                  <a:cubicBezTo>
                    <a:pt x="5778" y="699"/>
                    <a:pt x="5138" y="560"/>
                    <a:pt x="4544" y="282"/>
                  </a:cubicBezTo>
                  <a:cubicBezTo>
                    <a:pt x="4123" y="94"/>
                    <a:pt x="3676" y="0"/>
                    <a:pt x="32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Google Shape;12108;p86"/>
            <p:cNvSpPr/>
            <p:nvPr/>
          </p:nvSpPr>
          <p:spPr>
            <a:xfrm>
              <a:off x="8018680" y="3869331"/>
              <a:ext cx="51011" cy="251153"/>
            </a:xfrm>
            <a:custGeom>
              <a:avLst/>
              <a:gdLst/>
              <a:ahLst/>
              <a:cxnLst/>
              <a:rect l="l" t="t" r="r" b="b"/>
              <a:pathLst>
                <a:path w="1947" h="9586" extrusionOk="0">
                  <a:moveTo>
                    <a:pt x="748" y="0"/>
                  </a:moveTo>
                  <a:lnTo>
                    <a:pt x="748" y="0"/>
                  </a:lnTo>
                  <a:cubicBezTo>
                    <a:pt x="451" y="153"/>
                    <a:pt x="221" y="403"/>
                    <a:pt x="96" y="709"/>
                  </a:cubicBezTo>
                  <a:cubicBezTo>
                    <a:pt x="87" y="729"/>
                    <a:pt x="77" y="748"/>
                    <a:pt x="67" y="776"/>
                  </a:cubicBezTo>
                  <a:cubicBezTo>
                    <a:pt x="0" y="968"/>
                    <a:pt x="19" y="1198"/>
                    <a:pt x="144" y="1371"/>
                  </a:cubicBezTo>
                  <a:cubicBezTo>
                    <a:pt x="748" y="2329"/>
                    <a:pt x="1112" y="3537"/>
                    <a:pt x="1246" y="5061"/>
                  </a:cubicBezTo>
                  <a:cubicBezTo>
                    <a:pt x="1352" y="6269"/>
                    <a:pt x="1323" y="7668"/>
                    <a:pt x="1151" y="9451"/>
                  </a:cubicBezTo>
                  <a:cubicBezTo>
                    <a:pt x="1141" y="9499"/>
                    <a:pt x="1131" y="9547"/>
                    <a:pt x="1122" y="9585"/>
                  </a:cubicBezTo>
                  <a:cubicBezTo>
                    <a:pt x="1457" y="9499"/>
                    <a:pt x="1706" y="9202"/>
                    <a:pt x="1745" y="8857"/>
                  </a:cubicBezTo>
                  <a:cubicBezTo>
                    <a:pt x="1917" y="7074"/>
                    <a:pt x="1946" y="5675"/>
                    <a:pt x="1841" y="4467"/>
                  </a:cubicBezTo>
                  <a:cubicBezTo>
                    <a:pt x="1706" y="2933"/>
                    <a:pt x="1342" y="1735"/>
                    <a:pt x="738" y="776"/>
                  </a:cubicBezTo>
                  <a:cubicBezTo>
                    <a:pt x="623" y="594"/>
                    <a:pt x="595" y="374"/>
                    <a:pt x="671" y="173"/>
                  </a:cubicBezTo>
                  <a:cubicBezTo>
                    <a:pt x="681" y="153"/>
                    <a:pt x="681" y="125"/>
                    <a:pt x="690" y="105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Google Shape;12109;p86"/>
            <p:cNvSpPr/>
            <p:nvPr/>
          </p:nvSpPr>
          <p:spPr>
            <a:xfrm>
              <a:off x="8006366" y="3804695"/>
              <a:ext cx="317727" cy="300724"/>
            </a:xfrm>
            <a:custGeom>
              <a:avLst/>
              <a:gdLst/>
              <a:ahLst/>
              <a:cxnLst/>
              <a:rect l="l" t="t" r="r" b="b"/>
              <a:pathLst>
                <a:path w="12127" h="11478" extrusionOk="0">
                  <a:moveTo>
                    <a:pt x="2533" y="0"/>
                  </a:moveTo>
                  <a:cubicBezTo>
                    <a:pt x="2133" y="0"/>
                    <a:pt x="1732" y="75"/>
                    <a:pt x="1352" y="224"/>
                  </a:cubicBezTo>
                  <a:cubicBezTo>
                    <a:pt x="815" y="435"/>
                    <a:pt x="346" y="790"/>
                    <a:pt x="1" y="1250"/>
                  </a:cubicBezTo>
                  <a:cubicBezTo>
                    <a:pt x="231" y="1077"/>
                    <a:pt x="480" y="933"/>
                    <a:pt x="748" y="828"/>
                  </a:cubicBezTo>
                  <a:cubicBezTo>
                    <a:pt x="1128" y="679"/>
                    <a:pt x="1529" y="604"/>
                    <a:pt x="1930" y="604"/>
                  </a:cubicBezTo>
                  <a:cubicBezTo>
                    <a:pt x="2380" y="604"/>
                    <a:pt x="2829" y="698"/>
                    <a:pt x="3250" y="885"/>
                  </a:cubicBezTo>
                  <a:cubicBezTo>
                    <a:pt x="3840" y="1163"/>
                    <a:pt x="4479" y="1302"/>
                    <a:pt x="5119" y="1302"/>
                  </a:cubicBezTo>
                  <a:cubicBezTo>
                    <a:pt x="5759" y="1302"/>
                    <a:pt x="6399" y="1163"/>
                    <a:pt x="6988" y="885"/>
                  </a:cubicBezTo>
                  <a:cubicBezTo>
                    <a:pt x="7409" y="698"/>
                    <a:pt x="7859" y="604"/>
                    <a:pt x="8309" y="604"/>
                  </a:cubicBezTo>
                  <a:cubicBezTo>
                    <a:pt x="8710" y="604"/>
                    <a:pt x="9111" y="679"/>
                    <a:pt x="9490" y="828"/>
                  </a:cubicBezTo>
                  <a:cubicBezTo>
                    <a:pt x="10276" y="1135"/>
                    <a:pt x="10899" y="1739"/>
                    <a:pt x="11225" y="2515"/>
                  </a:cubicBezTo>
                  <a:cubicBezTo>
                    <a:pt x="11235" y="2544"/>
                    <a:pt x="11254" y="2572"/>
                    <a:pt x="11263" y="2601"/>
                  </a:cubicBezTo>
                  <a:cubicBezTo>
                    <a:pt x="11484" y="3176"/>
                    <a:pt x="11532" y="3790"/>
                    <a:pt x="11388" y="4384"/>
                  </a:cubicBezTo>
                  <a:cubicBezTo>
                    <a:pt x="11129" y="5554"/>
                    <a:pt x="11043" y="6905"/>
                    <a:pt x="11120" y="8506"/>
                  </a:cubicBezTo>
                  <a:cubicBezTo>
                    <a:pt x="11177" y="9579"/>
                    <a:pt x="10832" y="10643"/>
                    <a:pt x="10142" y="11477"/>
                  </a:cubicBezTo>
                  <a:cubicBezTo>
                    <a:pt x="11206" y="10605"/>
                    <a:pt x="11781" y="9282"/>
                    <a:pt x="11714" y="7912"/>
                  </a:cubicBezTo>
                  <a:cubicBezTo>
                    <a:pt x="11637" y="6301"/>
                    <a:pt x="11724" y="4950"/>
                    <a:pt x="11992" y="3790"/>
                  </a:cubicBezTo>
                  <a:cubicBezTo>
                    <a:pt x="12126" y="3196"/>
                    <a:pt x="12078" y="2572"/>
                    <a:pt x="11867" y="2007"/>
                  </a:cubicBezTo>
                  <a:cubicBezTo>
                    <a:pt x="11848" y="1978"/>
                    <a:pt x="11839" y="1940"/>
                    <a:pt x="11829" y="1911"/>
                  </a:cubicBezTo>
                  <a:cubicBezTo>
                    <a:pt x="11493" y="1135"/>
                    <a:pt x="10870" y="531"/>
                    <a:pt x="10084" y="224"/>
                  </a:cubicBezTo>
                  <a:cubicBezTo>
                    <a:pt x="9705" y="80"/>
                    <a:pt x="9305" y="8"/>
                    <a:pt x="8906" y="8"/>
                  </a:cubicBezTo>
                  <a:cubicBezTo>
                    <a:pt x="8457" y="8"/>
                    <a:pt x="8008" y="99"/>
                    <a:pt x="7592" y="282"/>
                  </a:cubicBezTo>
                  <a:cubicBezTo>
                    <a:pt x="6998" y="560"/>
                    <a:pt x="6358" y="699"/>
                    <a:pt x="5718" y="699"/>
                  </a:cubicBezTo>
                  <a:cubicBezTo>
                    <a:pt x="5078" y="699"/>
                    <a:pt x="4439" y="560"/>
                    <a:pt x="3844" y="282"/>
                  </a:cubicBezTo>
                  <a:cubicBezTo>
                    <a:pt x="3429" y="94"/>
                    <a:pt x="2981" y="0"/>
                    <a:pt x="2533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6" name="Google Shape;12110;p86"/>
          <p:cNvGrpSpPr/>
          <p:nvPr/>
        </p:nvGrpSpPr>
        <p:grpSpPr>
          <a:xfrm>
            <a:off x="7193793" y="3397685"/>
            <a:ext cx="572586" cy="554240"/>
            <a:chOff x="5273444" y="2891285"/>
            <a:chExt cx="371123" cy="362267"/>
          </a:xfrm>
        </p:grpSpPr>
        <p:sp>
          <p:nvSpPr>
            <p:cNvPr id="657" name="Google Shape;12111;p86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Google Shape;12112;p86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Google Shape;12113;p86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Google Shape;12114;p86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Google Shape;12115;p86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Google Shape;12116;p86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Google Shape;12117;p86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Google Shape;12118;p86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Google Shape;12119;p86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Google Shape;12120;p86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Google Shape;12121;p86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Google Shape;12122;p86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Google Shape;12123;p86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Google Shape;12124;p86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1" name="Google Shape;12125;p86"/>
          <p:cNvGrpSpPr/>
          <p:nvPr/>
        </p:nvGrpSpPr>
        <p:grpSpPr>
          <a:xfrm>
            <a:off x="10830209" y="4112333"/>
            <a:ext cx="331340" cy="546228"/>
            <a:chOff x="2235125" y="238075"/>
            <a:chExt cx="3144350" cy="5227375"/>
          </a:xfrm>
        </p:grpSpPr>
        <p:sp>
          <p:nvSpPr>
            <p:cNvPr id="672" name="Google Shape;12126;p86"/>
            <p:cNvSpPr/>
            <p:nvPr/>
          </p:nvSpPr>
          <p:spPr>
            <a:xfrm>
              <a:off x="2650075" y="593150"/>
              <a:ext cx="2312675" cy="2882350"/>
            </a:xfrm>
            <a:custGeom>
              <a:avLst/>
              <a:gdLst/>
              <a:ahLst/>
              <a:cxnLst/>
              <a:rect l="l" t="t" r="r" b="b"/>
              <a:pathLst>
                <a:path w="92507" h="115294" extrusionOk="0">
                  <a:moveTo>
                    <a:pt x="53000" y="6675"/>
                  </a:moveTo>
                  <a:lnTo>
                    <a:pt x="53000" y="27022"/>
                  </a:lnTo>
                  <a:lnTo>
                    <a:pt x="6325" y="27022"/>
                  </a:lnTo>
                  <a:lnTo>
                    <a:pt x="6325" y="6675"/>
                  </a:lnTo>
                  <a:cubicBezTo>
                    <a:pt x="14088" y="7462"/>
                    <a:pt x="21879" y="7856"/>
                    <a:pt x="29668" y="7856"/>
                  </a:cubicBezTo>
                  <a:cubicBezTo>
                    <a:pt x="37457" y="7856"/>
                    <a:pt x="45245" y="7462"/>
                    <a:pt x="53000" y="6675"/>
                  </a:cubicBezTo>
                  <a:close/>
                  <a:moveTo>
                    <a:pt x="86182" y="6675"/>
                  </a:moveTo>
                  <a:lnTo>
                    <a:pt x="86182" y="27022"/>
                  </a:lnTo>
                  <a:lnTo>
                    <a:pt x="59324" y="27022"/>
                  </a:lnTo>
                  <a:lnTo>
                    <a:pt x="59324" y="7863"/>
                  </a:lnTo>
                  <a:cubicBezTo>
                    <a:pt x="60136" y="7871"/>
                    <a:pt x="60949" y="7875"/>
                    <a:pt x="61761" y="7875"/>
                  </a:cubicBezTo>
                  <a:cubicBezTo>
                    <a:pt x="69908" y="7875"/>
                    <a:pt x="78063" y="7482"/>
                    <a:pt x="86182" y="6675"/>
                  </a:cubicBezTo>
                  <a:close/>
                  <a:moveTo>
                    <a:pt x="86182" y="33289"/>
                  </a:moveTo>
                  <a:lnTo>
                    <a:pt x="86182" y="43821"/>
                  </a:lnTo>
                  <a:lnTo>
                    <a:pt x="59324" y="43821"/>
                  </a:lnTo>
                  <a:lnTo>
                    <a:pt x="59324" y="33289"/>
                  </a:lnTo>
                  <a:close/>
                  <a:moveTo>
                    <a:pt x="52957" y="33332"/>
                  </a:moveTo>
                  <a:lnTo>
                    <a:pt x="52957" y="43863"/>
                  </a:lnTo>
                  <a:lnTo>
                    <a:pt x="6282" y="43863"/>
                  </a:lnTo>
                  <a:lnTo>
                    <a:pt x="6282" y="33332"/>
                  </a:lnTo>
                  <a:close/>
                  <a:moveTo>
                    <a:pt x="86182" y="50188"/>
                  </a:moveTo>
                  <a:lnTo>
                    <a:pt x="86182" y="85587"/>
                  </a:lnTo>
                  <a:cubicBezTo>
                    <a:pt x="86182" y="99146"/>
                    <a:pt x="74983" y="108967"/>
                    <a:pt x="62781" y="108967"/>
                  </a:cubicBezTo>
                  <a:cubicBezTo>
                    <a:pt x="58952" y="108967"/>
                    <a:pt x="55023" y="108000"/>
                    <a:pt x="51312" y="105877"/>
                  </a:cubicBezTo>
                  <a:cubicBezTo>
                    <a:pt x="56448" y="100368"/>
                    <a:pt x="59324" y="93128"/>
                    <a:pt x="59324" y="85587"/>
                  </a:cubicBezTo>
                  <a:lnTo>
                    <a:pt x="59324" y="50188"/>
                  </a:lnTo>
                  <a:close/>
                  <a:moveTo>
                    <a:pt x="53000" y="50145"/>
                  </a:moveTo>
                  <a:cubicBezTo>
                    <a:pt x="52957" y="88235"/>
                    <a:pt x="53272" y="87419"/>
                    <a:pt x="52313" y="91154"/>
                  </a:cubicBezTo>
                  <a:cubicBezTo>
                    <a:pt x="49687" y="101959"/>
                    <a:pt x="39927" y="108973"/>
                    <a:pt x="29584" y="108973"/>
                  </a:cubicBezTo>
                  <a:cubicBezTo>
                    <a:pt x="25163" y="108973"/>
                    <a:pt x="20635" y="107691"/>
                    <a:pt x="16513" y="104875"/>
                  </a:cubicBezTo>
                  <a:cubicBezTo>
                    <a:pt x="5495" y="97335"/>
                    <a:pt x="6368" y="84800"/>
                    <a:pt x="6325" y="84629"/>
                  </a:cubicBezTo>
                  <a:lnTo>
                    <a:pt x="6325" y="50145"/>
                  </a:lnTo>
                  <a:close/>
                  <a:moveTo>
                    <a:pt x="89327" y="1"/>
                  </a:moveTo>
                  <a:cubicBezTo>
                    <a:pt x="89210" y="1"/>
                    <a:pt x="89091" y="8"/>
                    <a:pt x="88972" y="22"/>
                  </a:cubicBezTo>
                  <a:cubicBezTo>
                    <a:pt x="80273" y="1030"/>
                    <a:pt x="71531" y="1529"/>
                    <a:pt x="62773" y="1529"/>
                  </a:cubicBezTo>
                  <a:cubicBezTo>
                    <a:pt x="61462" y="1529"/>
                    <a:pt x="60150" y="1518"/>
                    <a:pt x="58838" y="1496"/>
                  </a:cubicBezTo>
                  <a:cubicBezTo>
                    <a:pt x="58162" y="418"/>
                    <a:pt x="57448" y="57"/>
                    <a:pt x="55903" y="57"/>
                  </a:cubicBezTo>
                  <a:cubicBezTo>
                    <a:pt x="52772" y="57"/>
                    <a:pt x="46227" y="1539"/>
                    <a:pt x="29663" y="1539"/>
                  </a:cubicBezTo>
                  <a:cubicBezTo>
                    <a:pt x="11961" y="1539"/>
                    <a:pt x="6138" y="19"/>
                    <a:pt x="3358" y="19"/>
                  </a:cubicBezTo>
                  <a:cubicBezTo>
                    <a:pt x="2322" y="19"/>
                    <a:pt x="1708" y="230"/>
                    <a:pt x="1060" y="809"/>
                  </a:cubicBezTo>
                  <a:cubicBezTo>
                    <a:pt x="387" y="1395"/>
                    <a:pt x="1" y="2254"/>
                    <a:pt x="15" y="3155"/>
                  </a:cubicBezTo>
                  <a:lnTo>
                    <a:pt x="15" y="85587"/>
                  </a:lnTo>
                  <a:cubicBezTo>
                    <a:pt x="15" y="102909"/>
                    <a:pt x="14288" y="115293"/>
                    <a:pt x="29739" y="115293"/>
                  </a:cubicBezTo>
                  <a:cubicBezTo>
                    <a:pt x="35297" y="115293"/>
                    <a:pt x="41007" y="113691"/>
                    <a:pt x="46261" y="110141"/>
                  </a:cubicBezTo>
                  <a:cubicBezTo>
                    <a:pt x="51502" y="113674"/>
                    <a:pt x="57200" y="115268"/>
                    <a:pt x="62748" y="115268"/>
                  </a:cubicBezTo>
                  <a:cubicBezTo>
                    <a:pt x="78209" y="115268"/>
                    <a:pt x="92506" y="102888"/>
                    <a:pt x="92506" y="85587"/>
                  </a:cubicBezTo>
                  <a:lnTo>
                    <a:pt x="92506" y="3155"/>
                  </a:lnTo>
                  <a:cubicBezTo>
                    <a:pt x="92466" y="1403"/>
                    <a:pt x="91013" y="1"/>
                    <a:pt x="89327" y="1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3" name="Google Shape;12127;p86"/>
            <p:cNvSpPr/>
            <p:nvPr/>
          </p:nvSpPr>
          <p:spPr>
            <a:xfrm>
              <a:off x="325785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0" y="0"/>
                  </a:moveTo>
                  <a:lnTo>
                    <a:pt x="0" y="72331"/>
                  </a:lnTo>
                  <a:lnTo>
                    <a:pt x="10760" y="72331"/>
                  </a:lnTo>
                  <a:lnTo>
                    <a:pt x="10760" y="0"/>
                  </a:lnTo>
                  <a:cubicBezTo>
                    <a:pt x="8979" y="351"/>
                    <a:pt x="7176" y="526"/>
                    <a:pt x="5375" y="526"/>
                  </a:cubicBezTo>
                  <a:cubicBezTo>
                    <a:pt x="3574" y="526"/>
                    <a:pt x="1774" y="351"/>
                    <a:pt x="0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4" name="Google Shape;12128;p86"/>
            <p:cNvSpPr/>
            <p:nvPr/>
          </p:nvSpPr>
          <p:spPr>
            <a:xfrm>
              <a:off x="3093300" y="5170300"/>
              <a:ext cx="596675" cy="295150"/>
            </a:xfrm>
            <a:custGeom>
              <a:avLst/>
              <a:gdLst/>
              <a:ahLst/>
              <a:cxnLst/>
              <a:rect l="l" t="t" r="r" b="b"/>
              <a:pathLst>
                <a:path w="23867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96" y="1"/>
                  </a:lnTo>
                  <a:cubicBezTo>
                    <a:pt x="4536" y="1"/>
                    <a:pt x="3062" y="1045"/>
                    <a:pt x="2519" y="2605"/>
                  </a:cubicBezTo>
                  <a:lnTo>
                    <a:pt x="701" y="7827"/>
                  </a:lnTo>
                  <a:cubicBezTo>
                    <a:pt x="0" y="9759"/>
                    <a:pt x="1488" y="11805"/>
                    <a:pt x="3534" y="11805"/>
                  </a:cubicBezTo>
                  <a:lnTo>
                    <a:pt x="20347" y="11805"/>
                  </a:lnTo>
                  <a:cubicBezTo>
                    <a:pt x="22393" y="11805"/>
                    <a:pt x="23867" y="9759"/>
                    <a:pt x="23223" y="7827"/>
                  </a:cubicBezTo>
                  <a:lnTo>
                    <a:pt x="21392" y="2605"/>
                  </a:lnTo>
                  <a:cubicBezTo>
                    <a:pt x="20866" y="1055"/>
                    <a:pt x="19408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5" name="Google Shape;12129;p86"/>
            <p:cNvSpPr/>
            <p:nvPr/>
          </p:nvSpPr>
          <p:spPr>
            <a:xfrm>
              <a:off x="3921750" y="5170300"/>
              <a:ext cx="596700" cy="295150"/>
            </a:xfrm>
            <a:custGeom>
              <a:avLst/>
              <a:gdLst/>
              <a:ahLst/>
              <a:cxnLst/>
              <a:rect l="l" t="t" r="r" b="b"/>
              <a:pathLst>
                <a:path w="23868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82" y="1"/>
                  </a:lnTo>
                  <a:cubicBezTo>
                    <a:pt x="4537" y="1"/>
                    <a:pt x="3063" y="1045"/>
                    <a:pt x="2534" y="2605"/>
                  </a:cubicBezTo>
                  <a:lnTo>
                    <a:pt x="702" y="7827"/>
                  </a:lnTo>
                  <a:cubicBezTo>
                    <a:pt x="1" y="9759"/>
                    <a:pt x="1489" y="11805"/>
                    <a:pt x="3535" y="11805"/>
                  </a:cubicBezTo>
                  <a:lnTo>
                    <a:pt x="20348" y="11805"/>
                  </a:lnTo>
                  <a:cubicBezTo>
                    <a:pt x="22408" y="11805"/>
                    <a:pt x="23868" y="9788"/>
                    <a:pt x="23210" y="7827"/>
                  </a:cubicBezTo>
                  <a:lnTo>
                    <a:pt x="21378" y="2605"/>
                  </a:lnTo>
                  <a:cubicBezTo>
                    <a:pt x="20852" y="1055"/>
                    <a:pt x="19394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6" name="Google Shape;12130;p86"/>
            <p:cNvSpPr/>
            <p:nvPr/>
          </p:nvSpPr>
          <p:spPr>
            <a:xfrm>
              <a:off x="2235125" y="238575"/>
              <a:ext cx="2312300" cy="451450"/>
            </a:xfrm>
            <a:custGeom>
              <a:avLst/>
              <a:gdLst/>
              <a:ahLst/>
              <a:cxnLst/>
              <a:rect l="l" t="t" r="r" b="b"/>
              <a:pathLst>
                <a:path w="92492" h="18058" extrusionOk="0">
                  <a:moveTo>
                    <a:pt x="7935" y="1"/>
                  </a:moveTo>
                  <a:cubicBezTo>
                    <a:pt x="4432" y="1"/>
                    <a:pt x="1333" y="2523"/>
                    <a:pt x="702" y="6077"/>
                  </a:cubicBezTo>
                  <a:cubicBezTo>
                    <a:pt x="1" y="10041"/>
                    <a:pt x="2605" y="13833"/>
                    <a:pt x="6554" y="14591"/>
                  </a:cubicBezTo>
                  <a:cubicBezTo>
                    <a:pt x="19689" y="16902"/>
                    <a:pt x="32975" y="18057"/>
                    <a:pt x="46261" y="18057"/>
                  </a:cubicBezTo>
                  <a:cubicBezTo>
                    <a:pt x="59546" y="18057"/>
                    <a:pt x="72832" y="16902"/>
                    <a:pt x="85967" y="14591"/>
                  </a:cubicBezTo>
                  <a:cubicBezTo>
                    <a:pt x="89902" y="13818"/>
                    <a:pt x="92492" y="10041"/>
                    <a:pt x="91791" y="6092"/>
                  </a:cubicBezTo>
                  <a:cubicBezTo>
                    <a:pt x="91157" y="2525"/>
                    <a:pt x="88061" y="8"/>
                    <a:pt x="84547" y="8"/>
                  </a:cubicBezTo>
                  <a:cubicBezTo>
                    <a:pt x="84170" y="8"/>
                    <a:pt x="83789" y="37"/>
                    <a:pt x="83406" y="96"/>
                  </a:cubicBezTo>
                  <a:cubicBezTo>
                    <a:pt x="71122" y="2250"/>
                    <a:pt x="58695" y="3327"/>
                    <a:pt x="46266" y="3327"/>
                  </a:cubicBezTo>
                  <a:cubicBezTo>
                    <a:pt x="33837" y="3327"/>
                    <a:pt x="21407" y="2250"/>
                    <a:pt x="9115" y="96"/>
                  </a:cubicBezTo>
                  <a:cubicBezTo>
                    <a:pt x="8719" y="32"/>
                    <a:pt x="8324" y="1"/>
                    <a:pt x="793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Google Shape;12131;p86"/>
            <p:cNvSpPr/>
            <p:nvPr/>
          </p:nvSpPr>
          <p:spPr>
            <a:xfrm>
              <a:off x="2251950" y="243125"/>
              <a:ext cx="2337325" cy="448250"/>
            </a:xfrm>
            <a:custGeom>
              <a:avLst/>
              <a:gdLst/>
              <a:ahLst/>
              <a:cxnLst/>
              <a:rect l="l" t="t" r="r" b="b"/>
              <a:pathLst>
                <a:path w="93493" h="17930" extrusionOk="0">
                  <a:moveTo>
                    <a:pt x="85738" y="0"/>
                  </a:moveTo>
                  <a:lnTo>
                    <a:pt x="85738" y="0"/>
                  </a:lnTo>
                  <a:cubicBezTo>
                    <a:pt x="86768" y="4136"/>
                    <a:pt x="84063" y="8285"/>
                    <a:pt x="79857" y="9015"/>
                  </a:cubicBezTo>
                  <a:cubicBezTo>
                    <a:pt x="66729" y="11333"/>
                    <a:pt x="53447" y="12492"/>
                    <a:pt x="40165" y="12492"/>
                  </a:cubicBezTo>
                  <a:cubicBezTo>
                    <a:pt x="26883" y="12492"/>
                    <a:pt x="13601" y="11333"/>
                    <a:pt x="473" y="9015"/>
                  </a:cubicBezTo>
                  <a:cubicBezTo>
                    <a:pt x="315" y="8958"/>
                    <a:pt x="158" y="8929"/>
                    <a:pt x="0" y="8929"/>
                  </a:cubicBezTo>
                  <a:cubicBezTo>
                    <a:pt x="716" y="11748"/>
                    <a:pt x="3005" y="13908"/>
                    <a:pt x="5881" y="14452"/>
                  </a:cubicBezTo>
                  <a:cubicBezTo>
                    <a:pt x="19009" y="16770"/>
                    <a:pt x="32291" y="17929"/>
                    <a:pt x="45573" y="17929"/>
                  </a:cubicBezTo>
                  <a:cubicBezTo>
                    <a:pt x="58855" y="17929"/>
                    <a:pt x="72137" y="16770"/>
                    <a:pt x="85265" y="14452"/>
                  </a:cubicBezTo>
                  <a:cubicBezTo>
                    <a:pt x="93092" y="13021"/>
                    <a:pt x="93493" y="1875"/>
                    <a:pt x="857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Google Shape;12132;p86"/>
            <p:cNvSpPr/>
            <p:nvPr/>
          </p:nvSpPr>
          <p:spPr>
            <a:xfrm>
              <a:off x="3807650" y="238075"/>
              <a:ext cx="1571825" cy="453150"/>
            </a:xfrm>
            <a:custGeom>
              <a:avLst/>
              <a:gdLst/>
              <a:ahLst/>
              <a:cxnLst/>
              <a:rect l="l" t="t" r="r" b="b"/>
              <a:pathLst>
                <a:path w="62873" h="18126" extrusionOk="0">
                  <a:moveTo>
                    <a:pt x="54987" y="1"/>
                  </a:moveTo>
                  <a:cubicBezTo>
                    <a:pt x="54558" y="1"/>
                    <a:pt x="54124" y="38"/>
                    <a:pt x="53686" y="116"/>
                  </a:cubicBezTo>
                  <a:cubicBezTo>
                    <a:pt x="45116" y="1619"/>
                    <a:pt x="36473" y="2606"/>
                    <a:pt x="27774" y="3078"/>
                  </a:cubicBezTo>
                  <a:cubicBezTo>
                    <a:pt x="30964" y="7471"/>
                    <a:pt x="28432" y="13695"/>
                    <a:pt x="23123" y="14654"/>
                  </a:cubicBezTo>
                  <a:cubicBezTo>
                    <a:pt x="15468" y="15999"/>
                    <a:pt x="7741" y="16958"/>
                    <a:pt x="1" y="17530"/>
                  </a:cubicBezTo>
                  <a:cubicBezTo>
                    <a:pt x="5490" y="17927"/>
                    <a:pt x="10989" y="18125"/>
                    <a:pt x="16487" y="18125"/>
                  </a:cubicBezTo>
                  <a:cubicBezTo>
                    <a:pt x="29806" y="18125"/>
                    <a:pt x="43116" y="16963"/>
                    <a:pt x="56262" y="14654"/>
                  </a:cubicBezTo>
                  <a:cubicBezTo>
                    <a:pt x="60225" y="13924"/>
                    <a:pt x="62873" y="10090"/>
                    <a:pt x="62229" y="6083"/>
                  </a:cubicBezTo>
                  <a:cubicBezTo>
                    <a:pt x="61591" y="2514"/>
                    <a:pt x="58490" y="1"/>
                    <a:pt x="5498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Google Shape;12133;p86"/>
            <p:cNvSpPr/>
            <p:nvPr/>
          </p:nvSpPr>
          <p:spPr>
            <a:xfrm>
              <a:off x="3805500" y="298575"/>
              <a:ext cx="1011300" cy="385275"/>
            </a:xfrm>
            <a:custGeom>
              <a:avLst/>
              <a:gdLst/>
              <a:ahLst/>
              <a:cxnLst/>
              <a:rect l="l" t="t" r="r" b="b"/>
              <a:pathLst>
                <a:path w="40452" h="15411" extrusionOk="0">
                  <a:moveTo>
                    <a:pt x="36531" y="0"/>
                  </a:moveTo>
                  <a:lnTo>
                    <a:pt x="36531" y="0"/>
                  </a:lnTo>
                  <a:cubicBezTo>
                    <a:pt x="33612" y="258"/>
                    <a:pt x="30736" y="487"/>
                    <a:pt x="27774" y="658"/>
                  </a:cubicBezTo>
                  <a:cubicBezTo>
                    <a:pt x="30950" y="5051"/>
                    <a:pt x="28432" y="11275"/>
                    <a:pt x="23109" y="12234"/>
                  </a:cubicBezTo>
                  <a:cubicBezTo>
                    <a:pt x="15468" y="13579"/>
                    <a:pt x="7742" y="14538"/>
                    <a:pt x="1" y="15110"/>
                  </a:cubicBezTo>
                  <a:cubicBezTo>
                    <a:pt x="1560" y="15196"/>
                    <a:pt x="3091" y="15325"/>
                    <a:pt x="4651" y="15411"/>
                  </a:cubicBezTo>
                  <a:cubicBezTo>
                    <a:pt x="13937" y="14938"/>
                    <a:pt x="23195" y="13880"/>
                    <a:pt x="32352" y="12277"/>
                  </a:cubicBezTo>
                  <a:cubicBezTo>
                    <a:pt x="38090" y="11190"/>
                    <a:pt x="40451" y="4221"/>
                    <a:pt x="365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Google Shape;12134;p86"/>
            <p:cNvSpPr/>
            <p:nvPr/>
          </p:nvSpPr>
          <p:spPr>
            <a:xfrm>
              <a:off x="408630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1" y="0"/>
                  </a:moveTo>
                  <a:lnTo>
                    <a:pt x="1" y="72331"/>
                  </a:lnTo>
                  <a:lnTo>
                    <a:pt x="10761" y="72331"/>
                  </a:lnTo>
                  <a:lnTo>
                    <a:pt x="10747" y="0"/>
                  </a:lnTo>
                  <a:cubicBezTo>
                    <a:pt x="8980" y="372"/>
                    <a:pt x="7180" y="558"/>
                    <a:pt x="5379" y="558"/>
                  </a:cubicBezTo>
                  <a:cubicBezTo>
                    <a:pt x="3578" y="558"/>
                    <a:pt x="1775" y="372"/>
                    <a:pt x="1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1" name="Google Shape;12135;p86"/>
          <p:cNvGrpSpPr/>
          <p:nvPr/>
        </p:nvGrpSpPr>
        <p:grpSpPr>
          <a:xfrm>
            <a:off x="3394202" y="5502585"/>
            <a:ext cx="528419" cy="538446"/>
            <a:chOff x="2810729" y="4267107"/>
            <a:chExt cx="342496" cy="351944"/>
          </a:xfrm>
        </p:grpSpPr>
        <p:sp>
          <p:nvSpPr>
            <p:cNvPr id="682" name="Google Shape;12136;p86"/>
            <p:cNvSpPr/>
            <p:nvPr/>
          </p:nvSpPr>
          <p:spPr>
            <a:xfrm>
              <a:off x="2890682" y="4267422"/>
              <a:ext cx="35575" cy="23627"/>
            </a:xfrm>
            <a:custGeom>
              <a:avLst/>
              <a:gdLst/>
              <a:ahLst/>
              <a:cxnLst/>
              <a:rect l="l" t="t" r="r" b="b"/>
              <a:pathLst>
                <a:path w="2376" h="1578" extrusionOk="0">
                  <a:moveTo>
                    <a:pt x="484" y="0"/>
                  </a:moveTo>
                  <a:cubicBezTo>
                    <a:pt x="210" y="0"/>
                    <a:pt x="0" y="231"/>
                    <a:pt x="0" y="505"/>
                  </a:cubicBezTo>
                  <a:lnTo>
                    <a:pt x="0" y="1577"/>
                  </a:lnTo>
                  <a:lnTo>
                    <a:pt x="2376" y="1577"/>
                  </a:lnTo>
                  <a:lnTo>
                    <a:pt x="2376" y="505"/>
                  </a:lnTo>
                  <a:cubicBezTo>
                    <a:pt x="2376" y="231"/>
                    <a:pt x="2166" y="0"/>
                    <a:pt x="187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3" name="Google Shape;12137;p86"/>
            <p:cNvSpPr/>
            <p:nvPr/>
          </p:nvSpPr>
          <p:spPr>
            <a:xfrm>
              <a:off x="2890996" y="4390181"/>
              <a:ext cx="34946" cy="36533"/>
            </a:xfrm>
            <a:custGeom>
              <a:avLst/>
              <a:gdLst/>
              <a:ahLst/>
              <a:cxnLst/>
              <a:rect l="l" t="t" r="r" b="b"/>
              <a:pathLst>
                <a:path w="2334" h="2440" extrusionOk="0">
                  <a:moveTo>
                    <a:pt x="0" y="1"/>
                  </a:moveTo>
                  <a:lnTo>
                    <a:pt x="883" y="2250"/>
                  </a:lnTo>
                  <a:cubicBezTo>
                    <a:pt x="936" y="2376"/>
                    <a:pt x="1051" y="2440"/>
                    <a:pt x="1167" y="2440"/>
                  </a:cubicBezTo>
                  <a:cubicBezTo>
                    <a:pt x="1283" y="2440"/>
                    <a:pt x="1398" y="2376"/>
                    <a:pt x="1451" y="2250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4" name="Google Shape;12138;p86"/>
            <p:cNvSpPr/>
            <p:nvPr/>
          </p:nvSpPr>
          <p:spPr>
            <a:xfrm>
              <a:off x="2886579" y="4287245"/>
              <a:ext cx="43780" cy="105466"/>
            </a:xfrm>
            <a:custGeom>
              <a:avLst/>
              <a:gdLst/>
              <a:ahLst/>
              <a:cxnLst/>
              <a:rect l="l" t="t" r="r" b="b"/>
              <a:pathLst>
                <a:path w="2924" h="7044" extrusionOk="0">
                  <a:moveTo>
                    <a:pt x="506" y="1"/>
                  </a:moveTo>
                  <a:cubicBezTo>
                    <a:pt x="232" y="1"/>
                    <a:pt x="22" y="211"/>
                    <a:pt x="22" y="505"/>
                  </a:cubicBezTo>
                  <a:lnTo>
                    <a:pt x="22" y="6539"/>
                  </a:lnTo>
                  <a:cubicBezTo>
                    <a:pt x="1" y="6813"/>
                    <a:pt x="232" y="7044"/>
                    <a:pt x="527" y="7044"/>
                  </a:cubicBezTo>
                  <a:lnTo>
                    <a:pt x="2419" y="7044"/>
                  </a:lnTo>
                  <a:cubicBezTo>
                    <a:pt x="2692" y="7044"/>
                    <a:pt x="2923" y="6813"/>
                    <a:pt x="2902" y="6539"/>
                  </a:cubicBezTo>
                  <a:lnTo>
                    <a:pt x="2902" y="505"/>
                  </a:lnTo>
                  <a:cubicBezTo>
                    <a:pt x="2902" y="211"/>
                    <a:pt x="2692" y="1"/>
                    <a:pt x="2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Google Shape;12139;p86"/>
            <p:cNvSpPr/>
            <p:nvPr/>
          </p:nvSpPr>
          <p:spPr>
            <a:xfrm>
              <a:off x="2909248" y="4287245"/>
              <a:ext cx="20797" cy="105466"/>
            </a:xfrm>
            <a:custGeom>
              <a:avLst/>
              <a:gdLst/>
              <a:ahLst/>
              <a:cxnLst/>
              <a:rect l="l" t="t" r="r" b="b"/>
              <a:pathLst>
                <a:path w="1389" h="7044" extrusionOk="0">
                  <a:moveTo>
                    <a:pt x="1" y="1"/>
                  </a:moveTo>
                  <a:cubicBezTo>
                    <a:pt x="274" y="1"/>
                    <a:pt x="505" y="211"/>
                    <a:pt x="505" y="505"/>
                  </a:cubicBezTo>
                  <a:lnTo>
                    <a:pt x="505" y="6539"/>
                  </a:lnTo>
                  <a:cubicBezTo>
                    <a:pt x="505" y="6813"/>
                    <a:pt x="274" y="7044"/>
                    <a:pt x="1" y="7044"/>
                  </a:cubicBezTo>
                  <a:lnTo>
                    <a:pt x="905" y="7044"/>
                  </a:lnTo>
                  <a:cubicBezTo>
                    <a:pt x="1178" y="7044"/>
                    <a:pt x="1388" y="6813"/>
                    <a:pt x="1388" y="6539"/>
                  </a:cubicBezTo>
                  <a:lnTo>
                    <a:pt x="1388" y="505"/>
                  </a:lnTo>
                  <a:cubicBezTo>
                    <a:pt x="1388" y="211"/>
                    <a:pt x="1178" y="1"/>
                    <a:pt x="90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Google Shape;12140;p86"/>
            <p:cNvSpPr/>
            <p:nvPr/>
          </p:nvSpPr>
          <p:spPr>
            <a:xfrm>
              <a:off x="2819532" y="4267496"/>
              <a:ext cx="38419" cy="39917"/>
            </a:xfrm>
            <a:custGeom>
              <a:avLst/>
              <a:gdLst/>
              <a:ahLst/>
              <a:cxnLst/>
              <a:rect l="l" t="t" r="r" b="b"/>
              <a:pathLst>
                <a:path w="2566" h="2666" extrusionOk="0">
                  <a:moveTo>
                    <a:pt x="1273" y="0"/>
                  </a:moveTo>
                  <a:cubicBezTo>
                    <a:pt x="1147" y="0"/>
                    <a:pt x="1020" y="69"/>
                    <a:pt x="968" y="205"/>
                  </a:cubicBezTo>
                  <a:lnTo>
                    <a:pt x="1" y="2665"/>
                  </a:lnTo>
                  <a:lnTo>
                    <a:pt x="2566" y="2665"/>
                  </a:lnTo>
                  <a:lnTo>
                    <a:pt x="1578" y="205"/>
                  </a:lnTo>
                  <a:cubicBezTo>
                    <a:pt x="1525" y="69"/>
                    <a:pt x="1399" y="0"/>
                    <a:pt x="127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7" name="Google Shape;12141;p86"/>
            <p:cNvSpPr/>
            <p:nvPr/>
          </p:nvSpPr>
          <p:spPr>
            <a:xfrm>
              <a:off x="2815130" y="4306140"/>
              <a:ext cx="46924" cy="230442"/>
            </a:xfrm>
            <a:custGeom>
              <a:avLst/>
              <a:gdLst/>
              <a:ahLst/>
              <a:cxnLst/>
              <a:rect l="l" t="t" r="r" b="b"/>
              <a:pathLst>
                <a:path w="3134" h="15391" extrusionOk="0">
                  <a:moveTo>
                    <a:pt x="547" y="0"/>
                  </a:moveTo>
                  <a:cubicBezTo>
                    <a:pt x="253" y="0"/>
                    <a:pt x="0" y="252"/>
                    <a:pt x="0" y="547"/>
                  </a:cubicBezTo>
                  <a:lnTo>
                    <a:pt x="0" y="14843"/>
                  </a:lnTo>
                  <a:cubicBezTo>
                    <a:pt x="0" y="15138"/>
                    <a:pt x="253" y="15390"/>
                    <a:pt x="547" y="15390"/>
                  </a:cubicBezTo>
                  <a:lnTo>
                    <a:pt x="2586" y="15390"/>
                  </a:lnTo>
                  <a:cubicBezTo>
                    <a:pt x="2902" y="15390"/>
                    <a:pt x="3133" y="15138"/>
                    <a:pt x="3133" y="14843"/>
                  </a:cubicBezTo>
                  <a:lnTo>
                    <a:pt x="3133" y="547"/>
                  </a:lnTo>
                  <a:cubicBezTo>
                    <a:pt x="3133" y="252"/>
                    <a:pt x="2902" y="0"/>
                    <a:pt x="2586" y="0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Google Shape;12142;p86"/>
            <p:cNvSpPr/>
            <p:nvPr/>
          </p:nvSpPr>
          <p:spPr>
            <a:xfrm>
              <a:off x="2838742" y="4306140"/>
              <a:ext cx="23312" cy="230442"/>
            </a:xfrm>
            <a:custGeom>
              <a:avLst/>
              <a:gdLst/>
              <a:ahLst/>
              <a:cxnLst/>
              <a:rect l="l" t="t" r="r" b="b"/>
              <a:pathLst>
                <a:path w="1557" h="15391" extrusionOk="0">
                  <a:moveTo>
                    <a:pt x="0" y="0"/>
                  </a:moveTo>
                  <a:lnTo>
                    <a:pt x="0" y="15390"/>
                  </a:lnTo>
                  <a:lnTo>
                    <a:pt x="1009" y="15390"/>
                  </a:lnTo>
                  <a:cubicBezTo>
                    <a:pt x="1325" y="15390"/>
                    <a:pt x="1556" y="15138"/>
                    <a:pt x="1556" y="14843"/>
                  </a:cubicBezTo>
                  <a:lnTo>
                    <a:pt x="1556" y="547"/>
                  </a:lnTo>
                  <a:cubicBezTo>
                    <a:pt x="1556" y="231"/>
                    <a:pt x="1325" y="0"/>
                    <a:pt x="1009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Google Shape;12143;p86"/>
            <p:cNvSpPr/>
            <p:nvPr/>
          </p:nvSpPr>
          <p:spPr>
            <a:xfrm>
              <a:off x="2815130" y="4505080"/>
              <a:ext cx="46924" cy="31502"/>
            </a:xfrm>
            <a:custGeom>
              <a:avLst/>
              <a:gdLst/>
              <a:ahLst/>
              <a:cxnLst/>
              <a:rect l="l" t="t" r="r" b="b"/>
              <a:pathLst>
                <a:path w="3134" h="2104" extrusionOk="0">
                  <a:moveTo>
                    <a:pt x="0" y="1"/>
                  </a:moveTo>
                  <a:lnTo>
                    <a:pt x="0" y="1556"/>
                  </a:lnTo>
                  <a:cubicBezTo>
                    <a:pt x="0" y="1851"/>
                    <a:pt x="253" y="2103"/>
                    <a:pt x="547" y="2103"/>
                  </a:cubicBezTo>
                  <a:lnTo>
                    <a:pt x="2586" y="2103"/>
                  </a:lnTo>
                  <a:cubicBezTo>
                    <a:pt x="2902" y="2103"/>
                    <a:pt x="3133" y="1851"/>
                    <a:pt x="3133" y="1556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Google Shape;12144;p86"/>
            <p:cNvSpPr/>
            <p:nvPr/>
          </p:nvSpPr>
          <p:spPr>
            <a:xfrm>
              <a:off x="2888795" y="4455970"/>
              <a:ext cx="39677" cy="54799"/>
            </a:xfrm>
            <a:custGeom>
              <a:avLst/>
              <a:gdLst/>
              <a:ahLst/>
              <a:cxnLst/>
              <a:rect l="l" t="t" r="r" b="b"/>
              <a:pathLst>
                <a:path w="2650" h="3660" extrusionOk="0">
                  <a:moveTo>
                    <a:pt x="547" y="1"/>
                  </a:moveTo>
                  <a:cubicBezTo>
                    <a:pt x="252" y="1"/>
                    <a:pt x="0" y="232"/>
                    <a:pt x="0" y="547"/>
                  </a:cubicBezTo>
                  <a:lnTo>
                    <a:pt x="0" y="3659"/>
                  </a:lnTo>
                  <a:lnTo>
                    <a:pt x="2649" y="3659"/>
                  </a:lnTo>
                  <a:lnTo>
                    <a:pt x="2649" y="547"/>
                  </a:lnTo>
                  <a:cubicBezTo>
                    <a:pt x="2649" y="232"/>
                    <a:pt x="2397" y="1"/>
                    <a:pt x="2103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Google Shape;12145;p86"/>
            <p:cNvSpPr/>
            <p:nvPr/>
          </p:nvSpPr>
          <p:spPr>
            <a:xfrm>
              <a:off x="2883435" y="4475180"/>
              <a:ext cx="50068" cy="61402"/>
            </a:xfrm>
            <a:custGeom>
              <a:avLst/>
              <a:gdLst/>
              <a:ahLst/>
              <a:cxnLst/>
              <a:rect l="l" t="t" r="r" b="b"/>
              <a:pathLst>
                <a:path w="3344" h="4101" extrusionOk="0">
                  <a:moveTo>
                    <a:pt x="547" y="0"/>
                  </a:moveTo>
                  <a:cubicBezTo>
                    <a:pt x="253" y="0"/>
                    <a:pt x="1" y="232"/>
                    <a:pt x="1" y="547"/>
                  </a:cubicBezTo>
                  <a:lnTo>
                    <a:pt x="1" y="3553"/>
                  </a:lnTo>
                  <a:cubicBezTo>
                    <a:pt x="1" y="3848"/>
                    <a:pt x="253" y="4100"/>
                    <a:pt x="547" y="4100"/>
                  </a:cubicBezTo>
                  <a:lnTo>
                    <a:pt x="2797" y="4100"/>
                  </a:lnTo>
                  <a:cubicBezTo>
                    <a:pt x="3091" y="4100"/>
                    <a:pt x="3344" y="3848"/>
                    <a:pt x="3344" y="3553"/>
                  </a:cubicBezTo>
                  <a:lnTo>
                    <a:pt x="3344" y="547"/>
                  </a:lnTo>
                  <a:cubicBezTo>
                    <a:pt x="3344" y="232"/>
                    <a:pt x="3091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2" name="Google Shape;12146;p86"/>
            <p:cNvSpPr/>
            <p:nvPr/>
          </p:nvSpPr>
          <p:spPr>
            <a:xfrm>
              <a:off x="2912077" y="4475180"/>
              <a:ext cx="21426" cy="61402"/>
            </a:xfrm>
            <a:custGeom>
              <a:avLst/>
              <a:gdLst/>
              <a:ahLst/>
              <a:cxnLst/>
              <a:rect l="l" t="t" r="r" b="b"/>
              <a:pathLst>
                <a:path w="1431" h="4101" extrusionOk="0">
                  <a:moveTo>
                    <a:pt x="1" y="0"/>
                  </a:moveTo>
                  <a:cubicBezTo>
                    <a:pt x="295" y="0"/>
                    <a:pt x="548" y="232"/>
                    <a:pt x="548" y="547"/>
                  </a:cubicBezTo>
                  <a:lnTo>
                    <a:pt x="548" y="3553"/>
                  </a:lnTo>
                  <a:cubicBezTo>
                    <a:pt x="548" y="3848"/>
                    <a:pt x="295" y="4100"/>
                    <a:pt x="1" y="4100"/>
                  </a:cubicBezTo>
                  <a:lnTo>
                    <a:pt x="884" y="4100"/>
                  </a:lnTo>
                  <a:cubicBezTo>
                    <a:pt x="1178" y="4100"/>
                    <a:pt x="1431" y="3848"/>
                    <a:pt x="1431" y="3553"/>
                  </a:cubicBezTo>
                  <a:lnTo>
                    <a:pt x="1431" y="547"/>
                  </a:lnTo>
                  <a:cubicBezTo>
                    <a:pt x="1431" y="232"/>
                    <a:pt x="1178" y="0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Google Shape;12147;p86"/>
            <p:cNvSpPr/>
            <p:nvPr/>
          </p:nvSpPr>
          <p:spPr>
            <a:xfrm>
              <a:off x="2955842" y="4272767"/>
              <a:ext cx="192666" cy="259399"/>
            </a:xfrm>
            <a:custGeom>
              <a:avLst/>
              <a:gdLst/>
              <a:ahLst/>
              <a:cxnLst/>
              <a:rect l="l" t="t" r="r" b="b"/>
              <a:pathLst>
                <a:path w="12868" h="17325" extrusionOk="0">
                  <a:moveTo>
                    <a:pt x="54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16778"/>
                  </a:lnTo>
                  <a:cubicBezTo>
                    <a:pt x="0" y="17072"/>
                    <a:pt x="253" y="17325"/>
                    <a:pt x="547" y="17325"/>
                  </a:cubicBezTo>
                  <a:lnTo>
                    <a:pt x="11774" y="17325"/>
                  </a:lnTo>
                  <a:cubicBezTo>
                    <a:pt x="12384" y="17325"/>
                    <a:pt x="12867" y="16820"/>
                    <a:pt x="12867" y="16231"/>
                  </a:cubicBezTo>
                  <a:lnTo>
                    <a:pt x="12867" y="1094"/>
                  </a:lnTo>
                  <a:cubicBezTo>
                    <a:pt x="12867" y="505"/>
                    <a:pt x="12384" y="22"/>
                    <a:pt x="1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Google Shape;12148;p86"/>
            <p:cNvSpPr/>
            <p:nvPr/>
          </p:nvSpPr>
          <p:spPr>
            <a:xfrm>
              <a:off x="3116063" y="4273081"/>
              <a:ext cx="32445" cy="259084"/>
            </a:xfrm>
            <a:custGeom>
              <a:avLst/>
              <a:gdLst/>
              <a:ahLst/>
              <a:cxnLst/>
              <a:rect l="l" t="t" r="r" b="b"/>
              <a:pathLst>
                <a:path w="2167" h="17304" extrusionOk="0">
                  <a:moveTo>
                    <a:pt x="1" y="1"/>
                  </a:moveTo>
                  <a:cubicBezTo>
                    <a:pt x="610" y="1"/>
                    <a:pt x="1094" y="484"/>
                    <a:pt x="1094" y="1094"/>
                  </a:cubicBezTo>
                  <a:lnTo>
                    <a:pt x="1094" y="16210"/>
                  </a:lnTo>
                  <a:cubicBezTo>
                    <a:pt x="1094" y="16820"/>
                    <a:pt x="610" y="17304"/>
                    <a:pt x="1" y="17304"/>
                  </a:cubicBezTo>
                  <a:lnTo>
                    <a:pt x="1073" y="17304"/>
                  </a:lnTo>
                  <a:cubicBezTo>
                    <a:pt x="1683" y="17304"/>
                    <a:pt x="2166" y="16820"/>
                    <a:pt x="2166" y="16210"/>
                  </a:cubicBezTo>
                  <a:lnTo>
                    <a:pt x="2166" y="1094"/>
                  </a:lnTo>
                  <a:cubicBezTo>
                    <a:pt x="2166" y="484"/>
                    <a:pt x="1683" y="1"/>
                    <a:pt x="1073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Google Shape;12149;p86"/>
            <p:cNvSpPr/>
            <p:nvPr/>
          </p:nvSpPr>
          <p:spPr>
            <a:xfrm>
              <a:off x="2984484" y="4267107"/>
              <a:ext cx="18266" cy="270733"/>
            </a:xfrm>
            <a:custGeom>
              <a:avLst/>
              <a:gdLst/>
              <a:ahLst/>
              <a:cxnLst/>
              <a:rect l="l" t="t" r="r" b="b"/>
              <a:pathLst>
                <a:path w="1220" h="18082" extrusionOk="0">
                  <a:moveTo>
                    <a:pt x="316" y="0"/>
                  </a:moveTo>
                  <a:cubicBezTo>
                    <a:pt x="127" y="0"/>
                    <a:pt x="0" y="147"/>
                    <a:pt x="0" y="337"/>
                  </a:cubicBezTo>
                  <a:lnTo>
                    <a:pt x="0" y="17745"/>
                  </a:lnTo>
                  <a:cubicBezTo>
                    <a:pt x="0" y="17934"/>
                    <a:pt x="127" y="18081"/>
                    <a:pt x="316" y="18081"/>
                  </a:cubicBezTo>
                  <a:lnTo>
                    <a:pt x="884" y="18081"/>
                  </a:lnTo>
                  <a:cubicBezTo>
                    <a:pt x="1073" y="18081"/>
                    <a:pt x="1220" y="17934"/>
                    <a:pt x="1220" y="17745"/>
                  </a:cubicBezTo>
                  <a:lnTo>
                    <a:pt x="1220" y="337"/>
                  </a:lnTo>
                  <a:cubicBezTo>
                    <a:pt x="1220" y="147"/>
                    <a:pt x="1073" y="0"/>
                    <a:pt x="884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Google Shape;12150;p86"/>
            <p:cNvSpPr/>
            <p:nvPr/>
          </p:nvSpPr>
          <p:spPr>
            <a:xfrm>
              <a:off x="3091193" y="4499106"/>
              <a:ext cx="32445" cy="10705"/>
            </a:xfrm>
            <a:custGeom>
              <a:avLst/>
              <a:gdLst/>
              <a:ahLst/>
              <a:cxnLst/>
              <a:rect l="l" t="t" r="r" b="b"/>
              <a:pathLst>
                <a:path w="2167" h="715" extrusionOk="0">
                  <a:moveTo>
                    <a:pt x="484" y="0"/>
                  </a:moveTo>
                  <a:cubicBezTo>
                    <a:pt x="1" y="0"/>
                    <a:pt x="1" y="715"/>
                    <a:pt x="484" y="715"/>
                  </a:cubicBezTo>
                  <a:lnTo>
                    <a:pt x="1704" y="715"/>
                  </a:lnTo>
                  <a:cubicBezTo>
                    <a:pt x="2166" y="715"/>
                    <a:pt x="2166" y="0"/>
                    <a:pt x="170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Google Shape;12151;p86"/>
            <p:cNvSpPr/>
            <p:nvPr/>
          </p:nvSpPr>
          <p:spPr>
            <a:xfrm>
              <a:off x="3110718" y="4485571"/>
              <a:ext cx="12292" cy="10705"/>
            </a:xfrm>
            <a:custGeom>
              <a:avLst/>
              <a:gdLst/>
              <a:ahLst/>
              <a:cxnLst/>
              <a:rect l="l" t="t" r="r" b="b"/>
              <a:pathLst>
                <a:path w="821" h="715" extrusionOk="0">
                  <a:moveTo>
                    <a:pt x="358" y="0"/>
                  </a:moveTo>
                  <a:cubicBezTo>
                    <a:pt x="147" y="0"/>
                    <a:pt x="0" y="168"/>
                    <a:pt x="0" y="357"/>
                  </a:cubicBezTo>
                  <a:cubicBezTo>
                    <a:pt x="0" y="547"/>
                    <a:pt x="168" y="715"/>
                    <a:pt x="358" y="715"/>
                  </a:cubicBezTo>
                  <a:cubicBezTo>
                    <a:pt x="820" y="715"/>
                    <a:pt x="820" y="0"/>
                    <a:pt x="35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Google Shape;12152;p86"/>
            <p:cNvSpPr/>
            <p:nvPr/>
          </p:nvSpPr>
          <p:spPr>
            <a:xfrm>
              <a:off x="2810729" y="4557334"/>
              <a:ext cx="342496" cy="61717"/>
            </a:xfrm>
            <a:custGeom>
              <a:avLst/>
              <a:gdLst/>
              <a:ahLst/>
              <a:cxnLst/>
              <a:rect l="l" t="t" r="r" b="b"/>
              <a:pathLst>
                <a:path w="22875" h="4122" extrusionOk="0">
                  <a:moveTo>
                    <a:pt x="547" y="1"/>
                  </a:moveTo>
                  <a:cubicBezTo>
                    <a:pt x="231" y="1"/>
                    <a:pt x="0" y="232"/>
                    <a:pt x="0" y="547"/>
                  </a:cubicBezTo>
                  <a:lnTo>
                    <a:pt x="0" y="3575"/>
                  </a:lnTo>
                  <a:cubicBezTo>
                    <a:pt x="0" y="3869"/>
                    <a:pt x="231" y="4121"/>
                    <a:pt x="547" y="4121"/>
                  </a:cubicBezTo>
                  <a:lnTo>
                    <a:pt x="22328" y="4121"/>
                  </a:lnTo>
                  <a:cubicBezTo>
                    <a:pt x="22622" y="4121"/>
                    <a:pt x="22875" y="3869"/>
                    <a:pt x="22875" y="3575"/>
                  </a:cubicBezTo>
                  <a:lnTo>
                    <a:pt x="22875" y="547"/>
                  </a:lnTo>
                  <a:cubicBezTo>
                    <a:pt x="22875" y="232"/>
                    <a:pt x="22622" y="1"/>
                    <a:pt x="22328" y="1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Google Shape;12153;p86"/>
            <p:cNvSpPr/>
            <p:nvPr/>
          </p:nvSpPr>
          <p:spPr>
            <a:xfrm>
              <a:off x="3129598" y="4557334"/>
              <a:ext cx="23627" cy="61717"/>
            </a:xfrm>
            <a:custGeom>
              <a:avLst/>
              <a:gdLst/>
              <a:ahLst/>
              <a:cxnLst/>
              <a:rect l="l" t="t" r="r" b="b"/>
              <a:pathLst>
                <a:path w="1578" h="4122" extrusionOk="0">
                  <a:moveTo>
                    <a:pt x="1" y="1"/>
                  </a:moveTo>
                  <a:cubicBezTo>
                    <a:pt x="295" y="1"/>
                    <a:pt x="547" y="232"/>
                    <a:pt x="547" y="547"/>
                  </a:cubicBezTo>
                  <a:lnTo>
                    <a:pt x="547" y="3575"/>
                  </a:lnTo>
                  <a:cubicBezTo>
                    <a:pt x="547" y="3869"/>
                    <a:pt x="295" y="4121"/>
                    <a:pt x="1" y="4121"/>
                  </a:cubicBezTo>
                  <a:lnTo>
                    <a:pt x="1031" y="4121"/>
                  </a:lnTo>
                  <a:cubicBezTo>
                    <a:pt x="1325" y="4121"/>
                    <a:pt x="1578" y="3869"/>
                    <a:pt x="1578" y="3575"/>
                  </a:cubicBezTo>
                  <a:lnTo>
                    <a:pt x="1578" y="547"/>
                  </a:lnTo>
                  <a:cubicBezTo>
                    <a:pt x="1578" y="232"/>
                    <a:pt x="1325" y="1"/>
                    <a:pt x="1031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Google Shape;12154;p86"/>
            <p:cNvSpPr/>
            <p:nvPr/>
          </p:nvSpPr>
          <p:spPr>
            <a:xfrm>
              <a:off x="283842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Google Shape;12155;p86"/>
            <p:cNvSpPr/>
            <p:nvPr/>
          </p:nvSpPr>
          <p:spPr>
            <a:xfrm>
              <a:off x="2863611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Google Shape;12156;p86"/>
            <p:cNvSpPr/>
            <p:nvPr/>
          </p:nvSpPr>
          <p:spPr>
            <a:xfrm>
              <a:off x="2888795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0" y="1"/>
                  </a:moveTo>
                  <a:cubicBezTo>
                    <a:pt x="174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47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Google Shape;12157;p86"/>
            <p:cNvSpPr/>
            <p:nvPr/>
          </p:nvSpPr>
          <p:spPr>
            <a:xfrm>
              <a:off x="2913664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7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7" y="1483"/>
                  </a:cubicBezTo>
                  <a:cubicBezTo>
                    <a:pt x="568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7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Google Shape;12158;p86"/>
            <p:cNvSpPr/>
            <p:nvPr/>
          </p:nvSpPr>
          <p:spPr>
            <a:xfrm>
              <a:off x="2938833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Google Shape;12159;p86"/>
            <p:cNvSpPr/>
            <p:nvPr/>
          </p:nvSpPr>
          <p:spPr>
            <a:xfrm>
              <a:off x="2964017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Google Shape;12160;p86"/>
            <p:cNvSpPr/>
            <p:nvPr/>
          </p:nvSpPr>
          <p:spPr>
            <a:xfrm>
              <a:off x="2989201" y="4553711"/>
              <a:ext cx="10406" cy="22219"/>
            </a:xfrm>
            <a:custGeom>
              <a:avLst/>
              <a:gdLst/>
              <a:ahLst/>
              <a:cxnLst/>
              <a:rect l="l" t="t" r="r" b="b"/>
              <a:pathLst>
                <a:path w="695" h="1484" extrusionOk="0">
                  <a:moveTo>
                    <a:pt x="348" y="1"/>
                  </a:moveTo>
                  <a:cubicBezTo>
                    <a:pt x="174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7" y="1483"/>
                    <a:pt x="695" y="1315"/>
                    <a:pt x="695" y="1126"/>
                  </a:cubicBezTo>
                  <a:lnTo>
                    <a:pt x="695" y="348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Google Shape;12161;p86"/>
            <p:cNvSpPr/>
            <p:nvPr/>
          </p:nvSpPr>
          <p:spPr>
            <a:xfrm>
              <a:off x="3014070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6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Google Shape;12162;p86"/>
            <p:cNvSpPr/>
            <p:nvPr/>
          </p:nvSpPr>
          <p:spPr>
            <a:xfrm>
              <a:off x="3039254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Google Shape;12163;p86"/>
            <p:cNvSpPr/>
            <p:nvPr/>
          </p:nvSpPr>
          <p:spPr>
            <a:xfrm>
              <a:off x="306443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Google Shape;12164;p86"/>
            <p:cNvSpPr/>
            <p:nvPr/>
          </p:nvSpPr>
          <p:spPr>
            <a:xfrm>
              <a:off x="3089472" y="4553711"/>
              <a:ext cx="10556" cy="22219"/>
            </a:xfrm>
            <a:custGeom>
              <a:avLst/>
              <a:gdLst/>
              <a:ahLst/>
              <a:cxnLst/>
              <a:rect l="l" t="t" r="r" b="b"/>
              <a:pathLst>
                <a:path w="705" h="1484" extrusionOk="0">
                  <a:moveTo>
                    <a:pt x="350" y="1"/>
                  </a:moveTo>
                  <a:cubicBezTo>
                    <a:pt x="174" y="1"/>
                    <a:pt x="0" y="116"/>
                    <a:pt x="11" y="348"/>
                  </a:cubicBezTo>
                  <a:lnTo>
                    <a:pt x="11" y="1126"/>
                  </a:lnTo>
                  <a:cubicBezTo>
                    <a:pt x="11" y="1315"/>
                    <a:pt x="158" y="1483"/>
                    <a:pt x="347" y="1483"/>
                  </a:cubicBezTo>
                  <a:cubicBezTo>
                    <a:pt x="557" y="1483"/>
                    <a:pt x="704" y="1315"/>
                    <a:pt x="704" y="1126"/>
                  </a:cubicBezTo>
                  <a:lnTo>
                    <a:pt x="704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Google Shape;12165;p86"/>
            <p:cNvSpPr/>
            <p:nvPr/>
          </p:nvSpPr>
          <p:spPr>
            <a:xfrm>
              <a:off x="3114491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2" name="Google Shape;12166;p86"/>
          <p:cNvGrpSpPr/>
          <p:nvPr/>
        </p:nvGrpSpPr>
        <p:grpSpPr>
          <a:xfrm>
            <a:off x="1802662" y="4796552"/>
            <a:ext cx="435671" cy="525459"/>
            <a:chOff x="1779168" y="3805625"/>
            <a:chExt cx="282381" cy="343454"/>
          </a:xfrm>
        </p:grpSpPr>
        <p:sp>
          <p:nvSpPr>
            <p:cNvPr id="713" name="Google Shape;12167;p86"/>
            <p:cNvSpPr/>
            <p:nvPr/>
          </p:nvSpPr>
          <p:spPr>
            <a:xfrm>
              <a:off x="1798048" y="3814758"/>
              <a:ext cx="243662" cy="314797"/>
            </a:xfrm>
            <a:custGeom>
              <a:avLst/>
              <a:gdLst/>
              <a:ahLst/>
              <a:cxnLst/>
              <a:rect l="l" t="t" r="r" b="b"/>
              <a:pathLst>
                <a:path w="16274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16274" y="21025"/>
                  </a:lnTo>
                  <a:lnTo>
                    <a:pt x="16274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4" name="Google Shape;12168;p86"/>
            <p:cNvSpPr/>
            <p:nvPr/>
          </p:nvSpPr>
          <p:spPr>
            <a:xfrm>
              <a:off x="1798048" y="3814758"/>
              <a:ext cx="54485" cy="314797"/>
            </a:xfrm>
            <a:custGeom>
              <a:avLst/>
              <a:gdLst/>
              <a:ahLst/>
              <a:cxnLst/>
              <a:rect l="l" t="t" r="r" b="b"/>
              <a:pathLst>
                <a:path w="3639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3638" y="21025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Google Shape;12169;p86"/>
            <p:cNvSpPr/>
            <p:nvPr/>
          </p:nvSpPr>
          <p:spPr>
            <a:xfrm>
              <a:off x="1779168" y="4116319"/>
              <a:ext cx="282381" cy="32760"/>
            </a:xfrm>
            <a:custGeom>
              <a:avLst/>
              <a:gdLst/>
              <a:ahLst/>
              <a:cxnLst/>
              <a:rect l="l" t="t" r="r" b="b"/>
              <a:pathLst>
                <a:path w="18860" h="2188" extrusionOk="0">
                  <a:moveTo>
                    <a:pt x="694" y="0"/>
                  </a:moveTo>
                  <a:cubicBezTo>
                    <a:pt x="316" y="0"/>
                    <a:pt x="0" y="295"/>
                    <a:pt x="0" y="673"/>
                  </a:cubicBezTo>
                  <a:lnTo>
                    <a:pt x="0" y="1703"/>
                  </a:lnTo>
                  <a:cubicBezTo>
                    <a:pt x="0" y="1977"/>
                    <a:pt x="232" y="2187"/>
                    <a:pt x="484" y="2187"/>
                  </a:cubicBezTo>
                  <a:lnTo>
                    <a:pt x="18376" y="2187"/>
                  </a:lnTo>
                  <a:cubicBezTo>
                    <a:pt x="18649" y="2187"/>
                    <a:pt x="18859" y="1977"/>
                    <a:pt x="18859" y="1703"/>
                  </a:cubicBezTo>
                  <a:lnTo>
                    <a:pt x="18859" y="673"/>
                  </a:lnTo>
                  <a:cubicBezTo>
                    <a:pt x="18859" y="295"/>
                    <a:pt x="18565" y="0"/>
                    <a:pt x="18186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Google Shape;12170;p86"/>
            <p:cNvSpPr/>
            <p:nvPr/>
          </p:nvSpPr>
          <p:spPr>
            <a:xfrm>
              <a:off x="1930585" y="3847488"/>
              <a:ext cx="90359" cy="247750"/>
            </a:xfrm>
            <a:custGeom>
              <a:avLst/>
              <a:gdLst/>
              <a:ahLst/>
              <a:cxnLst/>
              <a:rect l="l" t="t" r="r" b="b"/>
              <a:pathLst>
                <a:path w="6035" h="16547" extrusionOk="0">
                  <a:moveTo>
                    <a:pt x="168" y="1"/>
                  </a:moveTo>
                  <a:cubicBezTo>
                    <a:pt x="84" y="1"/>
                    <a:pt x="0" y="85"/>
                    <a:pt x="0" y="169"/>
                  </a:cubicBezTo>
                  <a:lnTo>
                    <a:pt x="0" y="16400"/>
                  </a:lnTo>
                  <a:cubicBezTo>
                    <a:pt x="0" y="16484"/>
                    <a:pt x="84" y="16547"/>
                    <a:pt x="168" y="16547"/>
                  </a:cubicBezTo>
                  <a:lnTo>
                    <a:pt x="5866" y="16547"/>
                  </a:lnTo>
                  <a:cubicBezTo>
                    <a:pt x="5950" y="16547"/>
                    <a:pt x="6034" y="16484"/>
                    <a:pt x="6034" y="16400"/>
                  </a:cubicBezTo>
                  <a:lnTo>
                    <a:pt x="6034" y="169"/>
                  </a:lnTo>
                  <a:cubicBezTo>
                    <a:pt x="6034" y="85"/>
                    <a:pt x="5950" y="1"/>
                    <a:pt x="586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Google Shape;12171;p86"/>
            <p:cNvSpPr/>
            <p:nvPr/>
          </p:nvSpPr>
          <p:spPr>
            <a:xfrm>
              <a:off x="1818830" y="3847488"/>
              <a:ext cx="90988" cy="147659"/>
            </a:xfrm>
            <a:custGeom>
              <a:avLst/>
              <a:gdLst/>
              <a:ahLst/>
              <a:cxnLst/>
              <a:rect l="l" t="t" r="r" b="b"/>
              <a:pathLst>
                <a:path w="6077" h="9862" extrusionOk="0">
                  <a:moveTo>
                    <a:pt x="169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9693"/>
                  </a:lnTo>
                  <a:cubicBezTo>
                    <a:pt x="0" y="9777"/>
                    <a:pt x="85" y="9861"/>
                    <a:pt x="169" y="9861"/>
                  </a:cubicBezTo>
                  <a:lnTo>
                    <a:pt x="5908" y="9861"/>
                  </a:lnTo>
                  <a:cubicBezTo>
                    <a:pt x="6013" y="9861"/>
                    <a:pt x="6076" y="9777"/>
                    <a:pt x="6076" y="9693"/>
                  </a:cubicBezTo>
                  <a:lnTo>
                    <a:pt x="6076" y="169"/>
                  </a:lnTo>
                  <a:cubicBezTo>
                    <a:pt x="6076" y="85"/>
                    <a:pt x="6013" y="1"/>
                    <a:pt x="590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8" name="Google Shape;12172;p86"/>
            <p:cNvSpPr/>
            <p:nvPr/>
          </p:nvSpPr>
          <p:spPr>
            <a:xfrm>
              <a:off x="1818830" y="3847802"/>
              <a:ext cx="33703" cy="147344"/>
            </a:xfrm>
            <a:custGeom>
              <a:avLst/>
              <a:gdLst/>
              <a:ahLst/>
              <a:cxnLst/>
              <a:rect l="l" t="t" r="r" b="b"/>
              <a:pathLst>
                <a:path w="2251" h="9841" extrusionOk="0">
                  <a:moveTo>
                    <a:pt x="169" y="1"/>
                  </a:moveTo>
                  <a:cubicBezTo>
                    <a:pt x="85" y="1"/>
                    <a:pt x="0" y="64"/>
                    <a:pt x="0" y="148"/>
                  </a:cubicBezTo>
                  <a:lnTo>
                    <a:pt x="0" y="9693"/>
                  </a:lnTo>
                  <a:cubicBezTo>
                    <a:pt x="0" y="9777"/>
                    <a:pt x="85" y="9840"/>
                    <a:pt x="169" y="9840"/>
                  </a:cubicBezTo>
                  <a:lnTo>
                    <a:pt x="2250" y="984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" name="Google Shape;12173;p86"/>
            <p:cNvSpPr/>
            <p:nvPr/>
          </p:nvSpPr>
          <p:spPr>
            <a:xfrm>
              <a:off x="1831737" y="3916107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Google Shape;12174;p86"/>
            <p:cNvSpPr/>
            <p:nvPr/>
          </p:nvSpPr>
          <p:spPr>
            <a:xfrm>
              <a:off x="1831737" y="3916107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Google Shape;12175;p86"/>
            <p:cNvSpPr/>
            <p:nvPr/>
          </p:nvSpPr>
          <p:spPr>
            <a:xfrm>
              <a:off x="1831737" y="3892510"/>
              <a:ext cx="63603" cy="10391"/>
            </a:xfrm>
            <a:custGeom>
              <a:avLst/>
              <a:gdLst/>
              <a:ahLst/>
              <a:cxnLst/>
              <a:rect l="l" t="t" r="r" b="b"/>
              <a:pathLst>
                <a:path w="4248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" name="Google Shape;12176;p86"/>
            <p:cNvSpPr/>
            <p:nvPr/>
          </p:nvSpPr>
          <p:spPr>
            <a:xfrm>
              <a:off x="1831737" y="3892510"/>
              <a:ext cx="20797" cy="10391"/>
            </a:xfrm>
            <a:custGeom>
              <a:avLst/>
              <a:gdLst/>
              <a:ahLst/>
              <a:cxnLst/>
              <a:rect l="l" t="t" r="r" b="b"/>
              <a:pathLst>
                <a:path w="1389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3" name="Google Shape;12177;p86"/>
            <p:cNvSpPr/>
            <p:nvPr/>
          </p:nvSpPr>
          <p:spPr>
            <a:xfrm>
              <a:off x="1831737" y="386858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4" name="Google Shape;12178;p86"/>
            <p:cNvSpPr/>
            <p:nvPr/>
          </p:nvSpPr>
          <p:spPr>
            <a:xfrm>
              <a:off x="1831737" y="386858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5" name="Google Shape;12179;p86"/>
            <p:cNvSpPr/>
            <p:nvPr/>
          </p:nvSpPr>
          <p:spPr>
            <a:xfrm>
              <a:off x="1831737" y="3940033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6" name="Google Shape;12180;p86"/>
            <p:cNvSpPr/>
            <p:nvPr/>
          </p:nvSpPr>
          <p:spPr>
            <a:xfrm>
              <a:off x="1831737" y="3940033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7" name="Google Shape;12181;p86"/>
            <p:cNvSpPr/>
            <p:nvPr/>
          </p:nvSpPr>
          <p:spPr>
            <a:xfrm>
              <a:off x="1831737" y="396364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8" name="Google Shape;12182;p86"/>
            <p:cNvSpPr/>
            <p:nvPr/>
          </p:nvSpPr>
          <p:spPr>
            <a:xfrm>
              <a:off x="1831737" y="396364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9" name="Google Shape;12183;p86"/>
            <p:cNvSpPr/>
            <p:nvPr/>
          </p:nvSpPr>
          <p:spPr>
            <a:xfrm>
              <a:off x="1818830" y="4022202"/>
              <a:ext cx="22369" cy="58557"/>
            </a:xfrm>
            <a:custGeom>
              <a:avLst/>
              <a:gdLst/>
              <a:ahLst/>
              <a:cxnLst/>
              <a:rect l="l" t="t" r="r" b="b"/>
              <a:pathLst>
                <a:path w="1494" h="3911" extrusionOk="0">
                  <a:moveTo>
                    <a:pt x="0" y="0"/>
                  </a:moveTo>
                  <a:lnTo>
                    <a:pt x="0" y="3911"/>
                  </a:lnTo>
                  <a:lnTo>
                    <a:pt x="841" y="3911"/>
                  </a:lnTo>
                  <a:cubicBezTo>
                    <a:pt x="1199" y="3911"/>
                    <a:pt x="1493" y="3616"/>
                    <a:pt x="1493" y="3259"/>
                  </a:cubicBezTo>
                  <a:lnTo>
                    <a:pt x="1493" y="631"/>
                  </a:lnTo>
                  <a:cubicBezTo>
                    <a:pt x="1493" y="274"/>
                    <a:pt x="1199" y="0"/>
                    <a:pt x="841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0" name="Google Shape;12184;p86"/>
            <p:cNvSpPr/>
            <p:nvPr/>
          </p:nvSpPr>
          <p:spPr>
            <a:xfrm>
              <a:off x="1865739" y="4039510"/>
              <a:ext cx="19839" cy="20168"/>
            </a:xfrm>
            <a:custGeom>
              <a:avLst/>
              <a:gdLst/>
              <a:ahLst/>
              <a:cxnLst/>
              <a:rect l="l" t="t" r="r" b="b"/>
              <a:pathLst>
                <a:path w="1325" h="1347" extrusionOk="0">
                  <a:moveTo>
                    <a:pt x="652" y="1"/>
                  </a:moveTo>
                  <a:cubicBezTo>
                    <a:pt x="294" y="1"/>
                    <a:pt x="0" y="295"/>
                    <a:pt x="0" y="673"/>
                  </a:cubicBezTo>
                  <a:cubicBezTo>
                    <a:pt x="0" y="1031"/>
                    <a:pt x="294" y="1346"/>
                    <a:pt x="652" y="1346"/>
                  </a:cubicBezTo>
                  <a:cubicBezTo>
                    <a:pt x="1030" y="1346"/>
                    <a:pt x="1325" y="1031"/>
                    <a:pt x="1325" y="673"/>
                  </a:cubicBezTo>
                  <a:cubicBezTo>
                    <a:pt x="1325" y="295"/>
                    <a:pt x="1030" y="1"/>
                    <a:pt x="652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1" name="Google Shape;12185;p86"/>
            <p:cNvSpPr/>
            <p:nvPr/>
          </p:nvSpPr>
          <p:spPr>
            <a:xfrm>
              <a:off x="1813800" y="4009760"/>
              <a:ext cx="10391" cy="83277"/>
            </a:xfrm>
            <a:custGeom>
              <a:avLst/>
              <a:gdLst/>
              <a:ahLst/>
              <a:cxnLst/>
              <a:rect l="l" t="t" r="r" b="b"/>
              <a:pathLst>
                <a:path w="694" h="5562" extrusionOk="0">
                  <a:moveTo>
                    <a:pt x="347" y="1"/>
                  </a:moveTo>
                  <a:cubicBezTo>
                    <a:pt x="173" y="1"/>
                    <a:pt x="0" y="116"/>
                    <a:pt x="0" y="348"/>
                  </a:cubicBezTo>
                  <a:lnTo>
                    <a:pt x="0" y="5225"/>
                  </a:lnTo>
                  <a:cubicBezTo>
                    <a:pt x="0" y="5415"/>
                    <a:pt x="147" y="5562"/>
                    <a:pt x="336" y="5562"/>
                  </a:cubicBezTo>
                  <a:cubicBezTo>
                    <a:pt x="526" y="5562"/>
                    <a:pt x="694" y="5415"/>
                    <a:pt x="694" y="5225"/>
                  </a:cubicBezTo>
                  <a:lnTo>
                    <a:pt x="694" y="348"/>
                  </a:lnTo>
                  <a:cubicBezTo>
                    <a:pt x="694" y="116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2" name="Google Shape;12186;p86"/>
            <p:cNvSpPr/>
            <p:nvPr/>
          </p:nvSpPr>
          <p:spPr>
            <a:xfrm>
              <a:off x="1930585" y="3967732"/>
              <a:ext cx="90359" cy="20797"/>
            </a:xfrm>
            <a:custGeom>
              <a:avLst/>
              <a:gdLst/>
              <a:ahLst/>
              <a:cxnLst/>
              <a:rect l="l" t="t" r="r" b="b"/>
              <a:pathLst>
                <a:path w="6035" h="1389" extrusionOk="0">
                  <a:moveTo>
                    <a:pt x="0" y="1"/>
                  </a:moveTo>
                  <a:lnTo>
                    <a:pt x="0" y="1389"/>
                  </a:lnTo>
                  <a:lnTo>
                    <a:pt x="6034" y="138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Google Shape;12187;p86"/>
            <p:cNvSpPr/>
            <p:nvPr/>
          </p:nvSpPr>
          <p:spPr>
            <a:xfrm>
              <a:off x="1992901" y="3889351"/>
              <a:ext cx="28043" cy="78396"/>
            </a:xfrm>
            <a:custGeom>
              <a:avLst/>
              <a:gdLst/>
              <a:ahLst/>
              <a:cxnLst/>
              <a:rect l="l" t="t" r="r" b="b"/>
              <a:pathLst>
                <a:path w="1873" h="5236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5236"/>
                  </a:lnTo>
                  <a:lnTo>
                    <a:pt x="1872" y="5236"/>
                  </a:lnTo>
                  <a:lnTo>
                    <a:pt x="1872" y="337"/>
                  </a:lnTo>
                  <a:cubicBezTo>
                    <a:pt x="1872" y="148"/>
                    <a:pt x="1725" y="1"/>
                    <a:pt x="1536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4" name="Google Shape;12188;p86"/>
            <p:cNvSpPr/>
            <p:nvPr/>
          </p:nvSpPr>
          <p:spPr>
            <a:xfrm>
              <a:off x="1972134" y="3913591"/>
              <a:ext cx="20782" cy="54156"/>
            </a:xfrm>
            <a:custGeom>
              <a:avLst/>
              <a:gdLst/>
              <a:ahLst/>
              <a:cxnLst/>
              <a:rect l="l" t="t" r="r" b="b"/>
              <a:pathLst>
                <a:path w="1388" h="3617" extrusionOk="0">
                  <a:moveTo>
                    <a:pt x="337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3617"/>
                  </a:lnTo>
                  <a:lnTo>
                    <a:pt x="1388" y="3617"/>
                  </a:lnTo>
                  <a:lnTo>
                    <a:pt x="1388" y="337"/>
                  </a:lnTo>
                  <a:lnTo>
                    <a:pt x="1367" y="337"/>
                  </a:lnTo>
                  <a:cubicBezTo>
                    <a:pt x="1367" y="148"/>
                    <a:pt x="1220" y="1"/>
                    <a:pt x="1051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5" name="Google Shape;12189;p86"/>
            <p:cNvSpPr/>
            <p:nvPr/>
          </p:nvSpPr>
          <p:spPr>
            <a:xfrm>
              <a:off x="1930585" y="3889980"/>
              <a:ext cx="20782" cy="77767"/>
            </a:xfrm>
            <a:custGeom>
              <a:avLst/>
              <a:gdLst/>
              <a:ahLst/>
              <a:cxnLst/>
              <a:rect l="l" t="t" r="r" b="b"/>
              <a:pathLst>
                <a:path w="1388" h="5194" extrusionOk="0">
                  <a:moveTo>
                    <a:pt x="336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5194"/>
                  </a:lnTo>
                  <a:lnTo>
                    <a:pt x="1388" y="5194"/>
                  </a:lnTo>
                  <a:lnTo>
                    <a:pt x="1388" y="2440"/>
                  </a:lnTo>
                  <a:lnTo>
                    <a:pt x="1388" y="337"/>
                  </a:lnTo>
                  <a:cubicBezTo>
                    <a:pt x="1388" y="148"/>
                    <a:pt x="1240" y="1"/>
                    <a:pt x="105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6" name="Google Shape;12190;p86"/>
            <p:cNvSpPr/>
            <p:nvPr/>
          </p:nvSpPr>
          <p:spPr>
            <a:xfrm>
              <a:off x="1951352" y="3921467"/>
              <a:ext cx="20797" cy="46280"/>
            </a:xfrm>
            <a:custGeom>
              <a:avLst/>
              <a:gdLst/>
              <a:ahLst/>
              <a:cxnLst/>
              <a:rect l="l" t="t" r="r" b="b"/>
              <a:pathLst>
                <a:path w="1389" h="3091" extrusionOk="0">
                  <a:moveTo>
                    <a:pt x="337" y="0"/>
                  </a:moveTo>
                  <a:cubicBezTo>
                    <a:pt x="148" y="0"/>
                    <a:pt x="1" y="148"/>
                    <a:pt x="1" y="337"/>
                  </a:cubicBezTo>
                  <a:lnTo>
                    <a:pt x="1" y="3091"/>
                  </a:lnTo>
                  <a:lnTo>
                    <a:pt x="1388" y="3091"/>
                  </a:lnTo>
                  <a:lnTo>
                    <a:pt x="1388" y="337"/>
                  </a:lnTo>
                  <a:cubicBezTo>
                    <a:pt x="1388" y="148"/>
                    <a:pt x="1241" y="0"/>
                    <a:pt x="1052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7" name="Google Shape;12191;p86"/>
            <p:cNvSpPr/>
            <p:nvPr/>
          </p:nvSpPr>
          <p:spPr>
            <a:xfrm>
              <a:off x="1974964" y="4026289"/>
              <a:ext cx="44393" cy="68948"/>
            </a:xfrm>
            <a:custGeom>
              <a:avLst/>
              <a:gdLst/>
              <a:ahLst/>
              <a:cxnLst/>
              <a:rect l="l" t="t" r="r" b="b"/>
              <a:pathLst>
                <a:path w="2965" h="4605" extrusionOk="0">
                  <a:moveTo>
                    <a:pt x="1040" y="0"/>
                  </a:moveTo>
                  <a:cubicBezTo>
                    <a:pt x="1003" y="0"/>
                    <a:pt x="964" y="7"/>
                    <a:pt x="926" y="22"/>
                  </a:cubicBezTo>
                  <a:lnTo>
                    <a:pt x="232" y="316"/>
                  </a:lnTo>
                  <a:cubicBezTo>
                    <a:pt x="64" y="379"/>
                    <a:pt x="0" y="568"/>
                    <a:pt x="64" y="736"/>
                  </a:cubicBezTo>
                  <a:lnTo>
                    <a:pt x="1682" y="4605"/>
                  </a:lnTo>
                  <a:lnTo>
                    <a:pt x="2965" y="4079"/>
                  </a:lnTo>
                  <a:lnTo>
                    <a:pt x="1346" y="190"/>
                  </a:lnTo>
                  <a:cubicBezTo>
                    <a:pt x="1281" y="76"/>
                    <a:pt x="1166" y="0"/>
                    <a:pt x="1040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8" name="Google Shape;12192;p86"/>
            <p:cNvSpPr/>
            <p:nvPr/>
          </p:nvSpPr>
          <p:spPr>
            <a:xfrm>
              <a:off x="1930585" y="4017770"/>
              <a:ext cx="20782" cy="77782"/>
            </a:xfrm>
            <a:custGeom>
              <a:avLst/>
              <a:gdLst/>
              <a:ahLst/>
              <a:cxnLst/>
              <a:rect l="l" t="t" r="r" b="b"/>
              <a:pathLst>
                <a:path w="1388" h="5195" extrusionOk="0">
                  <a:moveTo>
                    <a:pt x="1083" y="0"/>
                  </a:moveTo>
                  <a:cubicBezTo>
                    <a:pt x="1073" y="0"/>
                    <a:pt x="1062" y="1"/>
                    <a:pt x="1051" y="2"/>
                  </a:cubicBezTo>
                  <a:lnTo>
                    <a:pt x="336" y="2"/>
                  </a:lnTo>
                  <a:cubicBezTo>
                    <a:pt x="147" y="2"/>
                    <a:pt x="0" y="149"/>
                    <a:pt x="0" y="338"/>
                  </a:cubicBezTo>
                  <a:lnTo>
                    <a:pt x="0" y="4880"/>
                  </a:lnTo>
                  <a:cubicBezTo>
                    <a:pt x="0" y="5048"/>
                    <a:pt x="147" y="5195"/>
                    <a:pt x="315" y="5195"/>
                  </a:cubicBezTo>
                  <a:lnTo>
                    <a:pt x="1388" y="5195"/>
                  </a:lnTo>
                  <a:lnTo>
                    <a:pt x="1388" y="2125"/>
                  </a:lnTo>
                  <a:lnTo>
                    <a:pt x="1388" y="338"/>
                  </a:lnTo>
                  <a:cubicBezTo>
                    <a:pt x="1388" y="160"/>
                    <a:pt x="1257" y="0"/>
                    <a:pt x="1083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9" name="Google Shape;12193;p86"/>
            <p:cNvSpPr/>
            <p:nvPr/>
          </p:nvSpPr>
          <p:spPr>
            <a:xfrm>
              <a:off x="1951352" y="4044855"/>
              <a:ext cx="20797" cy="50697"/>
            </a:xfrm>
            <a:custGeom>
              <a:avLst/>
              <a:gdLst/>
              <a:ahLst/>
              <a:cxnLst/>
              <a:rect l="l" t="t" r="r" b="b"/>
              <a:pathLst>
                <a:path w="1389" h="3386" extrusionOk="0">
                  <a:moveTo>
                    <a:pt x="316" y="1"/>
                  </a:moveTo>
                  <a:cubicBezTo>
                    <a:pt x="148" y="1"/>
                    <a:pt x="1" y="148"/>
                    <a:pt x="1" y="316"/>
                  </a:cubicBezTo>
                  <a:lnTo>
                    <a:pt x="1" y="3386"/>
                  </a:lnTo>
                  <a:lnTo>
                    <a:pt x="1388" y="3386"/>
                  </a:lnTo>
                  <a:lnTo>
                    <a:pt x="1388" y="316"/>
                  </a:lnTo>
                  <a:cubicBezTo>
                    <a:pt x="1388" y="148"/>
                    <a:pt x="1241" y="1"/>
                    <a:pt x="107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0" name="Google Shape;12194;p86"/>
            <p:cNvSpPr/>
            <p:nvPr/>
          </p:nvSpPr>
          <p:spPr>
            <a:xfrm>
              <a:off x="1789245" y="3805625"/>
              <a:ext cx="261914" cy="21426"/>
            </a:xfrm>
            <a:custGeom>
              <a:avLst/>
              <a:gdLst/>
              <a:ahLst/>
              <a:cxnLst/>
              <a:rect l="l" t="t" r="r" b="b"/>
              <a:pathLst>
                <a:path w="17493" h="1431" extrusionOk="0">
                  <a:moveTo>
                    <a:pt x="463" y="0"/>
                  </a:moveTo>
                  <a:cubicBezTo>
                    <a:pt x="210" y="0"/>
                    <a:pt x="0" y="211"/>
                    <a:pt x="0" y="484"/>
                  </a:cubicBezTo>
                  <a:lnTo>
                    <a:pt x="0" y="947"/>
                  </a:lnTo>
                  <a:cubicBezTo>
                    <a:pt x="0" y="1220"/>
                    <a:pt x="210" y="1430"/>
                    <a:pt x="463" y="1430"/>
                  </a:cubicBezTo>
                  <a:lnTo>
                    <a:pt x="17030" y="1430"/>
                  </a:lnTo>
                  <a:cubicBezTo>
                    <a:pt x="17282" y="1430"/>
                    <a:pt x="17492" y="1220"/>
                    <a:pt x="17492" y="947"/>
                  </a:cubicBezTo>
                  <a:lnTo>
                    <a:pt x="17492" y="484"/>
                  </a:lnTo>
                  <a:cubicBezTo>
                    <a:pt x="17492" y="211"/>
                    <a:pt x="17282" y="0"/>
                    <a:pt x="17030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1" name="Google Shape;12195;p86"/>
          <p:cNvGrpSpPr/>
          <p:nvPr/>
        </p:nvGrpSpPr>
        <p:grpSpPr>
          <a:xfrm>
            <a:off x="3059084" y="2656811"/>
            <a:ext cx="604188" cy="557710"/>
            <a:chOff x="2593522" y="2407029"/>
            <a:chExt cx="391606" cy="364535"/>
          </a:xfrm>
        </p:grpSpPr>
        <p:sp>
          <p:nvSpPr>
            <p:cNvPr id="742" name="Google Shape;12196;p86"/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3" name="Google Shape;12197;p86"/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4" name="Google Shape;12198;p86"/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5" name="Google Shape;12199;p86"/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6" name="Google Shape;12200;p86"/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7" name="Google Shape;12201;p86"/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8" name="Google Shape;12202;p86"/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9" name="Google Shape;12203;p86"/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0" name="Google Shape;12204;p86"/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1" name="Google Shape;12205;p86"/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2" name="Google Shape;12206;p86"/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3" name="Google Shape;12207;p86"/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" name="Google Shape;12208;p86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" name="Google Shape;12209;p86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6" name="Google Shape;12210;p86"/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7" name="Google Shape;12211;p86"/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" name="Google Shape;12212;p86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9" name="Google Shape;12213;p86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0" name="Google Shape;12214;p86"/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1" name="Google Shape;12215;p86"/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2" name="Google Shape;12216;p86"/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3" name="Google Shape;12217;p86"/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4" name="Google Shape;12218;p86"/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5" name="Google Shape;12219;p86"/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6" name="Google Shape;12220;p86"/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7" name="Google Shape;12221;p86"/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" name="Google Shape;12222;p86"/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9" name="Google Shape;12223;p86"/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0" name="Google Shape;12224;p86"/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1" name="Google Shape;12225;p86"/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2" name="Google Shape;12226;p86"/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3" name="Google Shape;12227;p86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4" name="Google Shape;12228;p86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5" name="Google Shape;12229;p86"/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6" name="Google Shape;12230;p86"/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7" name="Google Shape;12231;p86"/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8" name="Google Shape;12232;p86"/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9" name="Google Shape;12233;p86"/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0" name="Google Shape;12234;p86"/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1" name="Google Shape;12235;p86"/>
          <p:cNvGrpSpPr/>
          <p:nvPr/>
        </p:nvGrpSpPr>
        <p:grpSpPr>
          <a:xfrm>
            <a:off x="5159709" y="2695385"/>
            <a:ext cx="498204" cy="511600"/>
            <a:chOff x="3955047" y="2432242"/>
            <a:chExt cx="322912" cy="334396"/>
          </a:xfrm>
        </p:grpSpPr>
        <p:sp>
          <p:nvSpPr>
            <p:cNvPr id="782" name="Google Shape;12236;p86"/>
            <p:cNvSpPr/>
            <p:nvPr/>
          </p:nvSpPr>
          <p:spPr>
            <a:xfrm>
              <a:off x="3955047" y="2432242"/>
              <a:ext cx="322912" cy="334291"/>
            </a:xfrm>
            <a:custGeom>
              <a:avLst/>
              <a:gdLst/>
              <a:ahLst/>
              <a:cxnLst/>
              <a:rect l="l" t="t" r="r" b="b"/>
              <a:pathLst>
                <a:path w="21567" h="22327" extrusionOk="0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3" name="Google Shape;12237;p86"/>
            <p:cNvSpPr/>
            <p:nvPr/>
          </p:nvSpPr>
          <p:spPr>
            <a:xfrm>
              <a:off x="4009741" y="2515624"/>
              <a:ext cx="67361" cy="251014"/>
            </a:xfrm>
            <a:custGeom>
              <a:avLst/>
              <a:gdLst/>
              <a:ahLst/>
              <a:cxnLst/>
              <a:rect l="l" t="t" r="r" b="b"/>
              <a:pathLst>
                <a:path w="4499" h="16765" extrusionOk="0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4" name="Google Shape;12238;p86"/>
            <p:cNvSpPr/>
            <p:nvPr/>
          </p:nvSpPr>
          <p:spPr>
            <a:xfrm>
              <a:off x="4210582" y="2432317"/>
              <a:ext cx="67346" cy="293087"/>
            </a:xfrm>
            <a:custGeom>
              <a:avLst/>
              <a:gdLst/>
              <a:ahLst/>
              <a:cxnLst/>
              <a:rect l="l" t="t" r="r" b="b"/>
              <a:pathLst>
                <a:path w="4498" h="19575" extrusionOk="0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5" name="Google Shape;12239;p86"/>
          <p:cNvGrpSpPr/>
          <p:nvPr/>
        </p:nvGrpSpPr>
        <p:grpSpPr>
          <a:xfrm>
            <a:off x="1838605" y="1977259"/>
            <a:ext cx="409430" cy="538446"/>
            <a:chOff x="1802465" y="1962854"/>
            <a:chExt cx="265373" cy="351944"/>
          </a:xfrm>
        </p:grpSpPr>
        <p:sp>
          <p:nvSpPr>
            <p:cNvPr id="786" name="Google Shape;12240;p86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7" name="Google Shape;12241;p86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8" name="Google Shape;12242;p86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9" name="Google Shape;12243;p86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0" name="Google Shape;12244;p86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1" name="Google Shape;12245;p86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2" name="Google Shape;12246;p86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3" name="Google Shape;12247;p86"/>
          <p:cNvGrpSpPr/>
          <p:nvPr/>
        </p:nvGrpSpPr>
        <p:grpSpPr>
          <a:xfrm>
            <a:off x="4476264" y="1967111"/>
            <a:ext cx="576998" cy="556314"/>
            <a:chOff x="3512070" y="1956222"/>
            <a:chExt cx="373983" cy="363622"/>
          </a:xfrm>
        </p:grpSpPr>
        <p:sp>
          <p:nvSpPr>
            <p:cNvPr id="794" name="Google Shape;12248;p86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5" name="Google Shape;12249;p86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6" name="Google Shape;12250;p86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7" name="Google Shape;12251;p86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8" name="Google Shape;12252;p86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" name="Google Shape;12253;p86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0" name="Google Shape;12254;p86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1" name="Google Shape;12255;p86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2" name="Google Shape;12256;p86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3" name="Google Shape;12257;p86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4" name="Google Shape;12258;p86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5" name="Google Shape;12259;p86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6" name="Google Shape;12260;p86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7" name="Google Shape;12261;p86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8" name="Google Shape;12262;p86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9" name="Google Shape;12263;p86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0" name="Google Shape;12264;p86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1" name="Google Shape;12265;p86"/>
          <p:cNvGrpSpPr/>
          <p:nvPr/>
        </p:nvGrpSpPr>
        <p:grpSpPr>
          <a:xfrm>
            <a:off x="357809" y="2638025"/>
            <a:ext cx="533270" cy="545662"/>
            <a:chOff x="842683" y="2394751"/>
            <a:chExt cx="345640" cy="356660"/>
          </a:xfrm>
        </p:grpSpPr>
        <p:sp>
          <p:nvSpPr>
            <p:cNvPr id="812" name="Google Shape;12266;p86"/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3" name="Google Shape;12267;p86"/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4" name="Google Shape;12268;p86"/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5" name="Google Shape;12269;p86"/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6" name="Google Shape;12270;p86"/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7" name="Google Shape;12271;p86"/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8" name="Google Shape;12272;p86"/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9" name="Google Shape;12273;p86"/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0" name="Google Shape;12274;p86"/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1" name="Google Shape;12275;p86"/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2" name="Google Shape;12276;p86"/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3" name="Google Shape;12277;p86"/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4" name="Google Shape;12278;p86"/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5" name="Google Shape;12279;p86"/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6" name="Google Shape;12280;p86"/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7" name="Google Shape;12281;p86"/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8" name="Google Shape;12282;p86"/>
          <p:cNvGrpSpPr/>
          <p:nvPr/>
        </p:nvGrpSpPr>
        <p:grpSpPr>
          <a:xfrm>
            <a:off x="1048899" y="2645243"/>
            <a:ext cx="519687" cy="524015"/>
            <a:chOff x="1290615" y="2399467"/>
            <a:chExt cx="336836" cy="342511"/>
          </a:xfrm>
        </p:grpSpPr>
        <p:sp>
          <p:nvSpPr>
            <p:cNvPr id="829" name="Google Shape;12283;p86"/>
            <p:cNvSpPr/>
            <p:nvPr/>
          </p:nvSpPr>
          <p:spPr>
            <a:xfrm>
              <a:off x="1399226" y="2683720"/>
              <a:ext cx="119316" cy="39363"/>
            </a:xfrm>
            <a:custGeom>
              <a:avLst/>
              <a:gdLst/>
              <a:ahLst/>
              <a:cxnLst/>
              <a:rect l="l" t="t" r="r" b="b"/>
              <a:pathLst>
                <a:path w="7969" h="2629" extrusionOk="0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0" name="Google Shape;12284;p86"/>
            <p:cNvSpPr/>
            <p:nvPr/>
          </p:nvSpPr>
          <p:spPr>
            <a:xfrm>
              <a:off x="1321788" y="2662624"/>
              <a:ext cx="58872" cy="79354"/>
            </a:xfrm>
            <a:custGeom>
              <a:avLst/>
              <a:gdLst/>
              <a:ahLst/>
              <a:cxnLst/>
              <a:rect l="l" t="t" r="r" b="b"/>
              <a:pathLst>
                <a:path w="3932" h="5300" extrusionOk="0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1" name="Google Shape;12285;p86"/>
            <p:cNvSpPr/>
            <p:nvPr/>
          </p:nvSpPr>
          <p:spPr>
            <a:xfrm>
              <a:off x="1540866" y="2676159"/>
              <a:ext cx="58887" cy="65819"/>
            </a:xfrm>
            <a:custGeom>
              <a:avLst/>
              <a:gdLst/>
              <a:ahLst/>
              <a:cxnLst/>
              <a:rect l="l" t="t" r="r" b="b"/>
              <a:pathLst>
                <a:path w="3933" h="4396" extrusionOk="0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2" name="Google Shape;12286;p86"/>
            <p:cNvSpPr/>
            <p:nvPr/>
          </p:nvSpPr>
          <p:spPr>
            <a:xfrm>
              <a:off x="1290615" y="2471560"/>
              <a:ext cx="115857" cy="80283"/>
            </a:xfrm>
            <a:custGeom>
              <a:avLst/>
              <a:gdLst/>
              <a:ahLst/>
              <a:cxnLst/>
              <a:rect l="l" t="t" r="r" b="b"/>
              <a:pathLst>
                <a:path w="7738" h="5362" extrusionOk="0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3" name="Google Shape;12287;p86"/>
            <p:cNvSpPr/>
            <p:nvPr/>
          </p:nvSpPr>
          <p:spPr>
            <a:xfrm>
              <a:off x="1555045" y="2471859"/>
              <a:ext cx="72407" cy="79983"/>
            </a:xfrm>
            <a:custGeom>
              <a:avLst/>
              <a:gdLst/>
              <a:ahLst/>
              <a:cxnLst/>
              <a:rect l="l" t="t" r="r" b="b"/>
              <a:pathLst>
                <a:path w="4836" h="5342" extrusionOk="0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4" name="Google Shape;12288;p86"/>
            <p:cNvSpPr/>
            <p:nvPr/>
          </p:nvSpPr>
          <p:spPr>
            <a:xfrm>
              <a:off x="1313598" y="2399467"/>
              <a:ext cx="290871" cy="263172"/>
            </a:xfrm>
            <a:custGeom>
              <a:avLst/>
              <a:gdLst/>
              <a:ahLst/>
              <a:cxnLst/>
              <a:rect l="l" t="t" r="r" b="b"/>
              <a:pathLst>
                <a:path w="19427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5" name="Google Shape;12289;p86"/>
            <p:cNvSpPr/>
            <p:nvPr/>
          </p:nvSpPr>
          <p:spPr>
            <a:xfrm>
              <a:off x="1313598" y="2399467"/>
              <a:ext cx="77138" cy="263172"/>
            </a:xfrm>
            <a:custGeom>
              <a:avLst/>
              <a:gdLst/>
              <a:ahLst/>
              <a:cxnLst/>
              <a:rect l="l" t="t" r="r" b="b"/>
              <a:pathLst>
                <a:path w="5152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6" name="Google Shape;12290;p86"/>
            <p:cNvSpPr/>
            <p:nvPr/>
          </p:nvSpPr>
          <p:spPr>
            <a:xfrm>
              <a:off x="1332793" y="2446376"/>
              <a:ext cx="252481" cy="129392"/>
            </a:xfrm>
            <a:custGeom>
              <a:avLst/>
              <a:gdLst/>
              <a:ahLst/>
              <a:cxnLst/>
              <a:rect l="l" t="t" r="r" b="b"/>
              <a:pathLst>
                <a:path w="16863" h="8642" extrusionOk="0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7" name="Google Shape;12291;p86"/>
            <p:cNvSpPr/>
            <p:nvPr/>
          </p:nvSpPr>
          <p:spPr>
            <a:xfrm>
              <a:off x="1332479" y="2446376"/>
              <a:ext cx="44094" cy="129392"/>
            </a:xfrm>
            <a:custGeom>
              <a:avLst/>
              <a:gdLst/>
              <a:ahLst/>
              <a:cxnLst/>
              <a:rect l="l" t="t" r="r" b="b"/>
              <a:pathLst>
                <a:path w="2945" h="8642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8" name="Google Shape;12292;p86"/>
            <p:cNvSpPr/>
            <p:nvPr/>
          </p:nvSpPr>
          <p:spPr>
            <a:xfrm>
              <a:off x="1332479" y="2446376"/>
              <a:ext cx="252796" cy="38105"/>
            </a:xfrm>
            <a:custGeom>
              <a:avLst/>
              <a:gdLst/>
              <a:ahLst/>
              <a:cxnLst/>
              <a:rect l="l" t="t" r="r" b="b"/>
              <a:pathLst>
                <a:path w="16884" h="2545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9" name="Google Shape;12293;p86"/>
            <p:cNvSpPr/>
            <p:nvPr/>
          </p:nvSpPr>
          <p:spPr>
            <a:xfrm>
              <a:off x="1335323" y="2597464"/>
              <a:ext cx="40935" cy="40620"/>
            </a:xfrm>
            <a:custGeom>
              <a:avLst/>
              <a:gdLst/>
              <a:ahLst/>
              <a:cxnLst/>
              <a:rect l="l" t="t" r="r" b="b"/>
              <a:pathLst>
                <a:path w="2734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0" name="Google Shape;12294;p86"/>
            <p:cNvSpPr/>
            <p:nvPr/>
          </p:nvSpPr>
          <p:spPr>
            <a:xfrm>
              <a:off x="1541824" y="2597464"/>
              <a:ext cx="40620" cy="40620"/>
            </a:xfrm>
            <a:custGeom>
              <a:avLst/>
              <a:gdLst/>
              <a:ahLst/>
              <a:cxnLst/>
              <a:rect l="l" t="t" r="r" b="b"/>
              <a:pathLst>
                <a:path w="2713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1" name="Google Shape;12295;p86"/>
            <p:cNvSpPr/>
            <p:nvPr/>
          </p:nvSpPr>
          <p:spPr>
            <a:xfrm>
              <a:off x="1327448" y="2441331"/>
              <a:ext cx="263172" cy="139783"/>
            </a:xfrm>
            <a:custGeom>
              <a:avLst/>
              <a:gdLst/>
              <a:ahLst/>
              <a:cxnLst/>
              <a:rect l="l" t="t" r="r" b="b"/>
              <a:pathLst>
                <a:path w="17577" h="9336" extrusionOk="0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2" name="Google Shape;12296;p86"/>
            <p:cNvSpPr/>
            <p:nvPr/>
          </p:nvSpPr>
          <p:spPr>
            <a:xfrm>
              <a:off x="1321459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3" name="Google Shape;12297;p86"/>
            <p:cNvSpPr/>
            <p:nvPr/>
          </p:nvSpPr>
          <p:spPr>
            <a:xfrm>
              <a:off x="1527960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4" name="Google Shape;12298;p86"/>
            <p:cNvSpPr/>
            <p:nvPr/>
          </p:nvSpPr>
          <p:spPr>
            <a:xfrm>
              <a:off x="1401427" y="2594005"/>
              <a:ext cx="115228" cy="84385"/>
            </a:xfrm>
            <a:custGeom>
              <a:avLst/>
              <a:gdLst/>
              <a:ahLst/>
              <a:cxnLst/>
              <a:rect l="l" t="t" r="r" b="b"/>
              <a:pathLst>
                <a:path w="7696" h="5636" extrusionOk="0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5" name="Google Shape;12299;p86"/>
            <p:cNvSpPr/>
            <p:nvPr/>
          </p:nvSpPr>
          <p:spPr>
            <a:xfrm>
              <a:off x="1396067" y="2588660"/>
              <a:ext cx="125619" cy="70520"/>
            </a:xfrm>
            <a:custGeom>
              <a:avLst/>
              <a:gdLst/>
              <a:ahLst/>
              <a:cxnLst/>
              <a:rect l="l" t="t" r="r" b="b"/>
              <a:pathLst>
                <a:path w="8390" h="4710" extrusionOk="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6" name="Google Shape;12300;p86"/>
            <p:cNvSpPr/>
            <p:nvPr/>
          </p:nvSpPr>
          <p:spPr>
            <a:xfrm>
              <a:off x="1301950" y="2659165"/>
              <a:ext cx="317956" cy="49125"/>
            </a:xfrm>
            <a:custGeom>
              <a:avLst/>
              <a:gdLst/>
              <a:ahLst/>
              <a:cxnLst/>
              <a:rect l="l" t="t" r="r" b="b"/>
              <a:pathLst>
                <a:path w="21236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7" name="Google Shape;12301;p86"/>
            <p:cNvSpPr/>
            <p:nvPr/>
          </p:nvSpPr>
          <p:spPr>
            <a:xfrm>
              <a:off x="1301950" y="2659165"/>
              <a:ext cx="45666" cy="49125"/>
            </a:xfrm>
            <a:custGeom>
              <a:avLst/>
              <a:gdLst/>
              <a:ahLst/>
              <a:cxnLst/>
              <a:rect l="l" t="t" r="r" b="b"/>
              <a:pathLst>
                <a:path w="3050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8" name="Google Shape;12302;p86"/>
          <p:cNvGrpSpPr/>
          <p:nvPr/>
        </p:nvGrpSpPr>
        <p:grpSpPr>
          <a:xfrm>
            <a:off x="1755052" y="2659216"/>
            <a:ext cx="475981" cy="510043"/>
            <a:chOff x="1748310" y="2408601"/>
            <a:chExt cx="308508" cy="333378"/>
          </a:xfrm>
        </p:grpSpPr>
        <p:sp>
          <p:nvSpPr>
            <p:cNvPr id="849" name="Google Shape;12303;p86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0" name="Google Shape;12304;p86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1" name="Google Shape;12305;p86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2" name="Google Shape;12306;p86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AFBF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3" name="Google Shape;12307;p86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4" name="Google Shape;12308;p86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5" name="Google Shape;12309;p86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6" name="Google Shape;12310;p86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57" name="Google Shape;12311;p86"/>
          <p:cNvGrpSpPr/>
          <p:nvPr/>
        </p:nvGrpSpPr>
        <p:grpSpPr>
          <a:xfrm>
            <a:off x="3755051" y="2673646"/>
            <a:ext cx="580395" cy="482140"/>
            <a:chOff x="3044614" y="2418033"/>
            <a:chExt cx="376184" cy="315141"/>
          </a:xfrm>
        </p:grpSpPr>
        <p:sp>
          <p:nvSpPr>
            <p:cNvPr id="858" name="Google Shape;12312;p86"/>
            <p:cNvSpPr/>
            <p:nvPr/>
          </p:nvSpPr>
          <p:spPr>
            <a:xfrm>
              <a:off x="3326965" y="2418033"/>
              <a:ext cx="93833" cy="233601"/>
            </a:xfrm>
            <a:custGeom>
              <a:avLst/>
              <a:gdLst/>
              <a:ahLst/>
              <a:cxnLst/>
              <a:rect l="l" t="t" r="r" b="b"/>
              <a:pathLst>
                <a:path w="6267" h="15602" extrusionOk="0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9" name="Google Shape;12313;p86"/>
            <p:cNvSpPr/>
            <p:nvPr/>
          </p:nvSpPr>
          <p:spPr>
            <a:xfrm>
              <a:off x="3393398" y="2639656"/>
              <a:ext cx="27400" cy="29286"/>
            </a:xfrm>
            <a:custGeom>
              <a:avLst/>
              <a:gdLst/>
              <a:ahLst/>
              <a:cxnLst/>
              <a:rect l="l" t="t" r="r" b="b"/>
              <a:pathLst>
                <a:path w="1830" h="1956" extrusionOk="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" name="Google Shape;12314;p86"/>
            <p:cNvSpPr/>
            <p:nvPr/>
          </p:nvSpPr>
          <p:spPr>
            <a:xfrm>
              <a:off x="3044928" y="2418033"/>
              <a:ext cx="93503" cy="233601"/>
            </a:xfrm>
            <a:custGeom>
              <a:avLst/>
              <a:gdLst/>
              <a:ahLst/>
              <a:cxnLst/>
              <a:rect l="l" t="t" r="r" b="b"/>
              <a:pathLst>
                <a:path w="6245" h="15602" extrusionOk="0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1" name="Google Shape;12315;p86"/>
            <p:cNvSpPr/>
            <p:nvPr/>
          </p:nvSpPr>
          <p:spPr>
            <a:xfrm>
              <a:off x="3044614" y="2639641"/>
              <a:ext cx="27400" cy="29301"/>
            </a:xfrm>
            <a:custGeom>
              <a:avLst/>
              <a:gdLst/>
              <a:ahLst/>
              <a:cxnLst/>
              <a:rect l="l" t="t" r="r" b="b"/>
              <a:pathLst>
                <a:path w="1830" h="1957" extrusionOk="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2" name="Google Shape;12316;p86"/>
            <p:cNvSpPr/>
            <p:nvPr/>
          </p:nvSpPr>
          <p:spPr>
            <a:xfrm>
              <a:off x="3061922" y="2599275"/>
              <a:ext cx="341238" cy="133899"/>
            </a:xfrm>
            <a:custGeom>
              <a:avLst/>
              <a:gdLst/>
              <a:ahLst/>
              <a:cxnLst/>
              <a:rect l="l" t="t" r="r" b="b"/>
              <a:pathLst>
                <a:path w="22791" h="8943" extrusionOk="0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3" name="Google Shape;12317;p86"/>
            <p:cNvSpPr/>
            <p:nvPr/>
          </p:nvSpPr>
          <p:spPr>
            <a:xfrm>
              <a:off x="3261176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4" name="Google Shape;12318;p86"/>
            <p:cNvSpPr/>
            <p:nvPr/>
          </p:nvSpPr>
          <p:spPr>
            <a:xfrm>
              <a:off x="3074828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5" name="Google Shape;12319;p86"/>
            <p:cNvSpPr/>
            <p:nvPr/>
          </p:nvSpPr>
          <p:spPr>
            <a:xfrm>
              <a:off x="3090250" y="2617302"/>
              <a:ext cx="102322" cy="95704"/>
            </a:xfrm>
            <a:custGeom>
              <a:avLst/>
              <a:gdLst/>
              <a:ahLst/>
              <a:cxnLst/>
              <a:rect l="l" t="t" r="r" b="b"/>
              <a:pathLst>
                <a:path w="6834" h="6392" extrusionOk="0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6" name="Google Shape;12320;p86"/>
            <p:cNvSpPr/>
            <p:nvPr/>
          </p:nvSpPr>
          <p:spPr>
            <a:xfrm>
              <a:off x="3276613" y="2617302"/>
              <a:ext cx="102307" cy="95704"/>
            </a:xfrm>
            <a:custGeom>
              <a:avLst/>
              <a:gdLst/>
              <a:ahLst/>
              <a:cxnLst/>
              <a:rect l="l" t="t" r="r" b="b"/>
              <a:pathLst>
                <a:path w="6833" h="6392" extrusionOk="0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7" name="Google Shape;12321;p86"/>
          <p:cNvGrpSpPr/>
          <p:nvPr/>
        </p:nvGrpSpPr>
        <p:grpSpPr>
          <a:xfrm>
            <a:off x="5142106" y="4811007"/>
            <a:ext cx="552236" cy="524268"/>
            <a:chOff x="3943638" y="3815072"/>
            <a:chExt cx="357933" cy="342676"/>
          </a:xfrm>
        </p:grpSpPr>
        <p:sp>
          <p:nvSpPr>
            <p:cNvPr id="868" name="Google Shape;12322;p86"/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9" name="Google Shape;12323;p86"/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0" name="Google Shape;12324;p86"/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1" name="Google Shape;12325;p86"/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2" name="Google Shape;12326;p86"/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3" name="Google Shape;12327;p86"/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4" name="Google Shape;12328;p86"/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5" name="Google Shape;12329;p86"/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6" name="Google Shape;12330;p86"/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7" name="Google Shape;12331;p86"/>
          <p:cNvGrpSpPr/>
          <p:nvPr/>
        </p:nvGrpSpPr>
        <p:grpSpPr>
          <a:xfrm>
            <a:off x="4470420" y="4803768"/>
            <a:ext cx="542533" cy="538469"/>
            <a:chOff x="3508282" y="3810341"/>
            <a:chExt cx="351644" cy="351959"/>
          </a:xfrm>
        </p:grpSpPr>
        <p:sp>
          <p:nvSpPr>
            <p:cNvPr id="878" name="Google Shape;12332;p86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9" name="Google Shape;12333;p86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0" name="Google Shape;12334;p86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1" name="Google Shape;12335;p86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2" name="Google Shape;12336;p86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3" name="Google Shape;12337;p86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4" name="Google Shape;12338;p86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5" name="Google Shape;12339;p86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6" name="Google Shape;12340;p86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7" name="Google Shape;12341;p86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8" name="Google Shape;12342;p86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9" name="Google Shape;12343;p86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0" name="Google Shape;12344;p86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1" name="Google Shape;12345;p86"/>
          <p:cNvGrpSpPr/>
          <p:nvPr/>
        </p:nvGrpSpPr>
        <p:grpSpPr>
          <a:xfrm>
            <a:off x="2489871" y="1977259"/>
            <a:ext cx="467735" cy="538239"/>
            <a:chOff x="2224585" y="1962854"/>
            <a:chExt cx="303163" cy="351809"/>
          </a:xfrm>
        </p:grpSpPr>
        <p:sp>
          <p:nvSpPr>
            <p:cNvPr id="892" name="Google Shape;12346;p86"/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3" name="Google Shape;12347;p86"/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4" name="Google Shape;12348;p86"/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5" name="Google Shape;12349;p86"/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6" name="Google Shape;12350;p86"/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7" name="Google Shape;12351;p86"/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8" name="Google Shape;12352;p86"/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9" name="Google Shape;12353;p86"/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0" name="Google Shape;12354;p86"/>
          <p:cNvGrpSpPr/>
          <p:nvPr/>
        </p:nvGrpSpPr>
        <p:grpSpPr>
          <a:xfrm>
            <a:off x="3104246" y="2020116"/>
            <a:ext cx="600307" cy="453211"/>
            <a:chOff x="2622794" y="1990868"/>
            <a:chExt cx="389090" cy="296231"/>
          </a:xfrm>
        </p:grpSpPr>
        <p:sp>
          <p:nvSpPr>
            <p:cNvPr id="901" name="Google Shape;12355;p86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378" y="1"/>
                  </a:moveTo>
                  <a:cubicBezTo>
                    <a:pt x="168" y="1"/>
                    <a:pt x="0" y="148"/>
                    <a:pt x="0" y="358"/>
                  </a:cubicBez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48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2" name="Google Shape;12356;p86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18607" y="1"/>
                  </a:moveTo>
                  <a:cubicBezTo>
                    <a:pt x="18817" y="1"/>
                    <a:pt x="18964" y="169"/>
                    <a:pt x="18964" y="358"/>
                  </a:cubicBezTo>
                  <a:lnTo>
                    <a:pt x="18964" y="12826"/>
                  </a:lnTo>
                  <a:cubicBezTo>
                    <a:pt x="18964" y="13057"/>
                    <a:pt x="18775" y="13267"/>
                    <a:pt x="18543" y="13267"/>
                  </a:cubicBezTo>
                  <a:lnTo>
                    <a:pt x="0" y="13267"/>
                  </a:ln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69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3" name="Google Shape;12357;p86"/>
            <p:cNvSpPr/>
            <p:nvPr/>
          </p:nvSpPr>
          <p:spPr>
            <a:xfrm>
              <a:off x="2679135" y="2015108"/>
              <a:ext cx="276407" cy="162137"/>
            </a:xfrm>
            <a:custGeom>
              <a:avLst/>
              <a:gdLst/>
              <a:ahLst/>
              <a:cxnLst/>
              <a:rect l="l" t="t" r="r" b="b"/>
              <a:pathLst>
                <a:path w="18461" h="10829" extrusionOk="0">
                  <a:moveTo>
                    <a:pt x="232" y="1"/>
                  </a:moveTo>
                  <a:cubicBezTo>
                    <a:pt x="106" y="1"/>
                    <a:pt x="1" y="106"/>
                    <a:pt x="1" y="211"/>
                  </a:cubicBez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55" y="10828"/>
                    <a:pt x="18460" y="10723"/>
                    <a:pt x="18460" y="10597"/>
                  </a:cubicBezTo>
                  <a:lnTo>
                    <a:pt x="18460" y="211"/>
                  </a:lnTo>
                  <a:cubicBezTo>
                    <a:pt x="18460" y="106"/>
                    <a:pt x="18355" y="1"/>
                    <a:pt x="1825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4" name="Google Shape;12358;p86"/>
            <p:cNvSpPr/>
            <p:nvPr/>
          </p:nvSpPr>
          <p:spPr>
            <a:xfrm>
              <a:off x="2679135" y="2015108"/>
              <a:ext cx="276722" cy="162137"/>
            </a:xfrm>
            <a:custGeom>
              <a:avLst/>
              <a:gdLst/>
              <a:ahLst/>
              <a:cxnLst/>
              <a:rect l="l" t="t" r="r" b="b"/>
              <a:pathLst>
                <a:path w="18482" h="10829" extrusionOk="0">
                  <a:moveTo>
                    <a:pt x="17346" y="1"/>
                  </a:moveTo>
                  <a:lnTo>
                    <a:pt x="17346" y="9546"/>
                  </a:lnTo>
                  <a:cubicBezTo>
                    <a:pt x="17346" y="9672"/>
                    <a:pt x="17262" y="9777"/>
                    <a:pt x="17136" y="9777"/>
                  </a:cubicBezTo>
                  <a:lnTo>
                    <a:pt x="1" y="9777"/>
                  </a:ln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76" y="10828"/>
                    <a:pt x="18481" y="10723"/>
                    <a:pt x="18481" y="10597"/>
                  </a:cubicBezTo>
                  <a:lnTo>
                    <a:pt x="18481" y="211"/>
                  </a:lnTo>
                  <a:cubicBezTo>
                    <a:pt x="18481" y="85"/>
                    <a:pt x="18376" y="1"/>
                    <a:pt x="18250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5" name="Google Shape;12359;p86"/>
            <p:cNvSpPr/>
            <p:nvPr/>
          </p:nvSpPr>
          <p:spPr>
            <a:xfrm>
              <a:off x="2622794" y="2264430"/>
              <a:ext cx="388776" cy="22668"/>
            </a:xfrm>
            <a:custGeom>
              <a:avLst/>
              <a:gdLst/>
              <a:ahLst/>
              <a:cxnLst/>
              <a:rect l="l" t="t" r="r" b="b"/>
              <a:pathLst>
                <a:path w="25966" h="1514" extrusionOk="0">
                  <a:moveTo>
                    <a:pt x="1" y="0"/>
                  </a:moveTo>
                  <a:lnTo>
                    <a:pt x="1" y="1009"/>
                  </a:lnTo>
                  <a:cubicBezTo>
                    <a:pt x="1" y="1283"/>
                    <a:pt x="232" y="1514"/>
                    <a:pt x="505" y="1514"/>
                  </a:cubicBezTo>
                  <a:lnTo>
                    <a:pt x="25482" y="1514"/>
                  </a:lnTo>
                  <a:cubicBezTo>
                    <a:pt x="25755" y="1493"/>
                    <a:pt x="25966" y="1283"/>
                    <a:pt x="25966" y="1009"/>
                  </a:cubicBezTo>
                  <a:lnTo>
                    <a:pt x="25966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6" name="Google Shape;12360;p86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124" y="0"/>
                  </a:move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A1B4C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7" name="Google Shape;12361;p86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0752" y="0"/>
                  </a:moveTo>
                  <a:lnTo>
                    <a:pt x="22160" y="2754"/>
                  </a:lnTo>
                  <a:cubicBezTo>
                    <a:pt x="22328" y="3070"/>
                    <a:pt x="22097" y="3448"/>
                    <a:pt x="21740" y="3448"/>
                  </a:cubicBezTo>
                  <a:lnTo>
                    <a:pt x="379" y="3448"/>
                  </a:ln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8" name="Google Shape;12362;p86"/>
            <p:cNvSpPr/>
            <p:nvPr/>
          </p:nvSpPr>
          <p:spPr>
            <a:xfrm>
              <a:off x="2766021" y="2232943"/>
              <a:ext cx="102951" cy="31502"/>
            </a:xfrm>
            <a:custGeom>
              <a:avLst/>
              <a:gdLst/>
              <a:ahLst/>
              <a:cxnLst/>
              <a:rect l="l" t="t" r="r" b="b"/>
              <a:pathLst>
                <a:path w="6876" h="2104" extrusionOk="0">
                  <a:moveTo>
                    <a:pt x="842" y="1"/>
                  </a:moveTo>
                  <a:cubicBezTo>
                    <a:pt x="673" y="1"/>
                    <a:pt x="547" y="106"/>
                    <a:pt x="505" y="253"/>
                  </a:cubicBezTo>
                  <a:lnTo>
                    <a:pt x="1" y="2103"/>
                  </a:lnTo>
                  <a:lnTo>
                    <a:pt x="6876" y="2103"/>
                  </a:lnTo>
                  <a:lnTo>
                    <a:pt x="6371" y="253"/>
                  </a:lnTo>
                  <a:cubicBezTo>
                    <a:pt x="6329" y="106"/>
                    <a:pt x="6182" y="1"/>
                    <a:pt x="6035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9" name="Google Shape;12363;p86"/>
            <p:cNvSpPr/>
            <p:nvPr/>
          </p:nvSpPr>
          <p:spPr>
            <a:xfrm>
              <a:off x="2766021" y="2253096"/>
              <a:ext cx="102951" cy="11349"/>
            </a:xfrm>
            <a:custGeom>
              <a:avLst/>
              <a:gdLst/>
              <a:ahLst/>
              <a:cxnLst/>
              <a:rect l="l" t="t" r="r" b="b"/>
              <a:pathLst>
                <a:path w="6876" h="758" extrusionOk="0">
                  <a:moveTo>
                    <a:pt x="211" y="0"/>
                  </a:moveTo>
                  <a:lnTo>
                    <a:pt x="1" y="757"/>
                  </a:lnTo>
                  <a:lnTo>
                    <a:pt x="6876" y="757"/>
                  </a:lnTo>
                  <a:lnTo>
                    <a:pt x="6665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0" name="Google Shape;12364;p86"/>
          <p:cNvGrpSpPr/>
          <p:nvPr/>
        </p:nvGrpSpPr>
        <p:grpSpPr>
          <a:xfrm>
            <a:off x="5194082" y="1960881"/>
            <a:ext cx="504625" cy="574089"/>
            <a:chOff x="3977326" y="1952149"/>
            <a:chExt cx="327074" cy="375241"/>
          </a:xfrm>
        </p:grpSpPr>
        <p:sp>
          <p:nvSpPr>
            <p:cNvPr id="911" name="Google Shape;12365;p86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" name="Google Shape;12366;p86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3" name="Google Shape;12367;p86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4" name="Google Shape;12368;p86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5" name="Google Shape;12369;p86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6" name="Google Shape;12370;p86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7" name="Google Shape;12371;p86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8" name="Google Shape;12372;p86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9" name="Google Shape;12373;p86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0" name="Google Shape;12374;p86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1" name="Google Shape;12375;p86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2" name="Google Shape;12376;p86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3" name="Google Shape;12377;p86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4" name="Google Shape;12378;p86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5" name="Google Shape;12379;p86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6" name="Google Shape;12380;p86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7" name="Google Shape;12381;p86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8" name="Google Shape;12382;p86"/>
          <p:cNvGrpSpPr/>
          <p:nvPr/>
        </p:nvGrpSpPr>
        <p:grpSpPr>
          <a:xfrm>
            <a:off x="1127579" y="4084266"/>
            <a:ext cx="400214" cy="566873"/>
            <a:chOff x="1341612" y="3340055"/>
            <a:chExt cx="259399" cy="370524"/>
          </a:xfrm>
        </p:grpSpPr>
        <p:sp>
          <p:nvSpPr>
            <p:cNvPr id="929" name="Google Shape;12383;p86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0" name="Google Shape;12384;p86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1" name="Google Shape;12385;p86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2" name="Google Shape;12386;p86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Google Shape;12387;p86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4" name="Google Shape;12388;p86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5" name="Google Shape;12389;p86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6" name="Google Shape;12390;p86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7" name="Google Shape;12391;p86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8" name="Google Shape;12392;p86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9" name="Google Shape;12393;p86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0" name="Google Shape;12394;p86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1" name="Google Shape;12395;p86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2" name="Google Shape;12396;p86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3" name="Google Shape;12397;p86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4" name="Google Shape;12398;p86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5" name="Google Shape;12399;p86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6" name="Google Shape;12400;p86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7" name="Google Shape;12401;p86"/>
          <p:cNvGrpSpPr/>
          <p:nvPr/>
        </p:nvGrpSpPr>
        <p:grpSpPr>
          <a:xfrm>
            <a:off x="2420917" y="4856751"/>
            <a:ext cx="542509" cy="432021"/>
            <a:chOff x="2179892" y="3844972"/>
            <a:chExt cx="351629" cy="282381"/>
          </a:xfrm>
        </p:grpSpPr>
        <p:sp>
          <p:nvSpPr>
            <p:cNvPr id="948" name="Google Shape;12402;p86"/>
            <p:cNvSpPr/>
            <p:nvPr/>
          </p:nvSpPr>
          <p:spPr>
            <a:xfrm>
              <a:off x="2179892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9" name="Google Shape;12403;p86"/>
            <p:cNvSpPr/>
            <p:nvPr/>
          </p:nvSpPr>
          <p:spPr>
            <a:xfrm>
              <a:off x="2179892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0" name="Google Shape;12404;p86"/>
            <p:cNvSpPr/>
            <p:nvPr/>
          </p:nvSpPr>
          <p:spPr>
            <a:xfrm>
              <a:off x="2250083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1" name="Google Shape;12405;p86"/>
            <p:cNvSpPr/>
            <p:nvPr/>
          </p:nvSpPr>
          <p:spPr>
            <a:xfrm>
              <a:off x="2250083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2" name="Google Shape;12406;p86"/>
            <p:cNvSpPr/>
            <p:nvPr/>
          </p:nvSpPr>
          <p:spPr>
            <a:xfrm>
              <a:off x="2320604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3" name="Google Shape;12407;p86"/>
            <p:cNvSpPr/>
            <p:nvPr/>
          </p:nvSpPr>
          <p:spPr>
            <a:xfrm>
              <a:off x="2390795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4" name="Google Shape;12408;p86"/>
            <p:cNvSpPr/>
            <p:nvPr/>
          </p:nvSpPr>
          <p:spPr>
            <a:xfrm>
              <a:off x="2461315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5" name="Google Shape;12409;p86"/>
            <p:cNvSpPr/>
            <p:nvPr/>
          </p:nvSpPr>
          <p:spPr>
            <a:xfrm>
              <a:off x="2320604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6" name="Google Shape;12410;p86"/>
            <p:cNvSpPr/>
            <p:nvPr/>
          </p:nvSpPr>
          <p:spPr>
            <a:xfrm>
              <a:off x="2390795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7" name="Google Shape;12411;p86"/>
            <p:cNvSpPr/>
            <p:nvPr/>
          </p:nvSpPr>
          <p:spPr>
            <a:xfrm>
              <a:off x="2461315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8" name="Google Shape;12412;p86"/>
            <p:cNvSpPr/>
            <p:nvPr/>
          </p:nvSpPr>
          <p:spPr>
            <a:xfrm>
              <a:off x="2229631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9" name="Google Shape;12413;p86"/>
            <p:cNvSpPr/>
            <p:nvPr/>
          </p:nvSpPr>
          <p:spPr>
            <a:xfrm>
              <a:off x="2229631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0" name="Google Shape;12414;p86"/>
            <p:cNvSpPr/>
            <p:nvPr/>
          </p:nvSpPr>
          <p:spPr>
            <a:xfrm>
              <a:off x="2370342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1" name="Google Shape;12415;p86"/>
            <p:cNvSpPr/>
            <p:nvPr/>
          </p:nvSpPr>
          <p:spPr>
            <a:xfrm>
              <a:off x="2370342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2" name="Google Shape;12416;p86"/>
            <p:cNvSpPr/>
            <p:nvPr/>
          </p:nvSpPr>
          <p:spPr>
            <a:xfrm>
              <a:off x="2440533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3" name="Google Shape;12417;p86"/>
            <p:cNvSpPr/>
            <p:nvPr/>
          </p:nvSpPr>
          <p:spPr>
            <a:xfrm>
              <a:off x="2440533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4" name="Google Shape;12418;p86"/>
            <p:cNvSpPr/>
            <p:nvPr/>
          </p:nvSpPr>
          <p:spPr>
            <a:xfrm>
              <a:off x="2244738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5" name="Google Shape;12419;p86"/>
            <p:cNvSpPr/>
            <p:nvPr/>
          </p:nvSpPr>
          <p:spPr>
            <a:xfrm>
              <a:off x="2315244" y="3844972"/>
              <a:ext cx="10720" cy="282381"/>
            </a:xfrm>
            <a:custGeom>
              <a:avLst/>
              <a:gdLst/>
              <a:ahLst/>
              <a:cxnLst/>
              <a:rect l="l" t="t" r="r" b="b"/>
              <a:pathLst>
                <a:path w="716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6" name="Google Shape;12420;p86"/>
            <p:cNvSpPr/>
            <p:nvPr/>
          </p:nvSpPr>
          <p:spPr>
            <a:xfrm>
              <a:off x="2385450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7" name="Google Shape;12421;p86"/>
            <p:cNvSpPr/>
            <p:nvPr/>
          </p:nvSpPr>
          <p:spPr>
            <a:xfrm>
              <a:off x="2455955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8" name="Google Shape;12422;p86"/>
          <p:cNvGrpSpPr/>
          <p:nvPr/>
        </p:nvGrpSpPr>
        <p:grpSpPr>
          <a:xfrm>
            <a:off x="3888593" y="4813779"/>
            <a:ext cx="339505" cy="517372"/>
            <a:chOff x="3131170" y="3816884"/>
            <a:chExt cx="220051" cy="338169"/>
          </a:xfrm>
        </p:grpSpPr>
        <p:sp>
          <p:nvSpPr>
            <p:cNvPr id="969" name="Google Shape;12423;p86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0" name="Google Shape;12424;p86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1" name="Google Shape;12425;p86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2" name="Google Shape;12426;p86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3" name="Google Shape;12427;p86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4" name="Google Shape;12428;p86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5" name="Google Shape;12429;p86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6" name="Google Shape;12430;p86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7" name="Google Shape;12431;p86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8" name="Google Shape;12432;p86"/>
          <p:cNvGrpSpPr/>
          <p:nvPr/>
        </p:nvGrpSpPr>
        <p:grpSpPr>
          <a:xfrm>
            <a:off x="451644" y="4114113"/>
            <a:ext cx="382610" cy="510066"/>
            <a:chOff x="903502" y="3359564"/>
            <a:chExt cx="247990" cy="333393"/>
          </a:xfrm>
        </p:grpSpPr>
        <p:sp>
          <p:nvSpPr>
            <p:cNvPr id="979" name="Google Shape;12433;p86"/>
            <p:cNvSpPr/>
            <p:nvPr/>
          </p:nvSpPr>
          <p:spPr>
            <a:xfrm>
              <a:off x="903502" y="3364610"/>
              <a:ext cx="247930" cy="328347"/>
            </a:xfrm>
            <a:custGeom>
              <a:avLst/>
              <a:gdLst/>
              <a:ahLst/>
              <a:cxnLst/>
              <a:rect l="l" t="t" r="r" b="b"/>
              <a:pathLst>
                <a:path w="16559" h="21930" extrusionOk="0">
                  <a:moveTo>
                    <a:pt x="6135" y="0"/>
                  </a:moveTo>
                  <a:lnTo>
                    <a:pt x="6135" y="9272"/>
                  </a:lnTo>
                  <a:cubicBezTo>
                    <a:pt x="6135" y="9503"/>
                    <a:pt x="6072" y="9735"/>
                    <a:pt x="5967" y="9945"/>
                  </a:cubicBezTo>
                  <a:lnTo>
                    <a:pt x="416" y="20352"/>
                  </a:lnTo>
                  <a:cubicBezTo>
                    <a:pt x="1" y="21058"/>
                    <a:pt x="509" y="21929"/>
                    <a:pt x="1313" y="21929"/>
                  </a:cubicBezTo>
                  <a:cubicBezTo>
                    <a:pt x="1322" y="21929"/>
                    <a:pt x="1332" y="21929"/>
                    <a:pt x="1341" y="21929"/>
                  </a:cubicBezTo>
                  <a:lnTo>
                    <a:pt x="15217" y="21929"/>
                  </a:lnTo>
                  <a:cubicBezTo>
                    <a:pt x="15227" y="21929"/>
                    <a:pt x="15236" y="21929"/>
                    <a:pt x="15246" y="21929"/>
                  </a:cubicBezTo>
                  <a:cubicBezTo>
                    <a:pt x="16049" y="21929"/>
                    <a:pt x="16558" y="21058"/>
                    <a:pt x="16163" y="20352"/>
                  </a:cubicBezTo>
                  <a:lnTo>
                    <a:pt x="10592" y="9945"/>
                  </a:lnTo>
                  <a:cubicBezTo>
                    <a:pt x="10487" y="9735"/>
                    <a:pt x="10424" y="9503"/>
                    <a:pt x="10424" y="9272"/>
                  </a:cubicBezTo>
                  <a:lnTo>
                    <a:pt x="1042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0" name="Google Shape;12434;p86"/>
            <p:cNvSpPr/>
            <p:nvPr/>
          </p:nvSpPr>
          <p:spPr>
            <a:xfrm>
              <a:off x="1032175" y="3364610"/>
              <a:ext cx="119316" cy="328347"/>
            </a:xfrm>
            <a:custGeom>
              <a:avLst/>
              <a:gdLst/>
              <a:ahLst/>
              <a:cxnLst/>
              <a:rect l="l" t="t" r="r" b="b"/>
              <a:pathLst>
                <a:path w="7969" h="21930" extrusionOk="0">
                  <a:moveTo>
                    <a:pt x="1" y="0"/>
                  </a:moveTo>
                  <a:lnTo>
                    <a:pt x="1" y="9398"/>
                  </a:lnTo>
                  <a:cubicBezTo>
                    <a:pt x="1" y="9545"/>
                    <a:pt x="43" y="9693"/>
                    <a:pt x="106" y="9840"/>
                  </a:cubicBezTo>
                  <a:lnTo>
                    <a:pt x="5740" y="20352"/>
                  </a:lnTo>
                  <a:cubicBezTo>
                    <a:pt x="6151" y="21050"/>
                    <a:pt x="5639" y="21908"/>
                    <a:pt x="4851" y="21929"/>
                  </a:cubicBezTo>
                  <a:lnTo>
                    <a:pt x="6644" y="21929"/>
                  </a:lnTo>
                  <a:cubicBezTo>
                    <a:pt x="7464" y="21929"/>
                    <a:pt x="7969" y="21067"/>
                    <a:pt x="7569" y="20352"/>
                  </a:cubicBezTo>
                  <a:lnTo>
                    <a:pt x="1998" y="9945"/>
                  </a:lnTo>
                  <a:cubicBezTo>
                    <a:pt x="1893" y="9735"/>
                    <a:pt x="1830" y="9503"/>
                    <a:pt x="1830" y="9272"/>
                  </a:cubicBezTo>
                  <a:lnTo>
                    <a:pt x="1830" y="0"/>
                  </a:lnTo>
                  <a:close/>
                  <a:moveTo>
                    <a:pt x="4794" y="21929"/>
                  </a:moveTo>
                  <a:cubicBezTo>
                    <a:pt x="4804" y="21929"/>
                    <a:pt x="4813" y="21929"/>
                    <a:pt x="4823" y="21929"/>
                  </a:cubicBezTo>
                  <a:cubicBezTo>
                    <a:pt x="4832" y="21929"/>
                    <a:pt x="4842" y="21929"/>
                    <a:pt x="4851" y="21929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1" name="Google Shape;12435;p86"/>
            <p:cNvSpPr/>
            <p:nvPr/>
          </p:nvSpPr>
          <p:spPr>
            <a:xfrm>
              <a:off x="953480" y="3587460"/>
              <a:ext cx="147958" cy="77782"/>
            </a:xfrm>
            <a:custGeom>
              <a:avLst/>
              <a:gdLst/>
              <a:ahLst/>
              <a:cxnLst/>
              <a:rect l="l" t="t" r="r" b="b"/>
              <a:pathLst>
                <a:path w="9882" h="5195" extrusionOk="0">
                  <a:moveTo>
                    <a:pt x="4928" y="0"/>
                  </a:moveTo>
                  <a:cubicBezTo>
                    <a:pt x="4207" y="0"/>
                    <a:pt x="3485" y="85"/>
                    <a:pt x="2776" y="254"/>
                  </a:cubicBezTo>
                  <a:cubicBezTo>
                    <a:pt x="2523" y="296"/>
                    <a:pt x="2313" y="464"/>
                    <a:pt x="2187" y="695"/>
                  </a:cubicBezTo>
                  <a:lnTo>
                    <a:pt x="169" y="4501"/>
                  </a:lnTo>
                  <a:cubicBezTo>
                    <a:pt x="1" y="4816"/>
                    <a:pt x="211" y="5195"/>
                    <a:pt x="568" y="5195"/>
                  </a:cubicBezTo>
                  <a:lnTo>
                    <a:pt x="9314" y="5195"/>
                  </a:lnTo>
                  <a:cubicBezTo>
                    <a:pt x="9672" y="5195"/>
                    <a:pt x="9882" y="4816"/>
                    <a:pt x="9735" y="4522"/>
                  </a:cubicBezTo>
                  <a:lnTo>
                    <a:pt x="7716" y="716"/>
                  </a:lnTo>
                  <a:cubicBezTo>
                    <a:pt x="7590" y="464"/>
                    <a:pt x="7359" y="296"/>
                    <a:pt x="7086" y="254"/>
                  </a:cubicBezTo>
                  <a:lnTo>
                    <a:pt x="6791" y="191"/>
                  </a:lnTo>
                  <a:cubicBezTo>
                    <a:pt x="6176" y="64"/>
                    <a:pt x="5552" y="0"/>
                    <a:pt x="492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2" name="Google Shape;12436;p86"/>
            <p:cNvSpPr/>
            <p:nvPr/>
          </p:nvSpPr>
          <p:spPr>
            <a:xfrm>
              <a:off x="1013295" y="3587490"/>
              <a:ext cx="88473" cy="77752"/>
            </a:xfrm>
            <a:custGeom>
              <a:avLst/>
              <a:gdLst/>
              <a:ahLst/>
              <a:cxnLst/>
              <a:rect l="l" t="t" r="r" b="b"/>
              <a:pathLst>
                <a:path w="5909" h="5193" extrusionOk="0">
                  <a:moveTo>
                    <a:pt x="906" y="0"/>
                  </a:moveTo>
                  <a:cubicBezTo>
                    <a:pt x="603" y="0"/>
                    <a:pt x="300" y="14"/>
                    <a:pt x="0" y="42"/>
                  </a:cubicBezTo>
                  <a:cubicBezTo>
                    <a:pt x="316" y="84"/>
                    <a:pt x="631" y="126"/>
                    <a:pt x="967" y="189"/>
                  </a:cubicBezTo>
                  <a:lnTo>
                    <a:pt x="1262" y="252"/>
                  </a:lnTo>
                  <a:cubicBezTo>
                    <a:pt x="1535" y="294"/>
                    <a:pt x="1766" y="462"/>
                    <a:pt x="1892" y="714"/>
                  </a:cubicBezTo>
                  <a:lnTo>
                    <a:pt x="3911" y="4499"/>
                  </a:lnTo>
                  <a:cubicBezTo>
                    <a:pt x="4079" y="4814"/>
                    <a:pt x="3848" y="5193"/>
                    <a:pt x="3490" y="5193"/>
                  </a:cubicBezTo>
                  <a:lnTo>
                    <a:pt x="5340" y="5193"/>
                  </a:lnTo>
                  <a:cubicBezTo>
                    <a:pt x="5677" y="5172"/>
                    <a:pt x="5908" y="4793"/>
                    <a:pt x="5740" y="4499"/>
                  </a:cubicBezTo>
                  <a:lnTo>
                    <a:pt x="3721" y="714"/>
                  </a:lnTo>
                  <a:cubicBezTo>
                    <a:pt x="3595" y="462"/>
                    <a:pt x="3364" y="294"/>
                    <a:pt x="3091" y="252"/>
                  </a:cubicBezTo>
                  <a:lnTo>
                    <a:pt x="2796" y="189"/>
                  </a:lnTo>
                  <a:cubicBezTo>
                    <a:pt x="2172" y="61"/>
                    <a:pt x="1537" y="0"/>
                    <a:pt x="906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3" name="Google Shape;12437;p86"/>
            <p:cNvSpPr/>
            <p:nvPr/>
          </p:nvSpPr>
          <p:spPr>
            <a:xfrm>
              <a:off x="1048226" y="3630282"/>
              <a:ext cx="19854" cy="17323"/>
            </a:xfrm>
            <a:custGeom>
              <a:avLst/>
              <a:gdLst/>
              <a:ahLst/>
              <a:cxnLst/>
              <a:rect l="l" t="t" r="r" b="b"/>
              <a:pathLst>
                <a:path w="1326" h="1157" extrusionOk="0">
                  <a:moveTo>
                    <a:pt x="758" y="1"/>
                  </a:moveTo>
                  <a:cubicBezTo>
                    <a:pt x="253" y="1"/>
                    <a:pt x="1" y="632"/>
                    <a:pt x="358" y="989"/>
                  </a:cubicBezTo>
                  <a:cubicBezTo>
                    <a:pt x="474" y="1105"/>
                    <a:pt x="616" y="1157"/>
                    <a:pt x="756" y="1157"/>
                  </a:cubicBezTo>
                  <a:cubicBezTo>
                    <a:pt x="1047" y="1157"/>
                    <a:pt x="1325" y="931"/>
                    <a:pt x="1325" y="590"/>
                  </a:cubicBezTo>
                  <a:cubicBezTo>
                    <a:pt x="1325" y="274"/>
                    <a:pt x="1073" y="1"/>
                    <a:pt x="75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4" name="Google Shape;12438;p86"/>
            <p:cNvSpPr/>
            <p:nvPr/>
          </p:nvSpPr>
          <p:spPr>
            <a:xfrm>
              <a:off x="1056101" y="3630282"/>
              <a:ext cx="12682" cy="17173"/>
            </a:xfrm>
            <a:custGeom>
              <a:avLst/>
              <a:gdLst/>
              <a:ahLst/>
              <a:cxnLst/>
              <a:rect l="l" t="t" r="r" b="b"/>
              <a:pathLst>
                <a:path w="847" h="1147" extrusionOk="0">
                  <a:moveTo>
                    <a:pt x="232" y="1"/>
                  </a:moveTo>
                  <a:cubicBezTo>
                    <a:pt x="169" y="1"/>
                    <a:pt x="85" y="22"/>
                    <a:pt x="0" y="64"/>
                  </a:cubicBezTo>
                  <a:cubicBezTo>
                    <a:pt x="484" y="253"/>
                    <a:pt x="484" y="905"/>
                    <a:pt x="0" y="1115"/>
                  </a:cubicBezTo>
                  <a:cubicBezTo>
                    <a:pt x="55" y="1137"/>
                    <a:pt x="106" y="1147"/>
                    <a:pt x="154" y="1147"/>
                  </a:cubicBezTo>
                  <a:cubicBezTo>
                    <a:pt x="671" y="1147"/>
                    <a:pt x="847" y="22"/>
                    <a:pt x="232" y="22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5" name="Google Shape;12439;p86"/>
            <p:cNvSpPr/>
            <p:nvPr/>
          </p:nvSpPr>
          <p:spPr>
            <a:xfrm>
              <a:off x="981493" y="3635013"/>
              <a:ext cx="19854" cy="16994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758" y="0"/>
                  </a:moveTo>
                  <a:cubicBezTo>
                    <a:pt x="253" y="0"/>
                    <a:pt x="1" y="610"/>
                    <a:pt x="358" y="967"/>
                  </a:cubicBezTo>
                  <a:cubicBezTo>
                    <a:pt x="474" y="1083"/>
                    <a:pt x="616" y="1135"/>
                    <a:pt x="755" y="1135"/>
                  </a:cubicBezTo>
                  <a:cubicBezTo>
                    <a:pt x="1047" y="1135"/>
                    <a:pt x="1325" y="909"/>
                    <a:pt x="1325" y="568"/>
                  </a:cubicBezTo>
                  <a:cubicBezTo>
                    <a:pt x="1325" y="253"/>
                    <a:pt x="1073" y="0"/>
                    <a:pt x="75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6" name="Google Shape;12440;p86"/>
            <p:cNvSpPr/>
            <p:nvPr/>
          </p:nvSpPr>
          <p:spPr>
            <a:xfrm>
              <a:off x="989369" y="3635013"/>
              <a:ext cx="12682" cy="16844"/>
            </a:xfrm>
            <a:custGeom>
              <a:avLst/>
              <a:gdLst/>
              <a:ahLst/>
              <a:cxnLst/>
              <a:rect l="l" t="t" r="r" b="b"/>
              <a:pathLst>
                <a:path w="847" h="1125" extrusionOk="0">
                  <a:moveTo>
                    <a:pt x="232" y="0"/>
                  </a:moveTo>
                  <a:cubicBezTo>
                    <a:pt x="169" y="0"/>
                    <a:pt x="84" y="0"/>
                    <a:pt x="0" y="42"/>
                  </a:cubicBezTo>
                  <a:cubicBezTo>
                    <a:pt x="484" y="231"/>
                    <a:pt x="484" y="904"/>
                    <a:pt x="0" y="1093"/>
                  </a:cubicBezTo>
                  <a:cubicBezTo>
                    <a:pt x="54" y="1115"/>
                    <a:pt x="106" y="1125"/>
                    <a:pt x="154" y="1125"/>
                  </a:cubicBezTo>
                  <a:cubicBezTo>
                    <a:pt x="671" y="1125"/>
                    <a:pt x="847" y="0"/>
                    <a:pt x="23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7" name="Google Shape;12441;p86"/>
            <p:cNvSpPr/>
            <p:nvPr/>
          </p:nvSpPr>
          <p:spPr>
            <a:xfrm>
              <a:off x="1008249" y="3606041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21" y="1178"/>
                  </a:cubicBezTo>
                  <a:cubicBezTo>
                    <a:pt x="564" y="1314"/>
                    <a:pt x="738" y="1376"/>
                    <a:pt x="907" y="1376"/>
                  </a:cubicBezTo>
                  <a:cubicBezTo>
                    <a:pt x="1262" y="1376"/>
                    <a:pt x="1599" y="1107"/>
                    <a:pt x="1599" y="695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" name="Google Shape;12442;p86"/>
            <p:cNvSpPr/>
            <p:nvPr/>
          </p:nvSpPr>
          <p:spPr>
            <a:xfrm>
              <a:off x="1018011" y="3606041"/>
              <a:ext cx="14179" cy="20662"/>
            </a:xfrm>
            <a:custGeom>
              <a:avLst/>
              <a:gdLst/>
              <a:ahLst/>
              <a:cxnLst/>
              <a:rect l="l" t="t" r="r" b="b"/>
              <a:pathLst>
                <a:path w="947" h="1380" extrusionOk="0">
                  <a:moveTo>
                    <a:pt x="278" y="0"/>
                  </a:moveTo>
                  <a:cubicBezTo>
                    <a:pt x="186" y="0"/>
                    <a:pt x="92" y="20"/>
                    <a:pt x="1" y="64"/>
                  </a:cubicBezTo>
                  <a:cubicBezTo>
                    <a:pt x="547" y="295"/>
                    <a:pt x="547" y="1073"/>
                    <a:pt x="1" y="1326"/>
                  </a:cubicBezTo>
                  <a:cubicBezTo>
                    <a:pt x="86" y="1362"/>
                    <a:pt x="174" y="1379"/>
                    <a:pt x="260" y="1379"/>
                  </a:cubicBezTo>
                  <a:cubicBezTo>
                    <a:pt x="618" y="1379"/>
                    <a:pt x="947" y="1085"/>
                    <a:pt x="947" y="695"/>
                  </a:cubicBezTo>
                  <a:cubicBezTo>
                    <a:pt x="947" y="295"/>
                    <a:pt x="629" y="0"/>
                    <a:pt x="278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9" name="Google Shape;12443;p86"/>
            <p:cNvSpPr/>
            <p:nvPr/>
          </p:nvSpPr>
          <p:spPr>
            <a:xfrm>
              <a:off x="995657" y="3550329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42" y="1178"/>
                  </a:cubicBezTo>
                  <a:cubicBezTo>
                    <a:pt x="578" y="1314"/>
                    <a:pt x="747" y="1375"/>
                    <a:pt x="914" y="1375"/>
                  </a:cubicBezTo>
                  <a:cubicBezTo>
                    <a:pt x="1264" y="1375"/>
                    <a:pt x="1605" y="1107"/>
                    <a:pt x="1620" y="694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0" name="Google Shape;12444;p86"/>
            <p:cNvSpPr/>
            <p:nvPr/>
          </p:nvSpPr>
          <p:spPr>
            <a:xfrm>
              <a:off x="1004790" y="3550329"/>
              <a:ext cx="15751" cy="20363"/>
            </a:xfrm>
            <a:custGeom>
              <a:avLst/>
              <a:gdLst/>
              <a:ahLst/>
              <a:cxnLst/>
              <a:rect l="l" t="t" r="r" b="b"/>
              <a:pathLst>
                <a:path w="1052" h="1360" extrusionOk="0">
                  <a:moveTo>
                    <a:pt x="316" y="1"/>
                  </a:moveTo>
                  <a:cubicBezTo>
                    <a:pt x="211" y="1"/>
                    <a:pt x="106" y="22"/>
                    <a:pt x="1" y="64"/>
                  </a:cubicBezTo>
                  <a:cubicBezTo>
                    <a:pt x="526" y="316"/>
                    <a:pt x="526" y="1052"/>
                    <a:pt x="1" y="1304"/>
                  </a:cubicBezTo>
                  <a:cubicBezTo>
                    <a:pt x="90" y="1342"/>
                    <a:pt x="182" y="1359"/>
                    <a:pt x="273" y="1359"/>
                  </a:cubicBezTo>
                  <a:cubicBezTo>
                    <a:pt x="588" y="1359"/>
                    <a:pt x="881" y="1147"/>
                    <a:pt x="947" y="821"/>
                  </a:cubicBezTo>
                  <a:cubicBezTo>
                    <a:pt x="1052" y="400"/>
                    <a:pt x="736" y="1"/>
                    <a:pt x="316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1" name="Google Shape;12445;p86"/>
            <p:cNvSpPr/>
            <p:nvPr/>
          </p:nvSpPr>
          <p:spPr>
            <a:xfrm>
              <a:off x="1026830" y="3523558"/>
              <a:ext cx="23941" cy="20437"/>
            </a:xfrm>
            <a:custGeom>
              <a:avLst/>
              <a:gdLst/>
              <a:ahLst/>
              <a:cxnLst/>
              <a:rect l="l" t="t" r="r" b="b"/>
              <a:pathLst>
                <a:path w="1599" h="1365" extrusionOk="0">
                  <a:moveTo>
                    <a:pt x="940" y="1"/>
                  </a:moveTo>
                  <a:cubicBezTo>
                    <a:pt x="928" y="1"/>
                    <a:pt x="916" y="1"/>
                    <a:pt x="904" y="2"/>
                  </a:cubicBezTo>
                  <a:cubicBezTo>
                    <a:pt x="295" y="2"/>
                    <a:pt x="0" y="737"/>
                    <a:pt x="421" y="1158"/>
                  </a:cubicBezTo>
                  <a:cubicBezTo>
                    <a:pt x="564" y="1301"/>
                    <a:pt x="737" y="1364"/>
                    <a:pt x="907" y="1364"/>
                  </a:cubicBezTo>
                  <a:cubicBezTo>
                    <a:pt x="1261" y="1364"/>
                    <a:pt x="1598" y="1087"/>
                    <a:pt x="1598" y="674"/>
                  </a:cubicBezTo>
                  <a:cubicBezTo>
                    <a:pt x="1598" y="308"/>
                    <a:pt x="1302" y="1"/>
                    <a:pt x="940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2" name="Google Shape;12446;p86"/>
            <p:cNvSpPr/>
            <p:nvPr/>
          </p:nvSpPr>
          <p:spPr>
            <a:xfrm>
              <a:off x="1035948" y="3523258"/>
              <a:ext cx="15766" cy="20677"/>
            </a:xfrm>
            <a:custGeom>
              <a:avLst/>
              <a:gdLst/>
              <a:ahLst/>
              <a:cxnLst/>
              <a:rect l="l" t="t" r="r" b="b"/>
              <a:pathLst>
                <a:path w="1053" h="1381" extrusionOk="0">
                  <a:moveTo>
                    <a:pt x="295" y="1"/>
                  </a:moveTo>
                  <a:lnTo>
                    <a:pt x="295" y="22"/>
                  </a:lnTo>
                  <a:cubicBezTo>
                    <a:pt x="190" y="22"/>
                    <a:pt x="106" y="43"/>
                    <a:pt x="1" y="85"/>
                  </a:cubicBezTo>
                  <a:cubicBezTo>
                    <a:pt x="527" y="316"/>
                    <a:pt x="527" y="1073"/>
                    <a:pt x="1" y="1325"/>
                  </a:cubicBezTo>
                  <a:cubicBezTo>
                    <a:pt x="90" y="1363"/>
                    <a:pt x="183" y="1380"/>
                    <a:pt x="274" y="1380"/>
                  </a:cubicBezTo>
                  <a:cubicBezTo>
                    <a:pt x="588" y="1380"/>
                    <a:pt x="882" y="1168"/>
                    <a:pt x="947" y="842"/>
                  </a:cubicBezTo>
                  <a:cubicBezTo>
                    <a:pt x="1052" y="421"/>
                    <a:pt x="737" y="22"/>
                    <a:pt x="29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3" name="Google Shape;12447;p86"/>
            <p:cNvSpPr/>
            <p:nvPr/>
          </p:nvSpPr>
          <p:spPr>
            <a:xfrm>
              <a:off x="1012666" y="3484854"/>
              <a:ext cx="19839" cy="17144"/>
            </a:xfrm>
            <a:custGeom>
              <a:avLst/>
              <a:gdLst/>
              <a:ahLst/>
              <a:cxnLst/>
              <a:rect l="l" t="t" r="r" b="b"/>
              <a:pathLst>
                <a:path w="1325" h="1145" extrusionOk="0">
                  <a:moveTo>
                    <a:pt x="757" y="1"/>
                  </a:moveTo>
                  <a:cubicBezTo>
                    <a:pt x="252" y="1"/>
                    <a:pt x="0" y="610"/>
                    <a:pt x="358" y="968"/>
                  </a:cubicBezTo>
                  <a:cubicBezTo>
                    <a:pt x="473" y="1090"/>
                    <a:pt x="616" y="1145"/>
                    <a:pt x="755" y="1145"/>
                  </a:cubicBezTo>
                  <a:cubicBezTo>
                    <a:pt x="1046" y="1145"/>
                    <a:pt x="1325" y="909"/>
                    <a:pt x="1325" y="568"/>
                  </a:cubicBezTo>
                  <a:cubicBezTo>
                    <a:pt x="1325" y="253"/>
                    <a:pt x="1072" y="1"/>
                    <a:pt x="757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4" name="Google Shape;12448;p86"/>
            <p:cNvSpPr/>
            <p:nvPr/>
          </p:nvSpPr>
          <p:spPr>
            <a:xfrm>
              <a:off x="1020527" y="3484854"/>
              <a:ext cx="12622" cy="16934"/>
            </a:xfrm>
            <a:custGeom>
              <a:avLst/>
              <a:gdLst/>
              <a:ahLst/>
              <a:cxnLst/>
              <a:rect l="l" t="t" r="r" b="b"/>
              <a:pathLst>
                <a:path w="843" h="1131" extrusionOk="0">
                  <a:moveTo>
                    <a:pt x="232" y="1"/>
                  </a:moveTo>
                  <a:cubicBezTo>
                    <a:pt x="169" y="1"/>
                    <a:pt x="85" y="22"/>
                    <a:pt x="1" y="43"/>
                  </a:cubicBezTo>
                  <a:cubicBezTo>
                    <a:pt x="484" y="253"/>
                    <a:pt x="484" y="905"/>
                    <a:pt x="1" y="1094"/>
                  </a:cubicBezTo>
                  <a:cubicBezTo>
                    <a:pt x="59" y="1119"/>
                    <a:pt x="114" y="1130"/>
                    <a:pt x="166" y="1130"/>
                  </a:cubicBezTo>
                  <a:cubicBezTo>
                    <a:pt x="674" y="1130"/>
                    <a:pt x="843" y="20"/>
                    <a:pt x="232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5" name="Google Shape;12449;p86"/>
            <p:cNvSpPr/>
            <p:nvPr/>
          </p:nvSpPr>
          <p:spPr>
            <a:xfrm>
              <a:off x="918534" y="3642559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1" y="674"/>
                  </a:lnTo>
                  <a:lnTo>
                    <a:pt x="1325" y="674"/>
                  </a:lnTo>
                  <a:cubicBezTo>
                    <a:pt x="1515" y="674"/>
                    <a:pt x="1662" y="526"/>
                    <a:pt x="1662" y="337"/>
                  </a:cubicBezTo>
                  <a:cubicBezTo>
                    <a:pt x="1662" y="148"/>
                    <a:pt x="1494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6" name="Google Shape;12450;p86"/>
            <p:cNvSpPr/>
            <p:nvPr/>
          </p:nvSpPr>
          <p:spPr>
            <a:xfrm>
              <a:off x="933342" y="3615175"/>
              <a:ext cx="24555" cy="10091"/>
            </a:xfrm>
            <a:custGeom>
              <a:avLst/>
              <a:gdLst/>
              <a:ahLst/>
              <a:cxnLst/>
              <a:rect l="l" t="t" r="r" b="b"/>
              <a:pathLst>
                <a:path w="1640" h="674" extrusionOk="0">
                  <a:moveTo>
                    <a:pt x="357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40" y="526"/>
                    <a:pt x="1640" y="337"/>
                  </a:cubicBezTo>
                  <a:cubicBezTo>
                    <a:pt x="1640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7" name="Google Shape;12451;p86"/>
            <p:cNvSpPr/>
            <p:nvPr/>
          </p:nvSpPr>
          <p:spPr>
            <a:xfrm>
              <a:off x="947820" y="3587790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61" y="526"/>
                    <a:pt x="1661" y="337"/>
                  </a:cubicBezTo>
                  <a:cubicBezTo>
                    <a:pt x="1661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8" name="Google Shape;12452;p86"/>
            <p:cNvSpPr/>
            <p:nvPr/>
          </p:nvSpPr>
          <p:spPr>
            <a:xfrm>
              <a:off x="962299" y="3560405"/>
              <a:ext cx="24884" cy="10406"/>
            </a:xfrm>
            <a:custGeom>
              <a:avLst/>
              <a:gdLst/>
              <a:ahLst/>
              <a:cxnLst/>
              <a:rect l="l" t="t" r="r" b="b"/>
              <a:pathLst>
                <a:path w="1662" h="695" extrusionOk="0">
                  <a:moveTo>
                    <a:pt x="379" y="0"/>
                  </a:moveTo>
                  <a:lnTo>
                    <a:pt x="0" y="694"/>
                  </a:lnTo>
                  <a:lnTo>
                    <a:pt x="1325" y="694"/>
                  </a:lnTo>
                  <a:cubicBezTo>
                    <a:pt x="1514" y="694"/>
                    <a:pt x="1661" y="526"/>
                    <a:pt x="1661" y="337"/>
                  </a:cubicBezTo>
                  <a:cubicBezTo>
                    <a:pt x="1640" y="148"/>
                    <a:pt x="1493" y="0"/>
                    <a:pt x="1304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9" name="Google Shape;12453;p86"/>
            <p:cNvSpPr/>
            <p:nvPr/>
          </p:nvSpPr>
          <p:spPr>
            <a:xfrm>
              <a:off x="984637" y="3359564"/>
              <a:ext cx="85957" cy="26456"/>
            </a:xfrm>
            <a:custGeom>
              <a:avLst/>
              <a:gdLst/>
              <a:ahLst/>
              <a:cxnLst/>
              <a:rect l="l" t="t" r="r" b="b"/>
              <a:pathLst>
                <a:path w="5741" h="1767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1325"/>
                  </a:lnTo>
                  <a:cubicBezTo>
                    <a:pt x="1" y="1557"/>
                    <a:pt x="190" y="1767"/>
                    <a:pt x="442" y="1767"/>
                  </a:cubicBezTo>
                  <a:lnTo>
                    <a:pt x="5299" y="1767"/>
                  </a:lnTo>
                  <a:cubicBezTo>
                    <a:pt x="5530" y="1767"/>
                    <a:pt x="5741" y="1557"/>
                    <a:pt x="5741" y="1325"/>
                  </a:cubicBezTo>
                  <a:lnTo>
                    <a:pt x="5741" y="442"/>
                  </a:lnTo>
                  <a:cubicBezTo>
                    <a:pt x="5720" y="190"/>
                    <a:pt x="5530" y="1"/>
                    <a:pt x="529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0" name="Google Shape;12454;p86"/>
            <p:cNvSpPr/>
            <p:nvPr/>
          </p:nvSpPr>
          <p:spPr>
            <a:xfrm>
              <a:off x="1037535" y="3359564"/>
              <a:ext cx="33059" cy="26456"/>
            </a:xfrm>
            <a:custGeom>
              <a:avLst/>
              <a:gdLst/>
              <a:ahLst/>
              <a:cxnLst/>
              <a:rect l="l" t="t" r="r" b="b"/>
              <a:pathLst>
                <a:path w="2208" h="1767" extrusionOk="0">
                  <a:moveTo>
                    <a:pt x="0" y="1"/>
                  </a:moveTo>
                  <a:cubicBezTo>
                    <a:pt x="231" y="1"/>
                    <a:pt x="421" y="190"/>
                    <a:pt x="442" y="442"/>
                  </a:cubicBezTo>
                  <a:lnTo>
                    <a:pt x="442" y="1325"/>
                  </a:lnTo>
                  <a:cubicBezTo>
                    <a:pt x="442" y="1557"/>
                    <a:pt x="231" y="1767"/>
                    <a:pt x="0" y="1767"/>
                  </a:cubicBezTo>
                  <a:lnTo>
                    <a:pt x="1766" y="1767"/>
                  </a:lnTo>
                  <a:cubicBezTo>
                    <a:pt x="1997" y="1767"/>
                    <a:pt x="2208" y="1557"/>
                    <a:pt x="2208" y="1325"/>
                  </a:cubicBezTo>
                  <a:lnTo>
                    <a:pt x="2208" y="442"/>
                  </a:lnTo>
                  <a:cubicBezTo>
                    <a:pt x="2187" y="190"/>
                    <a:pt x="1997" y="1"/>
                    <a:pt x="1766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1" name="Google Shape;12455;p86"/>
          <p:cNvGrpSpPr/>
          <p:nvPr/>
        </p:nvGrpSpPr>
        <p:grpSpPr>
          <a:xfrm>
            <a:off x="3094058" y="3396424"/>
            <a:ext cx="564364" cy="552533"/>
            <a:chOff x="2616191" y="2890461"/>
            <a:chExt cx="365793" cy="361152"/>
          </a:xfrm>
        </p:grpSpPr>
        <p:sp>
          <p:nvSpPr>
            <p:cNvPr id="1002" name="Google Shape;12456;p86"/>
            <p:cNvSpPr/>
            <p:nvPr/>
          </p:nvSpPr>
          <p:spPr>
            <a:xfrm>
              <a:off x="2616191" y="3225545"/>
              <a:ext cx="30604" cy="26067"/>
            </a:xfrm>
            <a:custGeom>
              <a:avLst/>
              <a:gdLst/>
              <a:ahLst/>
              <a:cxnLst/>
              <a:rect l="l" t="t" r="r" b="b"/>
              <a:pathLst>
                <a:path w="2044" h="1741" extrusionOk="0">
                  <a:moveTo>
                    <a:pt x="1460" y="0"/>
                  </a:moveTo>
                  <a:cubicBezTo>
                    <a:pt x="1363" y="0"/>
                    <a:pt x="1263" y="42"/>
                    <a:pt x="1177" y="143"/>
                  </a:cubicBezTo>
                  <a:lnTo>
                    <a:pt x="252" y="1089"/>
                  </a:lnTo>
                  <a:cubicBezTo>
                    <a:pt x="0" y="1320"/>
                    <a:pt x="189" y="1741"/>
                    <a:pt x="526" y="1741"/>
                  </a:cubicBezTo>
                  <a:cubicBezTo>
                    <a:pt x="610" y="1741"/>
                    <a:pt x="715" y="1698"/>
                    <a:pt x="778" y="1614"/>
                  </a:cubicBezTo>
                  <a:lnTo>
                    <a:pt x="1724" y="689"/>
                  </a:lnTo>
                  <a:cubicBezTo>
                    <a:pt x="2044" y="418"/>
                    <a:pt x="1768" y="0"/>
                    <a:pt x="1460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" name="Google Shape;12457;p86"/>
            <p:cNvSpPr/>
            <p:nvPr/>
          </p:nvSpPr>
          <p:spPr>
            <a:xfrm>
              <a:off x="2627196" y="3189506"/>
              <a:ext cx="53527" cy="51326"/>
            </a:xfrm>
            <a:custGeom>
              <a:avLst/>
              <a:gdLst/>
              <a:ahLst/>
              <a:cxnLst/>
              <a:rect l="l" t="t" r="r" b="b"/>
              <a:pathLst>
                <a:path w="3575" h="3428" extrusionOk="0">
                  <a:moveTo>
                    <a:pt x="2074" y="0"/>
                  </a:moveTo>
                  <a:cubicBezTo>
                    <a:pt x="1977" y="0"/>
                    <a:pt x="1883" y="37"/>
                    <a:pt x="1809" y="111"/>
                  </a:cubicBezTo>
                  <a:lnTo>
                    <a:pt x="442" y="1456"/>
                  </a:lnTo>
                  <a:cubicBezTo>
                    <a:pt x="1" y="1919"/>
                    <a:pt x="1" y="2634"/>
                    <a:pt x="442" y="3096"/>
                  </a:cubicBezTo>
                  <a:cubicBezTo>
                    <a:pt x="674" y="3317"/>
                    <a:pt x="968" y="3427"/>
                    <a:pt x="1262" y="3427"/>
                  </a:cubicBezTo>
                  <a:cubicBezTo>
                    <a:pt x="1557" y="3427"/>
                    <a:pt x="1851" y="3317"/>
                    <a:pt x="2082" y="3096"/>
                  </a:cubicBezTo>
                  <a:lnTo>
                    <a:pt x="3428" y="1730"/>
                  </a:lnTo>
                  <a:cubicBezTo>
                    <a:pt x="3575" y="1583"/>
                    <a:pt x="3575" y="1351"/>
                    <a:pt x="3428" y="1204"/>
                  </a:cubicBezTo>
                  <a:lnTo>
                    <a:pt x="2356" y="111"/>
                  </a:lnTo>
                  <a:cubicBezTo>
                    <a:pt x="2272" y="37"/>
                    <a:pt x="2172" y="0"/>
                    <a:pt x="207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" name="Google Shape;12458;p86"/>
            <p:cNvSpPr/>
            <p:nvPr/>
          </p:nvSpPr>
          <p:spPr>
            <a:xfrm>
              <a:off x="2631298" y="3201544"/>
              <a:ext cx="49424" cy="39288"/>
            </a:xfrm>
            <a:custGeom>
              <a:avLst/>
              <a:gdLst/>
              <a:ahLst/>
              <a:cxnLst/>
              <a:rect l="l" t="t" r="r" b="b"/>
              <a:pathLst>
                <a:path w="3301" h="2624" extrusionOk="0">
                  <a:moveTo>
                    <a:pt x="2754" y="1"/>
                  </a:moveTo>
                  <a:lnTo>
                    <a:pt x="2754" y="1"/>
                  </a:lnTo>
                  <a:cubicBezTo>
                    <a:pt x="2902" y="148"/>
                    <a:pt x="2902" y="400"/>
                    <a:pt x="2754" y="547"/>
                  </a:cubicBezTo>
                  <a:lnTo>
                    <a:pt x="1409" y="1893"/>
                  </a:lnTo>
                  <a:cubicBezTo>
                    <a:pt x="1186" y="2116"/>
                    <a:pt x="898" y="2229"/>
                    <a:pt x="604" y="2229"/>
                  </a:cubicBezTo>
                  <a:cubicBezTo>
                    <a:pt x="399" y="2229"/>
                    <a:pt x="191" y="2174"/>
                    <a:pt x="0" y="2061"/>
                  </a:cubicBezTo>
                  <a:lnTo>
                    <a:pt x="0" y="2061"/>
                  </a:lnTo>
                  <a:cubicBezTo>
                    <a:pt x="63" y="2145"/>
                    <a:pt x="105" y="2229"/>
                    <a:pt x="168" y="2292"/>
                  </a:cubicBezTo>
                  <a:cubicBezTo>
                    <a:pt x="400" y="2513"/>
                    <a:pt x="694" y="2623"/>
                    <a:pt x="988" y="2623"/>
                  </a:cubicBezTo>
                  <a:cubicBezTo>
                    <a:pt x="1283" y="2623"/>
                    <a:pt x="1577" y="2513"/>
                    <a:pt x="1808" y="2292"/>
                  </a:cubicBezTo>
                  <a:lnTo>
                    <a:pt x="3154" y="926"/>
                  </a:lnTo>
                  <a:cubicBezTo>
                    <a:pt x="3301" y="779"/>
                    <a:pt x="3301" y="547"/>
                    <a:pt x="3154" y="400"/>
                  </a:cubicBezTo>
                  <a:lnTo>
                    <a:pt x="275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5" name="Google Shape;12459;p86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6" name="Google Shape;12460;p86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7" name="Google Shape;12461;p86"/>
            <p:cNvSpPr/>
            <p:nvPr/>
          </p:nvSpPr>
          <p:spPr>
            <a:xfrm>
              <a:off x="2663085" y="2897153"/>
              <a:ext cx="318899" cy="327314"/>
            </a:xfrm>
            <a:custGeom>
              <a:avLst/>
              <a:gdLst/>
              <a:ahLst/>
              <a:cxnLst/>
              <a:rect l="l" t="t" r="r" b="b"/>
              <a:pathLst>
                <a:path w="21299" h="21861" extrusionOk="0">
                  <a:moveTo>
                    <a:pt x="19890" y="0"/>
                  </a:moveTo>
                  <a:lnTo>
                    <a:pt x="19890" y="0"/>
                  </a:lnTo>
                  <a:cubicBezTo>
                    <a:pt x="20541" y="757"/>
                    <a:pt x="20499" y="1892"/>
                    <a:pt x="19785" y="2586"/>
                  </a:cubicBezTo>
                  <a:lnTo>
                    <a:pt x="10828" y="11542"/>
                  </a:lnTo>
                  <a:cubicBezTo>
                    <a:pt x="10155" y="12425"/>
                    <a:pt x="9567" y="13372"/>
                    <a:pt x="9125" y="14381"/>
                  </a:cubicBezTo>
                  <a:cubicBezTo>
                    <a:pt x="8158" y="16357"/>
                    <a:pt x="7317" y="18060"/>
                    <a:pt x="3175" y="19216"/>
                  </a:cubicBezTo>
                  <a:lnTo>
                    <a:pt x="1620" y="20772"/>
                  </a:lnTo>
                  <a:cubicBezTo>
                    <a:pt x="1399" y="20993"/>
                    <a:pt x="1104" y="21103"/>
                    <a:pt x="810" y="21103"/>
                  </a:cubicBezTo>
                  <a:cubicBezTo>
                    <a:pt x="516" y="21103"/>
                    <a:pt x="222" y="20993"/>
                    <a:pt x="1" y="20772"/>
                  </a:cubicBezTo>
                  <a:lnTo>
                    <a:pt x="1" y="20772"/>
                  </a:lnTo>
                  <a:lnTo>
                    <a:pt x="758" y="21529"/>
                  </a:lnTo>
                  <a:cubicBezTo>
                    <a:pt x="989" y="21750"/>
                    <a:pt x="1283" y="21860"/>
                    <a:pt x="1575" y="21860"/>
                  </a:cubicBezTo>
                  <a:cubicBezTo>
                    <a:pt x="1867" y="21860"/>
                    <a:pt x="2156" y="21750"/>
                    <a:pt x="2376" y="21529"/>
                  </a:cubicBezTo>
                  <a:lnTo>
                    <a:pt x="3932" y="19973"/>
                  </a:lnTo>
                  <a:cubicBezTo>
                    <a:pt x="8074" y="18817"/>
                    <a:pt x="8915" y="17114"/>
                    <a:pt x="9882" y="15138"/>
                  </a:cubicBezTo>
                  <a:cubicBezTo>
                    <a:pt x="10324" y="14128"/>
                    <a:pt x="10912" y="13182"/>
                    <a:pt x="11606" y="12320"/>
                  </a:cubicBezTo>
                  <a:lnTo>
                    <a:pt x="20562" y="3364"/>
                  </a:lnTo>
                  <a:cubicBezTo>
                    <a:pt x="21298" y="2607"/>
                    <a:pt x="21298" y="1409"/>
                    <a:pt x="20562" y="652"/>
                  </a:cubicBezTo>
                  <a:lnTo>
                    <a:pt x="20016" y="105"/>
                  </a:lnTo>
                  <a:cubicBezTo>
                    <a:pt x="19974" y="63"/>
                    <a:pt x="19932" y="42"/>
                    <a:pt x="1989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8" name="Google Shape;12462;p86"/>
            <p:cNvSpPr/>
            <p:nvPr/>
          </p:nvSpPr>
          <p:spPr>
            <a:xfrm>
              <a:off x="2643576" y="3148033"/>
              <a:ext cx="78082" cy="76435"/>
            </a:xfrm>
            <a:custGeom>
              <a:avLst/>
              <a:gdLst/>
              <a:ahLst/>
              <a:cxnLst/>
              <a:rect l="l" t="t" r="r" b="b"/>
              <a:pathLst>
                <a:path w="5215" h="5105" extrusionOk="0">
                  <a:moveTo>
                    <a:pt x="1976" y="0"/>
                  </a:moveTo>
                  <a:lnTo>
                    <a:pt x="442" y="1535"/>
                  </a:lnTo>
                  <a:cubicBezTo>
                    <a:pt x="0" y="1977"/>
                    <a:pt x="0" y="2713"/>
                    <a:pt x="442" y="3154"/>
                  </a:cubicBezTo>
                  <a:lnTo>
                    <a:pt x="2061" y="4773"/>
                  </a:lnTo>
                  <a:cubicBezTo>
                    <a:pt x="2292" y="4994"/>
                    <a:pt x="2586" y="5104"/>
                    <a:pt x="2878" y="5104"/>
                  </a:cubicBezTo>
                  <a:cubicBezTo>
                    <a:pt x="3170" y="5104"/>
                    <a:pt x="3459" y="4994"/>
                    <a:pt x="3679" y="4773"/>
                  </a:cubicBezTo>
                  <a:lnTo>
                    <a:pt x="5214" y="323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9" name="Google Shape;12463;p86"/>
            <p:cNvSpPr/>
            <p:nvPr/>
          </p:nvSpPr>
          <p:spPr>
            <a:xfrm>
              <a:off x="2815759" y="2931141"/>
              <a:ext cx="122774" cy="122789"/>
            </a:xfrm>
            <a:custGeom>
              <a:avLst/>
              <a:gdLst/>
              <a:ahLst/>
              <a:cxnLst/>
              <a:rect l="l" t="t" r="r" b="b"/>
              <a:pathLst>
                <a:path w="8200" h="8201" extrusionOk="0">
                  <a:moveTo>
                    <a:pt x="4962" y="1"/>
                  </a:moveTo>
                  <a:lnTo>
                    <a:pt x="0" y="4962"/>
                  </a:lnTo>
                  <a:lnTo>
                    <a:pt x="3238" y="8200"/>
                  </a:lnTo>
                  <a:lnTo>
                    <a:pt x="8200" y="3238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0" name="Google Shape;12464;p86"/>
            <p:cNvSpPr/>
            <p:nvPr/>
          </p:nvSpPr>
          <p:spPr>
            <a:xfrm>
              <a:off x="2663085" y="3185179"/>
              <a:ext cx="58572" cy="39288"/>
            </a:xfrm>
            <a:custGeom>
              <a:avLst/>
              <a:gdLst/>
              <a:ahLst/>
              <a:cxnLst/>
              <a:rect l="l" t="t" r="r" b="b"/>
              <a:pathLst>
                <a:path w="3912" h="2624" extrusionOk="0">
                  <a:moveTo>
                    <a:pt x="3154" y="0"/>
                  </a:moveTo>
                  <a:lnTo>
                    <a:pt x="1620" y="1535"/>
                  </a:lnTo>
                  <a:cubicBezTo>
                    <a:pt x="1399" y="1756"/>
                    <a:pt x="1104" y="1866"/>
                    <a:pt x="810" y="1866"/>
                  </a:cubicBezTo>
                  <a:cubicBezTo>
                    <a:pt x="516" y="1866"/>
                    <a:pt x="222" y="1756"/>
                    <a:pt x="1" y="1535"/>
                  </a:cubicBezTo>
                  <a:lnTo>
                    <a:pt x="1" y="1535"/>
                  </a:lnTo>
                  <a:lnTo>
                    <a:pt x="758" y="2292"/>
                  </a:lnTo>
                  <a:cubicBezTo>
                    <a:pt x="989" y="2513"/>
                    <a:pt x="1283" y="2623"/>
                    <a:pt x="1575" y="2623"/>
                  </a:cubicBezTo>
                  <a:cubicBezTo>
                    <a:pt x="1867" y="2623"/>
                    <a:pt x="2156" y="2513"/>
                    <a:pt x="2376" y="2292"/>
                  </a:cubicBezTo>
                  <a:lnTo>
                    <a:pt x="3911" y="75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1" name="Google Shape;12465;p86"/>
            <p:cNvSpPr/>
            <p:nvPr/>
          </p:nvSpPr>
          <p:spPr>
            <a:xfrm>
              <a:off x="2852906" y="2968288"/>
              <a:ext cx="85628" cy="85643"/>
            </a:xfrm>
            <a:custGeom>
              <a:avLst/>
              <a:gdLst/>
              <a:ahLst/>
              <a:cxnLst/>
              <a:rect l="l" t="t" r="r" b="b"/>
              <a:pathLst>
                <a:path w="5719" h="5720" extrusionOk="0">
                  <a:moveTo>
                    <a:pt x="4962" y="1"/>
                  </a:moveTo>
                  <a:lnTo>
                    <a:pt x="0" y="4962"/>
                  </a:lnTo>
                  <a:lnTo>
                    <a:pt x="757" y="5719"/>
                  </a:lnTo>
                  <a:lnTo>
                    <a:pt x="5719" y="757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2" name="Google Shape;12466;p86"/>
            <p:cNvSpPr/>
            <p:nvPr/>
          </p:nvSpPr>
          <p:spPr>
            <a:xfrm>
              <a:off x="2874302" y="2921783"/>
              <a:ext cx="82813" cy="146311"/>
            </a:xfrm>
            <a:custGeom>
              <a:avLst/>
              <a:gdLst/>
              <a:ahLst/>
              <a:cxnLst/>
              <a:rect l="l" t="t" r="r" b="b"/>
              <a:pathLst>
                <a:path w="5531" h="9772" extrusionOk="0">
                  <a:moveTo>
                    <a:pt x="741" y="1"/>
                  </a:moveTo>
                  <a:cubicBezTo>
                    <a:pt x="449" y="1"/>
                    <a:pt x="197" y="368"/>
                    <a:pt x="442" y="647"/>
                  </a:cubicBezTo>
                  <a:lnTo>
                    <a:pt x="4563" y="4789"/>
                  </a:lnTo>
                  <a:lnTo>
                    <a:pt x="232" y="9120"/>
                  </a:lnTo>
                  <a:cubicBezTo>
                    <a:pt x="1" y="9351"/>
                    <a:pt x="169" y="9771"/>
                    <a:pt x="527" y="9771"/>
                  </a:cubicBezTo>
                  <a:cubicBezTo>
                    <a:pt x="611" y="9771"/>
                    <a:pt x="716" y="9729"/>
                    <a:pt x="779" y="9645"/>
                  </a:cubicBezTo>
                  <a:lnTo>
                    <a:pt x="5383" y="5062"/>
                  </a:lnTo>
                  <a:cubicBezTo>
                    <a:pt x="5530" y="4894"/>
                    <a:pt x="5530" y="4662"/>
                    <a:pt x="5383" y="4515"/>
                  </a:cubicBezTo>
                  <a:lnTo>
                    <a:pt x="989" y="100"/>
                  </a:lnTo>
                  <a:cubicBezTo>
                    <a:pt x="910" y="30"/>
                    <a:pt x="824" y="1"/>
                    <a:pt x="741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3" name="Google Shape;12467;p86"/>
          <p:cNvGrpSpPr/>
          <p:nvPr/>
        </p:nvGrpSpPr>
        <p:grpSpPr>
          <a:xfrm>
            <a:off x="3763297" y="1951259"/>
            <a:ext cx="621674" cy="594431"/>
            <a:chOff x="3049959" y="1945861"/>
            <a:chExt cx="402940" cy="388536"/>
          </a:xfrm>
        </p:grpSpPr>
        <p:sp>
          <p:nvSpPr>
            <p:cNvPr id="1014" name="Google Shape;12468;p86"/>
            <p:cNvSpPr/>
            <p:nvPr/>
          </p:nvSpPr>
          <p:spPr>
            <a:xfrm>
              <a:off x="3049959" y="1993398"/>
              <a:ext cx="355402" cy="340999"/>
            </a:xfrm>
            <a:custGeom>
              <a:avLst/>
              <a:gdLst/>
              <a:ahLst/>
              <a:cxnLst/>
              <a:rect l="l" t="t" r="r" b="b"/>
              <a:pathLst>
                <a:path w="23737" h="22775" extrusionOk="0">
                  <a:moveTo>
                    <a:pt x="9777" y="0"/>
                  </a:moveTo>
                  <a:lnTo>
                    <a:pt x="3848" y="5929"/>
                  </a:lnTo>
                  <a:cubicBezTo>
                    <a:pt x="1" y="9776"/>
                    <a:pt x="1" y="16021"/>
                    <a:pt x="3848" y="19889"/>
                  </a:cubicBezTo>
                  <a:cubicBezTo>
                    <a:pt x="5772" y="21813"/>
                    <a:pt x="8300" y="22775"/>
                    <a:pt x="10828" y="22775"/>
                  </a:cubicBezTo>
                  <a:cubicBezTo>
                    <a:pt x="13356" y="22775"/>
                    <a:pt x="15884" y="21813"/>
                    <a:pt x="17808" y="19889"/>
                  </a:cubicBezTo>
                  <a:lnTo>
                    <a:pt x="23737" y="13960"/>
                  </a:lnTo>
                  <a:lnTo>
                    <a:pt x="22139" y="10954"/>
                  </a:lnTo>
                  <a:lnTo>
                    <a:pt x="19133" y="9377"/>
                  </a:lnTo>
                  <a:lnTo>
                    <a:pt x="13225" y="15285"/>
                  </a:lnTo>
                  <a:cubicBezTo>
                    <a:pt x="12563" y="15947"/>
                    <a:pt x="11695" y="16278"/>
                    <a:pt x="10831" y="16278"/>
                  </a:cubicBezTo>
                  <a:cubicBezTo>
                    <a:pt x="9966" y="16278"/>
                    <a:pt x="9104" y="15947"/>
                    <a:pt x="8452" y="15285"/>
                  </a:cubicBezTo>
                  <a:cubicBezTo>
                    <a:pt x="7128" y="13960"/>
                    <a:pt x="7128" y="11837"/>
                    <a:pt x="8452" y="10512"/>
                  </a:cubicBezTo>
                  <a:lnTo>
                    <a:pt x="14360" y="4604"/>
                  </a:lnTo>
                  <a:lnTo>
                    <a:pt x="12783" y="1598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3F56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5" name="Google Shape;12469;p86"/>
            <p:cNvSpPr/>
            <p:nvPr/>
          </p:nvSpPr>
          <p:spPr>
            <a:xfrm>
              <a:off x="3093080" y="2196350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1"/>
                  </a:moveTo>
                  <a:cubicBezTo>
                    <a:pt x="321" y="1"/>
                    <a:pt x="222" y="37"/>
                    <a:pt x="148" y="111"/>
                  </a:cubicBezTo>
                  <a:cubicBezTo>
                    <a:pt x="1" y="258"/>
                    <a:pt x="1" y="489"/>
                    <a:pt x="148" y="637"/>
                  </a:cubicBezTo>
                  <a:cubicBezTo>
                    <a:pt x="222" y="710"/>
                    <a:pt x="321" y="747"/>
                    <a:pt x="421" y="747"/>
                  </a:cubicBezTo>
                  <a:cubicBezTo>
                    <a:pt x="521" y="747"/>
                    <a:pt x="621" y="710"/>
                    <a:pt x="695" y="637"/>
                  </a:cubicBezTo>
                  <a:cubicBezTo>
                    <a:pt x="842" y="489"/>
                    <a:pt x="842" y="258"/>
                    <a:pt x="695" y="111"/>
                  </a:cubicBezTo>
                  <a:cubicBezTo>
                    <a:pt x="621" y="37"/>
                    <a:pt x="521" y="1"/>
                    <a:pt x="42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6" name="Google Shape;12470;p86"/>
            <p:cNvSpPr/>
            <p:nvPr/>
          </p:nvSpPr>
          <p:spPr>
            <a:xfrm>
              <a:off x="3093080" y="2164564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0"/>
                  </a:moveTo>
                  <a:cubicBezTo>
                    <a:pt x="321" y="0"/>
                    <a:pt x="222" y="37"/>
                    <a:pt x="148" y="110"/>
                  </a:cubicBezTo>
                  <a:cubicBezTo>
                    <a:pt x="1" y="258"/>
                    <a:pt x="1" y="489"/>
                    <a:pt x="148" y="636"/>
                  </a:cubicBezTo>
                  <a:cubicBezTo>
                    <a:pt x="222" y="710"/>
                    <a:pt x="321" y="746"/>
                    <a:pt x="421" y="746"/>
                  </a:cubicBezTo>
                  <a:cubicBezTo>
                    <a:pt x="521" y="746"/>
                    <a:pt x="621" y="710"/>
                    <a:pt x="695" y="636"/>
                  </a:cubicBezTo>
                  <a:cubicBezTo>
                    <a:pt x="842" y="489"/>
                    <a:pt x="842" y="258"/>
                    <a:pt x="695" y="110"/>
                  </a:cubicBezTo>
                  <a:cubicBezTo>
                    <a:pt x="621" y="37"/>
                    <a:pt x="521" y="0"/>
                    <a:pt x="421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7" name="Google Shape;12471;p86"/>
            <p:cNvSpPr/>
            <p:nvPr/>
          </p:nvSpPr>
          <p:spPr>
            <a:xfrm>
              <a:off x="3336413" y="2211458"/>
              <a:ext cx="12292" cy="11514"/>
            </a:xfrm>
            <a:custGeom>
              <a:avLst/>
              <a:gdLst/>
              <a:ahLst/>
              <a:cxnLst/>
              <a:rect l="l" t="t" r="r" b="b"/>
              <a:pathLst>
                <a:path w="821" h="769" extrusionOk="0">
                  <a:moveTo>
                    <a:pt x="411" y="1"/>
                  </a:moveTo>
                  <a:cubicBezTo>
                    <a:pt x="316" y="1"/>
                    <a:pt x="221" y="37"/>
                    <a:pt x="148" y="111"/>
                  </a:cubicBezTo>
                  <a:cubicBezTo>
                    <a:pt x="1" y="258"/>
                    <a:pt x="1" y="511"/>
                    <a:pt x="148" y="658"/>
                  </a:cubicBezTo>
                  <a:cubicBezTo>
                    <a:pt x="221" y="731"/>
                    <a:pt x="316" y="768"/>
                    <a:pt x="411" y="768"/>
                  </a:cubicBezTo>
                  <a:cubicBezTo>
                    <a:pt x="505" y="768"/>
                    <a:pt x="600" y="731"/>
                    <a:pt x="673" y="658"/>
                  </a:cubicBezTo>
                  <a:cubicBezTo>
                    <a:pt x="821" y="511"/>
                    <a:pt x="821" y="258"/>
                    <a:pt x="673" y="111"/>
                  </a:cubicBezTo>
                  <a:cubicBezTo>
                    <a:pt x="600" y="37"/>
                    <a:pt x="505" y="1"/>
                    <a:pt x="41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8" name="Google Shape;12472;p86"/>
            <p:cNvSpPr/>
            <p:nvPr/>
          </p:nvSpPr>
          <p:spPr>
            <a:xfrm>
              <a:off x="3196330" y="1945861"/>
              <a:ext cx="116172" cy="116486"/>
            </a:xfrm>
            <a:custGeom>
              <a:avLst/>
              <a:gdLst/>
              <a:ahLst/>
              <a:cxnLst/>
              <a:rect l="l" t="t" r="r" b="b"/>
              <a:pathLst>
                <a:path w="7759" h="7780" extrusionOk="0">
                  <a:moveTo>
                    <a:pt x="3176" y="0"/>
                  </a:moveTo>
                  <a:lnTo>
                    <a:pt x="1" y="3175"/>
                  </a:lnTo>
                  <a:lnTo>
                    <a:pt x="4584" y="7779"/>
                  </a:lnTo>
                  <a:lnTo>
                    <a:pt x="7759" y="458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9" name="Google Shape;12473;p86"/>
            <p:cNvSpPr/>
            <p:nvPr/>
          </p:nvSpPr>
          <p:spPr>
            <a:xfrm>
              <a:off x="3336413" y="2085943"/>
              <a:ext cx="116486" cy="116486"/>
            </a:xfrm>
            <a:custGeom>
              <a:avLst/>
              <a:gdLst/>
              <a:ahLst/>
              <a:cxnLst/>
              <a:rect l="l" t="t" r="r" b="b"/>
              <a:pathLst>
                <a:path w="7780" h="7780" extrusionOk="0">
                  <a:moveTo>
                    <a:pt x="3175" y="0"/>
                  </a:moveTo>
                  <a:lnTo>
                    <a:pt x="1" y="3196"/>
                  </a:lnTo>
                  <a:lnTo>
                    <a:pt x="4605" y="7779"/>
                  </a:lnTo>
                  <a:lnTo>
                    <a:pt x="7780" y="460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0" name="Google Shape;12474;p86"/>
          <p:cNvGrpSpPr/>
          <p:nvPr/>
        </p:nvGrpSpPr>
        <p:grpSpPr>
          <a:xfrm>
            <a:off x="2888604" y="5504989"/>
            <a:ext cx="312316" cy="534117"/>
            <a:chOff x="2483025" y="4268679"/>
            <a:chExt cx="202428" cy="349114"/>
          </a:xfrm>
        </p:grpSpPr>
        <p:sp>
          <p:nvSpPr>
            <p:cNvPr id="1021" name="Google Shape;12475;p86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2" name="Google Shape;12476;p86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3" name="Google Shape;12477;p86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2478;p86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2479;p86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2480;p86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7" name="Google Shape;12481;p86"/>
          <p:cNvGrpSpPr/>
          <p:nvPr/>
        </p:nvGrpSpPr>
        <p:grpSpPr>
          <a:xfrm>
            <a:off x="388394" y="3389575"/>
            <a:ext cx="508508" cy="558422"/>
            <a:chOff x="862507" y="2885984"/>
            <a:chExt cx="329590" cy="365000"/>
          </a:xfrm>
        </p:grpSpPr>
        <p:sp>
          <p:nvSpPr>
            <p:cNvPr id="1028" name="Google Shape;12482;p86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2483;p86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2484;p86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2485;p86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2486;p86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2487;p86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2488;p86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5" name="Google Shape;12489;p86"/>
          <p:cNvGrpSpPr/>
          <p:nvPr/>
        </p:nvGrpSpPr>
        <p:grpSpPr>
          <a:xfrm>
            <a:off x="3812847" y="3367883"/>
            <a:ext cx="491989" cy="581075"/>
            <a:chOff x="3082075" y="2871805"/>
            <a:chExt cx="318884" cy="379807"/>
          </a:xfrm>
        </p:grpSpPr>
        <p:sp>
          <p:nvSpPr>
            <p:cNvPr id="1036" name="Google Shape;12490;p86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2491;p86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2492;p86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2493;p86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2494;p86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2495;p86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2496;p86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2497;p86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2498;p86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2499;p86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2500;p86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2501;p86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2502;p86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2503;p86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2504;p86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2505;p86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2506;p86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2507;p86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2508;p86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2509;p86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6" name="Google Shape;12510;p86"/>
          <p:cNvGrpSpPr/>
          <p:nvPr/>
        </p:nvGrpSpPr>
        <p:grpSpPr>
          <a:xfrm>
            <a:off x="3061025" y="1294361"/>
            <a:ext cx="632855" cy="496068"/>
            <a:chOff x="2594780" y="1516494"/>
            <a:chExt cx="410187" cy="324244"/>
          </a:xfrm>
        </p:grpSpPr>
        <p:sp>
          <p:nvSpPr>
            <p:cNvPr id="1057" name="Google Shape;12511;p86"/>
            <p:cNvSpPr/>
            <p:nvPr/>
          </p:nvSpPr>
          <p:spPr>
            <a:xfrm>
              <a:off x="2594780" y="1641455"/>
              <a:ext cx="241776" cy="199284"/>
            </a:xfrm>
            <a:custGeom>
              <a:avLst/>
              <a:gdLst/>
              <a:ahLst/>
              <a:cxnLst/>
              <a:rect l="l" t="t" r="r" b="b"/>
              <a:pathLst>
                <a:path w="16148" h="13310" extrusionOk="0">
                  <a:moveTo>
                    <a:pt x="8494" y="1"/>
                  </a:moveTo>
                  <a:lnTo>
                    <a:pt x="442" y="8053"/>
                  </a:lnTo>
                  <a:cubicBezTo>
                    <a:pt x="0" y="8474"/>
                    <a:pt x="0" y="9167"/>
                    <a:pt x="442" y="9588"/>
                  </a:cubicBezTo>
                  <a:lnTo>
                    <a:pt x="3680" y="12826"/>
                  </a:lnTo>
                  <a:cubicBezTo>
                    <a:pt x="3974" y="13141"/>
                    <a:pt x="4394" y="13309"/>
                    <a:pt x="4815" y="13309"/>
                  </a:cubicBezTo>
                  <a:lnTo>
                    <a:pt x="9819" y="13309"/>
                  </a:lnTo>
                  <a:cubicBezTo>
                    <a:pt x="10239" y="13309"/>
                    <a:pt x="10660" y="13141"/>
                    <a:pt x="10975" y="12826"/>
                  </a:cubicBezTo>
                  <a:lnTo>
                    <a:pt x="16147" y="7654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2512;p86"/>
            <p:cNvSpPr/>
            <p:nvPr/>
          </p:nvSpPr>
          <p:spPr>
            <a:xfrm>
              <a:off x="2632556" y="1738731"/>
              <a:ext cx="204000" cy="102008"/>
            </a:xfrm>
            <a:custGeom>
              <a:avLst/>
              <a:gdLst/>
              <a:ahLst/>
              <a:cxnLst/>
              <a:rect l="l" t="t" r="r" b="b"/>
              <a:pathLst>
                <a:path w="13625" h="6813" extrusionOk="0">
                  <a:moveTo>
                    <a:pt x="12468" y="0"/>
                  </a:moveTo>
                  <a:lnTo>
                    <a:pt x="8263" y="4226"/>
                  </a:lnTo>
                  <a:cubicBezTo>
                    <a:pt x="7653" y="4836"/>
                    <a:pt x="6812" y="5193"/>
                    <a:pt x="5971" y="5193"/>
                  </a:cubicBezTo>
                  <a:lnTo>
                    <a:pt x="0" y="5193"/>
                  </a:lnTo>
                  <a:lnTo>
                    <a:pt x="1157" y="6329"/>
                  </a:lnTo>
                  <a:cubicBezTo>
                    <a:pt x="1451" y="6644"/>
                    <a:pt x="1871" y="6812"/>
                    <a:pt x="2292" y="6812"/>
                  </a:cubicBezTo>
                  <a:lnTo>
                    <a:pt x="7296" y="6812"/>
                  </a:lnTo>
                  <a:cubicBezTo>
                    <a:pt x="7716" y="6812"/>
                    <a:pt x="8137" y="6644"/>
                    <a:pt x="8452" y="6329"/>
                  </a:cubicBezTo>
                  <a:lnTo>
                    <a:pt x="13624" y="1157"/>
                  </a:lnTo>
                  <a:lnTo>
                    <a:pt x="12468" y="0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2513;p86"/>
            <p:cNvSpPr/>
            <p:nvPr/>
          </p:nvSpPr>
          <p:spPr>
            <a:xfrm>
              <a:off x="2721957" y="1516494"/>
              <a:ext cx="241132" cy="239560"/>
            </a:xfrm>
            <a:custGeom>
              <a:avLst/>
              <a:gdLst/>
              <a:ahLst/>
              <a:cxnLst/>
              <a:rect l="l" t="t" r="r" b="b"/>
              <a:pathLst>
                <a:path w="16105" h="16000" extrusionOk="0">
                  <a:moveTo>
                    <a:pt x="8778" y="0"/>
                  </a:moveTo>
                  <a:cubicBezTo>
                    <a:pt x="8499" y="0"/>
                    <a:pt x="8221" y="105"/>
                    <a:pt x="8010" y="315"/>
                  </a:cubicBezTo>
                  <a:lnTo>
                    <a:pt x="0" y="8347"/>
                  </a:lnTo>
                  <a:lnTo>
                    <a:pt x="7653" y="16000"/>
                  </a:lnTo>
                  <a:lnTo>
                    <a:pt x="15663" y="7989"/>
                  </a:lnTo>
                  <a:cubicBezTo>
                    <a:pt x="16084" y="7569"/>
                    <a:pt x="16105" y="6875"/>
                    <a:pt x="15684" y="6455"/>
                  </a:cubicBezTo>
                  <a:lnTo>
                    <a:pt x="9545" y="315"/>
                  </a:lnTo>
                  <a:cubicBezTo>
                    <a:pt x="9335" y="105"/>
                    <a:pt x="9056" y="0"/>
                    <a:pt x="87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2514;p86"/>
            <p:cNvSpPr/>
            <p:nvPr/>
          </p:nvSpPr>
          <p:spPr>
            <a:xfrm>
              <a:off x="2881234" y="1828446"/>
              <a:ext cx="40306" cy="12292"/>
            </a:xfrm>
            <a:custGeom>
              <a:avLst/>
              <a:gdLst/>
              <a:ahLst/>
              <a:cxnLst/>
              <a:rect l="l" t="t" r="r" b="b"/>
              <a:pathLst>
                <a:path w="2692" h="821" extrusionOk="0">
                  <a:moveTo>
                    <a:pt x="526" y="0"/>
                  </a:moveTo>
                  <a:cubicBezTo>
                    <a:pt x="1" y="0"/>
                    <a:pt x="1" y="820"/>
                    <a:pt x="526" y="820"/>
                  </a:cubicBezTo>
                  <a:lnTo>
                    <a:pt x="2166" y="820"/>
                  </a:lnTo>
                  <a:cubicBezTo>
                    <a:pt x="2692" y="820"/>
                    <a:pt x="2692" y="0"/>
                    <a:pt x="21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2515;p86"/>
            <p:cNvSpPr/>
            <p:nvPr/>
          </p:nvSpPr>
          <p:spPr>
            <a:xfrm>
              <a:off x="2735177" y="1828446"/>
              <a:ext cx="89101" cy="12292"/>
            </a:xfrm>
            <a:custGeom>
              <a:avLst/>
              <a:gdLst/>
              <a:ahLst/>
              <a:cxnLst/>
              <a:rect l="l" t="t" r="r" b="b"/>
              <a:pathLst>
                <a:path w="5951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5424" y="820"/>
                  </a:lnTo>
                  <a:cubicBezTo>
                    <a:pt x="5950" y="820"/>
                    <a:pt x="5950" y="0"/>
                    <a:pt x="542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2516;p86"/>
            <p:cNvSpPr/>
            <p:nvPr/>
          </p:nvSpPr>
          <p:spPr>
            <a:xfrm>
              <a:off x="2832439" y="1828446"/>
              <a:ext cx="14179" cy="12203"/>
            </a:xfrm>
            <a:custGeom>
              <a:avLst/>
              <a:gdLst/>
              <a:ahLst/>
              <a:cxnLst/>
              <a:rect l="l" t="t" r="r" b="b"/>
              <a:pathLst>
                <a:path w="947" h="815" extrusionOk="0">
                  <a:moveTo>
                    <a:pt x="547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36" y="777"/>
                    <a:pt x="440" y="815"/>
                    <a:pt x="542" y="815"/>
                  </a:cubicBezTo>
                  <a:cubicBezTo>
                    <a:pt x="749" y="815"/>
                    <a:pt x="947" y="660"/>
                    <a:pt x="947" y="421"/>
                  </a:cubicBezTo>
                  <a:cubicBezTo>
                    <a:pt x="947" y="190"/>
                    <a:pt x="758" y="0"/>
                    <a:pt x="547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2517;p86"/>
            <p:cNvSpPr/>
            <p:nvPr/>
          </p:nvSpPr>
          <p:spPr>
            <a:xfrm>
              <a:off x="2990773" y="1828446"/>
              <a:ext cx="14194" cy="12203"/>
            </a:xfrm>
            <a:custGeom>
              <a:avLst/>
              <a:gdLst/>
              <a:ahLst/>
              <a:cxnLst/>
              <a:rect l="l" t="t" r="r" b="b"/>
              <a:pathLst>
                <a:path w="948" h="815" extrusionOk="0">
                  <a:moveTo>
                    <a:pt x="548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43" y="777"/>
                    <a:pt x="450" y="815"/>
                    <a:pt x="551" y="815"/>
                  </a:cubicBezTo>
                  <a:cubicBezTo>
                    <a:pt x="758" y="815"/>
                    <a:pt x="947" y="660"/>
                    <a:pt x="947" y="421"/>
                  </a:cubicBezTo>
                  <a:cubicBezTo>
                    <a:pt x="947" y="190"/>
                    <a:pt x="779" y="0"/>
                    <a:pt x="54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2518;p86"/>
            <p:cNvSpPr/>
            <p:nvPr/>
          </p:nvSpPr>
          <p:spPr>
            <a:xfrm>
              <a:off x="2928143" y="1828446"/>
              <a:ext cx="45022" cy="12292"/>
            </a:xfrm>
            <a:custGeom>
              <a:avLst/>
              <a:gdLst/>
              <a:ahLst/>
              <a:cxnLst/>
              <a:rect l="l" t="t" r="r" b="b"/>
              <a:pathLst>
                <a:path w="3007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2460" y="820"/>
                  </a:lnTo>
                  <a:cubicBezTo>
                    <a:pt x="3007" y="820"/>
                    <a:pt x="3007" y="0"/>
                    <a:pt x="2460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5" name="Google Shape;12519;p86"/>
          <p:cNvGrpSpPr/>
          <p:nvPr/>
        </p:nvGrpSpPr>
        <p:grpSpPr>
          <a:xfrm>
            <a:off x="1746805" y="1273655"/>
            <a:ext cx="514836" cy="510020"/>
            <a:chOff x="1742965" y="1502959"/>
            <a:chExt cx="333692" cy="333363"/>
          </a:xfrm>
        </p:grpSpPr>
        <p:sp>
          <p:nvSpPr>
            <p:cNvPr id="1066" name="Google Shape;12520;p86"/>
            <p:cNvSpPr/>
            <p:nvPr/>
          </p:nvSpPr>
          <p:spPr>
            <a:xfrm>
              <a:off x="1742965" y="1502959"/>
              <a:ext cx="333692" cy="333363"/>
            </a:xfrm>
            <a:custGeom>
              <a:avLst/>
              <a:gdLst/>
              <a:ahLst/>
              <a:cxnLst/>
              <a:rect l="l" t="t" r="r" b="b"/>
              <a:pathLst>
                <a:path w="22287" h="22265" extrusionOk="0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2521;p86"/>
            <p:cNvSpPr/>
            <p:nvPr/>
          </p:nvSpPr>
          <p:spPr>
            <a:xfrm>
              <a:off x="1854719" y="1629492"/>
              <a:ext cx="22040" cy="21740"/>
            </a:xfrm>
            <a:custGeom>
              <a:avLst/>
              <a:gdLst/>
              <a:ahLst/>
              <a:cxnLst/>
              <a:rect l="l" t="t" r="r" b="b"/>
              <a:pathLst>
                <a:path w="1472" h="1452" extrusionOk="0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2522;p86"/>
            <p:cNvSpPr/>
            <p:nvPr/>
          </p:nvSpPr>
          <p:spPr>
            <a:xfrm>
              <a:off x="1898783" y="1629492"/>
              <a:ext cx="22054" cy="2174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2523;p86"/>
            <p:cNvSpPr/>
            <p:nvPr/>
          </p:nvSpPr>
          <p:spPr>
            <a:xfrm>
              <a:off x="1942863" y="1629492"/>
              <a:ext cx="21725" cy="21740"/>
            </a:xfrm>
            <a:custGeom>
              <a:avLst/>
              <a:gdLst/>
              <a:ahLst/>
              <a:cxnLst/>
              <a:rect l="l" t="t" r="r" b="b"/>
              <a:pathLst>
                <a:path w="1451" h="1452" extrusionOk="0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0" name="Google Shape;12524;p86"/>
          <p:cNvGrpSpPr/>
          <p:nvPr/>
        </p:nvGrpSpPr>
        <p:grpSpPr>
          <a:xfrm>
            <a:off x="3765722" y="1294844"/>
            <a:ext cx="601763" cy="453690"/>
            <a:chOff x="3051531" y="1516809"/>
            <a:chExt cx="390034" cy="296545"/>
          </a:xfrm>
        </p:grpSpPr>
        <p:sp>
          <p:nvSpPr>
            <p:cNvPr id="1071" name="Google Shape;12525;p86"/>
            <p:cNvSpPr/>
            <p:nvPr/>
          </p:nvSpPr>
          <p:spPr>
            <a:xfrm>
              <a:off x="3051531" y="1516809"/>
              <a:ext cx="389719" cy="296545"/>
            </a:xfrm>
            <a:custGeom>
              <a:avLst/>
              <a:gdLst/>
              <a:ahLst/>
              <a:cxnLst/>
              <a:rect l="l" t="t" r="r" b="b"/>
              <a:pathLst>
                <a:path w="26029" h="19806" extrusionOk="0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2526;p86"/>
            <p:cNvSpPr/>
            <p:nvPr/>
          </p:nvSpPr>
          <p:spPr>
            <a:xfrm>
              <a:off x="3051531" y="1744391"/>
              <a:ext cx="389719" cy="68963"/>
            </a:xfrm>
            <a:custGeom>
              <a:avLst/>
              <a:gdLst/>
              <a:ahLst/>
              <a:cxnLst/>
              <a:rect l="l" t="t" r="r" b="b"/>
              <a:pathLst>
                <a:path w="26029" h="4606" extrusionOk="0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2527;p86"/>
            <p:cNvSpPr/>
            <p:nvPr/>
          </p:nvSpPr>
          <p:spPr>
            <a:xfrm>
              <a:off x="3051531" y="1753838"/>
              <a:ext cx="389719" cy="59516"/>
            </a:xfrm>
            <a:custGeom>
              <a:avLst/>
              <a:gdLst/>
              <a:ahLst/>
              <a:cxnLst/>
              <a:rect l="l" t="t" r="r" b="b"/>
              <a:pathLst>
                <a:path w="26029" h="3975" extrusionOk="0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2528;p86"/>
            <p:cNvSpPr/>
            <p:nvPr/>
          </p:nvSpPr>
          <p:spPr>
            <a:xfrm>
              <a:off x="3051846" y="1516809"/>
              <a:ext cx="389405" cy="65804"/>
            </a:xfrm>
            <a:custGeom>
              <a:avLst/>
              <a:gdLst/>
              <a:ahLst/>
              <a:cxnLst/>
              <a:rect l="l" t="t" r="r" b="b"/>
              <a:pathLst>
                <a:path w="26008" h="4395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5" name="Google Shape;12529;p86"/>
            <p:cNvSpPr/>
            <p:nvPr/>
          </p:nvSpPr>
          <p:spPr>
            <a:xfrm>
              <a:off x="3051846" y="1516809"/>
              <a:ext cx="389719" cy="56356"/>
            </a:xfrm>
            <a:custGeom>
              <a:avLst/>
              <a:gdLst/>
              <a:ahLst/>
              <a:cxnLst/>
              <a:rect l="l" t="t" r="r" b="b"/>
              <a:pathLst>
                <a:path w="26029" h="3764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6" name="Google Shape;12530;p86"/>
            <p:cNvSpPr/>
            <p:nvPr/>
          </p:nvSpPr>
          <p:spPr>
            <a:xfrm>
              <a:off x="3077973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12531;p86"/>
            <p:cNvSpPr/>
            <p:nvPr/>
          </p:nvSpPr>
          <p:spPr>
            <a:xfrm>
              <a:off x="3100012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12532;p86"/>
            <p:cNvSpPr/>
            <p:nvPr/>
          </p:nvSpPr>
          <p:spPr>
            <a:xfrm>
              <a:off x="3121737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12533;p86"/>
            <p:cNvSpPr/>
            <p:nvPr/>
          </p:nvSpPr>
          <p:spPr>
            <a:xfrm>
              <a:off x="3336727" y="1539148"/>
              <a:ext cx="81226" cy="11978"/>
            </a:xfrm>
            <a:custGeom>
              <a:avLst/>
              <a:gdLst/>
              <a:ahLst/>
              <a:cxnLst/>
              <a:rect l="l" t="t" r="r" b="b"/>
              <a:pathLst>
                <a:path w="5425" h="800" extrusionOk="0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12534;p86"/>
            <p:cNvSpPr/>
            <p:nvPr/>
          </p:nvSpPr>
          <p:spPr>
            <a:xfrm>
              <a:off x="3301153" y="1539148"/>
              <a:ext cx="30244" cy="11978"/>
            </a:xfrm>
            <a:custGeom>
              <a:avLst/>
              <a:gdLst/>
              <a:ahLst/>
              <a:cxnLst/>
              <a:rect l="l" t="t" r="r" b="b"/>
              <a:pathLst>
                <a:path w="2020" h="800" extrusionOk="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12535;p86"/>
            <p:cNvSpPr/>
            <p:nvPr/>
          </p:nvSpPr>
          <p:spPr>
            <a:xfrm>
              <a:off x="3170832" y="1608096"/>
              <a:ext cx="151432" cy="107667"/>
            </a:xfrm>
            <a:custGeom>
              <a:avLst/>
              <a:gdLst/>
              <a:ahLst/>
              <a:cxnLst/>
              <a:rect l="l" t="t" r="r" b="b"/>
              <a:pathLst>
                <a:path w="10114" h="7191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12536;p86"/>
            <p:cNvSpPr/>
            <p:nvPr/>
          </p:nvSpPr>
          <p:spPr>
            <a:xfrm>
              <a:off x="3170832" y="1608096"/>
              <a:ext cx="151432" cy="44079"/>
            </a:xfrm>
            <a:custGeom>
              <a:avLst/>
              <a:gdLst/>
              <a:ahLst/>
              <a:cxnLst/>
              <a:rect l="l" t="t" r="r" b="b"/>
              <a:pathLst>
                <a:path w="10114" h="2944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12537;p86"/>
            <p:cNvSpPr/>
            <p:nvPr/>
          </p:nvSpPr>
          <p:spPr>
            <a:xfrm>
              <a:off x="3227503" y="1642084"/>
              <a:ext cx="41878" cy="40007"/>
            </a:xfrm>
            <a:custGeom>
              <a:avLst/>
              <a:gdLst/>
              <a:ahLst/>
              <a:cxnLst/>
              <a:rect l="l" t="t" r="r" b="b"/>
              <a:pathLst>
                <a:path w="2797" h="2672" extrusionOk="0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12538;p86"/>
            <p:cNvSpPr/>
            <p:nvPr/>
          </p:nvSpPr>
          <p:spPr>
            <a:xfrm>
              <a:off x="3087106" y="1776177"/>
              <a:ext cx="160865" cy="11679"/>
            </a:xfrm>
            <a:custGeom>
              <a:avLst/>
              <a:gdLst/>
              <a:ahLst/>
              <a:cxnLst/>
              <a:rect l="l" t="t" r="r" b="b"/>
              <a:pathLst>
                <a:path w="10744" h="780" extrusionOk="0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12539;p86"/>
            <p:cNvSpPr/>
            <p:nvPr/>
          </p:nvSpPr>
          <p:spPr>
            <a:xfrm>
              <a:off x="3362540" y="1775563"/>
              <a:ext cx="46295" cy="11978"/>
            </a:xfrm>
            <a:custGeom>
              <a:avLst/>
              <a:gdLst/>
              <a:ahLst/>
              <a:cxnLst/>
              <a:rect l="l" t="t" r="r" b="b"/>
              <a:pathLst>
                <a:path w="3092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6" name="Google Shape;12540;p86"/>
          <p:cNvGrpSpPr/>
          <p:nvPr/>
        </p:nvGrpSpPr>
        <p:grpSpPr>
          <a:xfrm>
            <a:off x="4480629" y="1252329"/>
            <a:ext cx="546392" cy="538331"/>
            <a:chOff x="3514900" y="1489020"/>
            <a:chExt cx="354145" cy="351869"/>
          </a:xfrm>
        </p:grpSpPr>
        <p:sp>
          <p:nvSpPr>
            <p:cNvPr id="1087" name="Google Shape;12541;p86"/>
            <p:cNvSpPr/>
            <p:nvPr/>
          </p:nvSpPr>
          <p:spPr>
            <a:xfrm>
              <a:off x="3514900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12542;p86"/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12543;p86"/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12544;p86"/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12545;p86"/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12546;p86"/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12547;p86"/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12548;p86"/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12549;p86"/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12550;p86"/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12551;p86"/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12552;p86"/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12553;p86"/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12554;p86"/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12555;p86"/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12556;p86"/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12557;p86"/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12558;p86"/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12559;p86"/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12560;p86"/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12561;p86"/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12562;p86"/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9" name="Google Shape;12563;p86"/>
          <p:cNvGrpSpPr/>
          <p:nvPr/>
        </p:nvGrpSpPr>
        <p:grpSpPr>
          <a:xfrm>
            <a:off x="3788545" y="4100165"/>
            <a:ext cx="534748" cy="509744"/>
            <a:chOff x="3066324" y="3350446"/>
            <a:chExt cx="346598" cy="333183"/>
          </a:xfrm>
        </p:grpSpPr>
        <p:sp>
          <p:nvSpPr>
            <p:cNvPr id="1110" name="Google Shape;12564;p86"/>
            <p:cNvSpPr/>
            <p:nvPr/>
          </p:nvSpPr>
          <p:spPr>
            <a:xfrm>
              <a:off x="3077658" y="3672759"/>
              <a:ext cx="297174" cy="10735"/>
            </a:xfrm>
            <a:custGeom>
              <a:avLst/>
              <a:gdLst/>
              <a:ahLst/>
              <a:cxnLst/>
              <a:rect l="l" t="t" r="r" b="b"/>
              <a:pathLst>
                <a:path w="19848" h="717" extrusionOk="0">
                  <a:moveTo>
                    <a:pt x="562" y="0"/>
                  </a:moveTo>
                  <a:cubicBezTo>
                    <a:pt x="550" y="0"/>
                    <a:pt x="538" y="1"/>
                    <a:pt x="526" y="2"/>
                  </a:cubicBezTo>
                  <a:lnTo>
                    <a:pt x="484" y="2"/>
                  </a:lnTo>
                  <a:cubicBezTo>
                    <a:pt x="1" y="2"/>
                    <a:pt x="1" y="717"/>
                    <a:pt x="484" y="717"/>
                  </a:cubicBezTo>
                  <a:lnTo>
                    <a:pt x="526" y="717"/>
                  </a:lnTo>
                  <a:cubicBezTo>
                    <a:pt x="737" y="717"/>
                    <a:pt x="905" y="549"/>
                    <a:pt x="905" y="360"/>
                  </a:cubicBezTo>
                  <a:cubicBezTo>
                    <a:pt x="905" y="161"/>
                    <a:pt x="755" y="0"/>
                    <a:pt x="562" y="0"/>
                  </a:cubicBezTo>
                  <a:close/>
                  <a:moveTo>
                    <a:pt x="2418" y="2"/>
                  </a:moveTo>
                  <a:cubicBezTo>
                    <a:pt x="1935" y="2"/>
                    <a:pt x="1935" y="717"/>
                    <a:pt x="2418" y="717"/>
                  </a:cubicBezTo>
                  <a:lnTo>
                    <a:pt x="19364" y="717"/>
                  </a:lnTo>
                  <a:cubicBezTo>
                    <a:pt x="19848" y="717"/>
                    <a:pt x="19848" y="2"/>
                    <a:pt x="19364" y="2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12565;p86"/>
            <p:cNvSpPr/>
            <p:nvPr/>
          </p:nvSpPr>
          <p:spPr>
            <a:xfrm>
              <a:off x="3066324" y="3350446"/>
              <a:ext cx="346598" cy="333183"/>
            </a:xfrm>
            <a:custGeom>
              <a:avLst/>
              <a:gdLst/>
              <a:ahLst/>
              <a:cxnLst/>
              <a:rect l="l" t="t" r="r" b="b"/>
              <a:pathLst>
                <a:path w="23149" h="22253" extrusionOk="0">
                  <a:moveTo>
                    <a:pt x="12045" y="0"/>
                  </a:moveTo>
                  <a:cubicBezTo>
                    <a:pt x="12032" y="0"/>
                    <a:pt x="12019" y="0"/>
                    <a:pt x="12006" y="0"/>
                  </a:cubicBezTo>
                  <a:cubicBezTo>
                    <a:pt x="7506" y="0"/>
                    <a:pt x="3449" y="2691"/>
                    <a:pt x="1725" y="6854"/>
                  </a:cubicBezTo>
                  <a:cubicBezTo>
                    <a:pt x="1" y="11017"/>
                    <a:pt x="968" y="15811"/>
                    <a:pt x="4143" y="18985"/>
                  </a:cubicBezTo>
                  <a:cubicBezTo>
                    <a:pt x="6265" y="21122"/>
                    <a:pt x="9111" y="22253"/>
                    <a:pt x="12008" y="22253"/>
                  </a:cubicBezTo>
                  <a:cubicBezTo>
                    <a:pt x="13444" y="22253"/>
                    <a:pt x="14894" y="21974"/>
                    <a:pt x="16274" y="21403"/>
                  </a:cubicBezTo>
                  <a:cubicBezTo>
                    <a:pt x="20436" y="19679"/>
                    <a:pt x="23149" y="15621"/>
                    <a:pt x="23149" y="11122"/>
                  </a:cubicBezTo>
                  <a:cubicBezTo>
                    <a:pt x="23149" y="4975"/>
                    <a:pt x="18187" y="0"/>
                    <a:pt x="1204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12566;p86"/>
            <p:cNvSpPr/>
            <p:nvPr/>
          </p:nvSpPr>
          <p:spPr>
            <a:xfrm>
              <a:off x="3079545" y="3516970"/>
              <a:ext cx="333378" cy="166524"/>
            </a:xfrm>
            <a:custGeom>
              <a:avLst/>
              <a:gdLst/>
              <a:ahLst/>
              <a:cxnLst/>
              <a:rect l="l" t="t" r="r" b="b"/>
              <a:pathLst>
                <a:path w="22266" h="11122" extrusionOk="0">
                  <a:moveTo>
                    <a:pt x="1" y="0"/>
                  </a:moveTo>
                  <a:cubicBezTo>
                    <a:pt x="1" y="6139"/>
                    <a:pt x="4984" y="11122"/>
                    <a:pt x="11123" y="11122"/>
                  </a:cubicBezTo>
                  <a:cubicBezTo>
                    <a:pt x="17283" y="11122"/>
                    <a:pt x="22266" y="6139"/>
                    <a:pt x="22266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12567;p86"/>
            <p:cNvSpPr/>
            <p:nvPr/>
          </p:nvSpPr>
          <p:spPr>
            <a:xfrm>
              <a:off x="3079545" y="3371841"/>
              <a:ext cx="333378" cy="145143"/>
            </a:xfrm>
            <a:custGeom>
              <a:avLst/>
              <a:gdLst/>
              <a:ahLst/>
              <a:cxnLst/>
              <a:rect l="l" t="t" r="r" b="b"/>
              <a:pathLst>
                <a:path w="22266" h="9694" extrusionOk="0">
                  <a:moveTo>
                    <a:pt x="11123" y="1"/>
                  </a:moveTo>
                  <a:cubicBezTo>
                    <a:pt x="7380" y="1"/>
                    <a:pt x="3995" y="1473"/>
                    <a:pt x="1704" y="3764"/>
                  </a:cubicBezTo>
                  <a:cubicBezTo>
                    <a:pt x="590" y="5551"/>
                    <a:pt x="1" y="7591"/>
                    <a:pt x="1" y="9693"/>
                  </a:cubicBezTo>
                  <a:lnTo>
                    <a:pt x="22266" y="9693"/>
                  </a:lnTo>
                  <a:cubicBezTo>
                    <a:pt x="22266" y="7591"/>
                    <a:pt x="21677" y="5551"/>
                    <a:pt x="20563" y="3764"/>
                  </a:cubicBezTo>
                  <a:cubicBezTo>
                    <a:pt x="18250" y="1473"/>
                    <a:pt x="14886" y="1"/>
                    <a:pt x="11123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12568;p86"/>
            <p:cNvSpPr/>
            <p:nvPr/>
          </p:nvSpPr>
          <p:spPr>
            <a:xfrm>
              <a:off x="3188784" y="3371841"/>
              <a:ext cx="224138" cy="145143"/>
            </a:xfrm>
            <a:custGeom>
              <a:avLst/>
              <a:gdLst/>
              <a:ahLst/>
              <a:cxnLst/>
              <a:rect l="l" t="t" r="r" b="b"/>
              <a:pathLst>
                <a:path w="14970" h="9694" extrusionOk="0">
                  <a:moveTo>
                    <a:pt x="3827" y="1"/>
                  </a:moveTo>
                  <a:cubicBezTo>
                    <a:pt x="2544" y="1"/>
                    <a:pt x="1241" y="190"/>
                    <a:pt x="0" y="526"/>
                  </a:cubicBezTo>
                  <a:cubicBezTo>
                    <a:pt x="3007" y="2608"/>
                    <a:pt x="4794" y="6035"/>
                    <a:pt x="4794" y="9693"/>
                  </a:cubicBezTo>
                  <a:lnTo>
                    <a:pt x="14970" y="9693"/>
                  </a:lnTo>
                  <a:cubicBezTo>
                    <a:pt x="14970" y="7591"/>
                    <a:pt x="14381" y="5551"/>
                    <a:pt x="13267" y="3764"/>
                  </a:cubicBezTo>
                  <a:cubicBezTo>
                    <a:pt x="10954" y="1473"/>
                    <a:pt x="7590" y="1"/>
                    <a:pt x="382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12569;p86"/>
            <p:cNvSpPr/>
            <p:nvPr/>
          </p:nvSpPr>
          <p:spPr>
            <a:xfrm>
              <a:off x="3079545" y="3516970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4016" y="8221"/>
                    <a:pt x="7380" y="9671"/>
                    <a:pt x="11123" y="9671"/>
                  </a:cubicBezTo>
                  <a:cubicBezTo>
                    <a:pt x="14886" y="9671"/>
                    <a:pt x="18250" y="8221"/>
                    <a:pt x="20563" y="5908"/>
                  </a:cubicBezTo>
                  <a:cubicBezTo>
                    <a:pt x="21677" y="4142"/>
                    <a:pt x="22266" y="2081"/>
                    <a:pt x="222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12570;p86"/>
            <p:cNvSpPr/>
            <p:nvPr/>
          </p:nvSpPr>
          <p:spPr>
            <a:xfrm>
              <a:off x="3079545" y="3516970"/>
              <a:ext cx="181018" cy="136938"/>
            </a:xfrm>
            <a:custGeom>
              <a:avLst/>
              <a:gdLst/>
              <a:ahLst/>
              <a:cxnLst/>
              <a:rect l="l" t="t" r="r" b="b"/>
              <a:pathLst>
                <a:path w="12090" h="9146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3260" y="7443"/>
                    <a:pt x="5194" y="8557"/>
                    <a:pt x="7296" y="9146"/>
                  </a:cubicBezTo>
                  <a:cubicBezTo>
                    <a:pt x="10303" y="7064"/>
                    <a:pt x="12090" y="3658"/>
                    <a:pt x="12090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12571;p86"/>
            <p:cNvSpPr/>
            <p:nvPr/>
          </p:nvSpPr>
          <p:spPr>
            <a:xfrm>
              <a:off x="3079545" y="3430084"/>
              <a:ext cx="333378" cy="173771"/>
            </a:xfrm>
            <a:custGeom>
              <a:avLst/>
              <a:gdLst/>
              <a:ahLst/>
              <a:cxnLst/>
              <a:rect l="l" t="t" r="r" b="b"/>
              <a:pathLst>
                <a:path w="22266" h="11606" extrusionOk="0">
                  <a:moveTo>
                    <a:pt x="11123" y="0"/>
                  </a:moveTo>
                  <a:cubicBezTo>
                    <a:pt x="4984" y="0"/>
                    <a:pt x="1" y="2586"/>
                    <a:pt x="1" y="5803"/>
                  </a:cubicBezTo>
                  <a:cubicBezTo>
                    <a:pt x="1" y="8999"/>
                    <a:pt x="4984" y="11606"/>
                    <a:pt x="11123" y="11606"/>
                  </a:cubicBezTo>
                  <a:cubicBezTo>
                    <a:pt x="17262" y="11606"/>
                    <a:pt x="22266" y="8999"/>
                    <a:pt x="22266" y="5803"/>
                  </a:cubicBezTo>
                  <a:cubicBezTo>
                    <a:pt x="22266" y="258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12572;p86"/>
            <p:cNvSpPr/>
            <p:nvPr/>
          </p:nvSpPr>
          <p:spPr>
            <a:xfrm>
              <a:off x="3079545" y="3444563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1123" y="0"/>
                  </a:moveTo>
                  <a:cubicBezTo>
                    <a:pt x="4984" y="0"/>
                    <a:pt x="1" y="2166"/>
                    <a:pt x="1" y="4836"/>
                  </a:cubicBezTo>
                  <a:cubicBezTo>
                    <a:pt x="1" y="7506"/>
                    <a:pt x="4984" y="9672"/>
                    <a:pt x="11123" y="9672"/>
                  </a:cubicBezTo>
                  <a:cubicBezTo>
                    <a:pt x="17262" y="9672"/>
                    <a:pt x="22266" y="7506"/>
                    <a:pt x="22266" y="4836"/>
                  </a:cubicBezTo>
                  <a:cubicBezTo>
                    <a:pt x="22266" y="216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12573;p86"/>
            <p:cNvSpPr/>
            <p:nvPr/>
          </p:nvSpPr>
          <p:spPr>
            <a:xfrm>
              <a:off x="3079545" y="3444563"/>
              <a:ext cx="186692" cy="144814"/>
            </a:xfrm>
            <a:custGeom>
              <a:avLst/>
              <a:gdLst/>
              <a:ahLst/>
              <a:cxnLst/>
              <a:rect l="l" t="t" r="r" b="b"/>
              <a:pathLst>
                <a:path w="12469" h="9672" extrusionOk="0">
                  <a:moveTo>
                    <a:pt x="10997" y="0"/>
                  </a:moveTo>
                  <a:cubicBezTo>
                    <a:pt x="4899" y="21"/>
                    <a:pt x="1" y="2187"/>
                    <a:pt x="1" y="4836"/>
                  </a:cubicBezTo>
                  <a:cubicBezTo>
                    <a:pt x="1" y="7485"/>
                    <a:pt x="4899" y="9630"/>
                    <a:pt x="10997" y="9672"/>
                  </a:cubicBezTo>
                  <a:cubicBezTo>
                    <a:pt x="12468" y="6602"/>
                    <a:pt x="12468" y="3049"/>
                    <a:pt x="1099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0" name="Google Shape;12574;p86"/>
          <p:cNvGrpSpPr/>
          <p:nvPr/>
        </p:nvGrpSpPr>
        <p:grpSpPr>
          <a:xfrm>
            <a:off x="1036772" y="1960787"/>
            <a:ext cx="560482" cy="555878"/>
            <a:chOff x="1282755" y="1952089"/>
            <a:chExt cx="363278" cy="363338"/>
          </a:xfrm>
        </p:grpSpPr>
        <p:sp>
          <p:nvSpPr>
            <p:cNvPr id="1121" name="Google Shape;12575;p86"/>
            <p:cNvSpPr/>
            <p:nvPr/>
          </p:nvSpPr>
          <p:spPr>
            <a:xfrm>
              <a:off x="1282755" y="1952089"/>
              <a:ext cx="359924" cy="363338"/>
            </a:xfrm>
            <a:custGeom>
              <a:avLst/>
              <a:gdLst/>
              <a:ahLst/>
              <a:cxnLst/>
              <a:rect l="l" t="t" r="r" b="b"/>
              <a:pathLst>
                <a:path w="24039" h="24267" extrusionOk="0">
                  <a:moveTo>
                    <a:pt x="9104" y="6354"/>
                  </a:moveTo>
                  <a:lnTo>
                    <a:pt x="11711" y="7847"/>
                  </a:lnTo>
                  <a:lnTo>
                    <a:pt x="9104" y="9340"/>
                  </a:lnTo>
                  <a:lnTo>
                    <a:pt x="9104" y="6354"/>
                  </a:lnTo>
                  <a:close/>
                  <a:moveTo>
                    <a:pt x="15747" y="6354"/>
                  </a:moveTo>
                  <a:lnTo>
                    <a:pt x="15747" y="9340"/>
                  </a:lnTo>
                  <a:lnTo>
                    <a:pt x="13140" y="7847"/>
                  </a:lnTo>
                  <a:lnTo>
                    <a:pt x="15747" y="6354"/>
                  </a:lnTo>
                  <a:close/>
                  <a:moveTo>
                    <a:pt x="19431" y="4777"/>
                  </a:moveTo>
                  <a:cubicBezTo>
                    <a:pt x="22823" y="4777"/>
                    <a:pt x="24038" y="9305"/>
                    <a:pt x="21066" y="10980"/>
                  </a:cubicBezTo>
                  <a:lnTo>
                    <a:pt x="19868" y="11673"/>
                  </a:lnTo>
                  <a:lnTo>
                    <a:pt x="16483" y="9739"/>
                  </a:lnTo>
                  <a:lnTo>
                    <a:pt x="16483" y="5934"/>
                  </a:lnTo>
                  <a:cubicBezTo>
                    <a:pt x="17450" y="5450"/>
                    <a:pt x="18102" y="4777"/>
                    <a:pt x="19384" y="4777"/>
                  </a:cubicBezTo>
                  <a:cubicBezTo>
                    <a:pt x="19400" y="4777"/>
                    <a:pt x="19416" y="4777"/>
                    <a:pt x="19431" y="4777"/>
                  </a:cubicBezTo>
                  <a:close/>
                  <a:moveTo>
                    <a:pt x="5422" y="4777"/>
                  </a:moveTo>
                  <a:cubicBezTo>
                    <a:pt x="5430" y="4777"/>
                    <a:pt x="5437" y="4777"/>
                    <a:pt x="5445" y="4777"/>
                  </a:cubicBezTo>
                  <a:cubicBezTo>
                    <a:pt x="6749" y="4777"/>
                    <a:pt x="7422" y="5471"/>
                    <a:pt x="8389" y="5955"/>
                  </a:cubicBezTo>
                  <a:lnTo>
                    <a:pt x="8389" y="9760"/>
                  </a:lnTo>
                  <a:lnTo>
                    <a:pt x="5004" y="11694"/>
                  </a:lnTo>
                  <a:lnTo>
                    <a:pt x="3784" y="11001"/>
                  </a:lnTo>
                  <a:cubicBezTo>
                    <a:pt x="827" y="9302"/>
                    <a:pt x="2034" y="4777"/>
                    <a:pt x="5422" y="4777"/>
                  </a:cubicBezTo>
                  <a:close/>
                  <a:moveTo>
                    <a:pt x="16462" y="10559"/>
                  </a:moveTo>
                  <a:lnTo>
                    <a:pt x="19132" y="12094"/>
                  </a:lnTo>
                  <a:lnTo>
                    <a:pt x="16462" y="13608"/>
                  </a:lnTo>
                  <a:lnTo>
                    <a:pt x="16462" y="10559"/>
                  </a:lnTo>
                  <a:close/>
                  <a:moveTo>
                    <a:pt x="8389" y="10580"/>
                  </a:moveTo>
                  <a:lnTo>
                    <a:pt x="8389" y="13629"/>
                  </a:lnTo>
                  <a:lnTo>
                    <a:pt x="5719" y="12094"/>
                  </a:lnTo>
                  <a:lnTo>
                    <a:pt x="8389" y="10580"/>
                  </a:lnTo>
                  <a:close/>
                  <a:moveTo>
                    <a:pt x="12425" y="8246"/>
                  </a:moveTo>
                  <a:lnTo>
                    <a:pt x="15747" y="10160"/>
                  </a:lnTo>
                  <a:lnTo>
                    <a:pt x="15747" y="14028"/>
                  </a:lnTo>
                  <a:lnTo>
                    <a:pt x="12425" y="15920"/>
                  </a:lnTo>
                  <a:lnTo>
                    <a:pt x="9083" y="14028"/>
                  </a:lnTo>
                  <a:lnTo>
                    <a:pt x="9083" y="10160"/>
                  </a:lnTo>
                  <a:lnTo>
                    <a:pt x="12425" y="8246"/>
                  </a:lnTo>
                  <a:close/>
                  <a:moveTo>
                    <a:pt x="9104" y="14848"/>
                  </a:moveTo>
                  <a:lnTo>
                    <a:pt x="11711" y="16341"/>
                  </a:lnTo>
                  <a:lnTo>
                    <a:pt x="9104" y="17834"/>
                  </a:lnTo>
                  <a:lnTo>
                    <a:pt x="9104" y="14848"/>
                  </a:lnTo>
                  <a:close/>
                  <a:moveTo>
                    <a:pt x="15747" y="14848"/>
                  </a:moveTo>
                  <a:lnTo>
                    <a:pt x="15747" y="17834"/>
                  </a:lnTo>
                  <a:lnTo>
                    <a:pt x="13140" y="16341"/>
                  </a:lnTo>
                  <a:lnTo>
                    <a:pt x="15747" y="14848"/>
                  </a:lnTo>
                  <a:close/>
                  <a:moveTo>
                    <a:pt x="19847" y="12493"/>
                  </a:moveTo>
                  <a:lnTo>
                    <a:pt x="21066" y="13187"/>
                  </a:lnTo>
                  <a:cubicBezTo>
                    <a:pt x="22643" y="14112"/>
                    <a:pt x="23211" y="16131"/>
                    <a:pt x="22286" y="17728"/>
                  </a:cubicBezTo>
                  <a:cubicBezTo>
                    <a:pt x="21677" y="18805"/>
                    <a:pt x="20553" y="19414"/>
                    <a:pt x="19395" y="19414"/>
                  </a:cubicBezTo>
                  <a:cubicBezTo>
                    <a:pt x="18835" y="19414"/>
                    <a:pt x="18266" y="19271"/>
                    <a:pt x="17745" y="18969"/>
                  </a:cubicBezTo>
                  <a:lnTo>
                    <a:pt x="17745" y="18990"/>
                  </a:lnTo>
                  <a:lnTo>
                    <a:pt x="16462" y="18254"/>
                  </a:lnTo>
                  <a:lnTo>
                    <a:pt x="16462" y="14428"/>
                  </a:lnTo>
                  <a:lnTo>
                    <a:pt x="19847" y="12493"/>
                  </a:lnTo>
                  <a:close/>
                  <a:moveTo>
                    <a:pt x="12425" y="16761"/>
                  </a:moveTo>
                  <a:lnTo>
                    <a:pt x="15747" y="18653"/>
                  </a:lnTo>
                  <a:lnTo>
                    <a:pt x="15747" y="20146"/>
                  </a:lnTo>
                  <a:cubicBezTo>
                    <a:pt x="15747" y="21975"/>
                    <a:pt x="14254" y="23468"/>
                    <a:pt x="12425" y="23468"/>
                  </a:cubicBezTo>
                  <a:cubicBezTo>
                    <a:pt x="10575" y="23468"/>
                    <a:pt x="9104" y="21975"/>
                    <a:pt x="9104" y="20146"/>
                  </a:cubicBezTo>
                  <a:lnTo>
                    <a:pt x="9104" y="18653"/>
                  </a:lnTo>
                  <a:lnTo>
                    <a:pt x="12425" y="16761"/>
                  </a:lnTo>
                  <a:close/>
                  <a:moveTo>
                    <a:pt x="12456" y="1"/>
                  </a:moveTo>
                  <a:cubicBezTo>
                    <a:pt x="10392" y="1"/>
                    <a:pt x="8375" y="1555"/>
                    <a:pt x="8389" y="4042"/>
                  </a:cubicBezTo>
                  <a:lnTo>
                    <a:pt x="8389" y="5114"/>
                  </a:lnTo>
                  <a:lnTo>
                    <a:pt x="7443" y="4588"/>
                  </a:lnTo>
                  <a:cubicBezTo>
                    <a:pt x="6831" y="4256"/>
                    <a:pt x="6173" y="4098"/>
                    <a:pt x="5524" y="4098"/>
                  </a:cubicBezTo>
                  <a:cubicBezTo>
                    <a:pt x="4123" y="4098"/>
                    <a:pt x="2766" y="4836"/>
                    <a:pt x="2018" y="6144"/>
                  </a:cubicBezTo>
                  <a:cubicBezTo>
                    <a:pt x="925" y="8036"/>
                    <a:pt x="1556" y="10475"/>
                    <a:pt x="3427" y="11610"/>
                  </a:cubicBezTo>
                  <a:lnTo>
                    <a:pt x="4289" y="12094"/>
                  </a:lnTo>
                  <a:lnTo>
                    <a:pt x="3427" y="12577"/>
                  </a:lnTo>
                  <a:cubicBezTo>
                    <a:pt x="0" y="14554"/>
                    <a:pt x="1156" y="19768"/>
                    <a:pt x="5109" y="20104"/>
                  </a:cubicBezTo>
                  <a:lnTo>
                    <a:pt x="5130" y="20104"/>
                  </a:lnTo>
                  <a:cubicBezTo>
                    <a:pt x="5571" y="20104"/>
                    <a:pt x="5592" y="19452"/>
                    <a:pt x="5172" y="19389"/>
                  </a:cubicBezTo>
                  <a:cubicBezTo>
                    <a:pt x="1913" y="19116"/>
                    <a:pt x="967" y="14806"/>
                    <a:pt x="3784" y="13187"/>
                  </a:cubicBezTo>
                  <a:lnTo>
                    <a:pt x="5004" y="12493"/>
                  </a:lnTo>
                  <a:lnTo>
                    <a:pt x="8389" y="14428"/>
                  </a:lnTo>
                  <a:lnTo>
                    <a:pt x="8389" y="18233"/>
                  </a:lnTo>
                  <a:cubicBezTo>
                    <a:pt x="7253" y="18864"/>
                    <a:pt x="6980" y="19095"/>
                    <a:pt x="6433" y="19263"/>
                  </a:cubicBezTo>
                  <a:cubicBezTo>
                    <a:pt x="5988" y="19356"/>
                    <a:pt x="6116" y="19972"/>
                    <a:pt x="6484" y="19972"/>
                  </a:cubicBezTo>
                  <a:cubicBezTo>
                    <a:pt x="6533" y="19972"/>
                    <a:pt x="6587" y="19961"/>
                    <a:pt x="6644" y="19936"/>
                  </a:cubicBezTo>
                  <a:cubicBezTo>
                    <a:pt x="7295" y="19747"/>
                    <a:pt x="7611" y="19494"/>
                    <a:pt x="8389" y="19053"/>
                  </a:cubicBezTo>
                  <a:lnTo>
                    <a:pt x="8389" y="20125"/>
                  </a:lnTo>
                  <a:cubicBezTo>
                    <a:pt x="8326" y="22396"/>
                    <a:pt x="10155" y="24267"/>
                    <a:pt x="12425" y="24267"/>
                  </a:cubicBezTo>
                  <a:cubicBezTo>
                    <a:pt x="14696" y="24267"/>
                    <a:pt x="16525" y="22396"/>
                    <a:pt x="16462" y="20125"/>
                  </a:cubicBezTo>
                  <a:lnTo>
                    <a:pt x="16462" y="19074"/>
                  </a:lnTo>
                  <a:cubicBezTo>
                    <a:pt x="17093" y="19368"/>
                    <a:pt x="17913" y="20125"/>
                    <a:pt x="19384" y="20125"/>
                  </a:cubicBezTo>
                  <a:cubicBezTo>
                    <a:pt x="21235" y="20125"/>
                    <a:pt x="22832" y="18885"/>
                    <a:pt x="23316" y="17119"/>
                  </a:cubicBezTo>
                  <a:cubicBezTo>
                    <a:pt x="23779" y="15332"/>
                    <a:pt x="23001" y="13481"/>
                    <a:pt x="21403" y="12556"/>
                  </a:cubicBezTo>
                  <a:lnTo>
                    <a:pt x="21403" y="12577"/>
                  </a:lnTo>
                  <a:lnTo>
                    <a:pt x="20562" y="12094"/>
                  </a:lnTo>
                  <a:lnTo>
                    <a:pt x="21403" y="11610"/>
                  </a:lnTo>
                  <a:cubicBezTo>
                    <a:pt x="23337" y="10496"/>
                    <a:pt x="24010" y="8036"/>
                    <a:pt x="22917" y="6081"/>
                  </a:cubicBezTo>
                  <a:cubicBezTo>
                    <a:pt x="22167" y="4780"/>
                    <a:pt x="20800" y="4050"/>
                    <a:pt x="19396" y="4050"/>
                  </a:cubicBezTo>
                  <a:cubicBezTo>
                    <a:pt x="18713" y="4050"/>
                    <a:pt x="18021" y="4223"/>
                    <a:pt x="17387" y="4588"/>
                  </a:cubicBezTo>
                  <a:lnTo>
                    <a:pt x="16462" y="5114"/>
                  </a:lnTo>
                  <a:cubicBezTo>
                    <a:pt x="16441" y="4231"/>
                    <a:pt x="16504" y="3831"/>
                    <a:pt x="16357" y="3159"/>
                  </a:cubicBezTo>
                  <a:cubicBezTo>
                    <a:pt x="16322" y="2958"/>
                    <a:pt x="16171" y="2869"/>
                    <a:pt x="16017" y="2869"/>
                  </a:cubicBezTo>
                  <a:cubicBezTo>
                    <a:pt x="15800" y="2869"/>
                    <a:pt x="15577" y="3044"/>
                    <a:pt x="15663" y="3327"/>
                  </a:cubicBezTo>
                  <a:cubicBezTo>
                    <a:pt x="15789" y="3894"/>
                    <a:pt x="15726" y="4210"/>
                    <a:pt x="15747" y="5513"/>
                  </a:cubicBezTo>
                  <a:lnTo>
                    <a:pt x="12425" y="7426"/>
                  </a:lnTo>
                  <a:lnTo>
                    <a:pt x="9083" y="5513"/>
                  </a:lnTo>
                  <a:lnTo>
                    <a:pt x="9083" y="4042"/>
                  </a:lnTo>
                  <a:cubicBezTo>
                    <a:pt x="9083" y="1991"/>
                    <a:pt x="10748" y="706"/>
                    <a:pt x="12449" y="706"/>
                  </a:cubicBezTo>
                  <a:cubicBezTo>
                    <a:pt x="13451" y="706"/>
                    <a:pt x="14465" y="1152"/>
                    <a:pt x="15159" y="2149"/>
                  </a:cubicBezTo>
                  <a:cubicBezTo>
                    <a:pt x="15233" y="2280"/>
                    <a:pt x="15341" y="2333"/>
                    <a:pt x="15448" y="2333"/>
                  </a:cubicBezTo>
                  <a:cubicBezTo>
                    <a:pt x="15703" y="2333"/>
                    <a:pt x="15954" y="2031"/>
                    <a:pt x="15747" y="1750"/>
                  </a:cubicBezTo>
                  <a:cubicBezTo>
                    <a:pt x="14905" y="541"/>
                    <a:pt x="13672" y="1"/>
                    <a:pt x="12456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12576;p86"/>
            <p:cNvSpPr/>
            <p:nvPr/>
          </p:nvSpPr>
          <p:spPr>
            <a:xfrm>
              <a:off x="1437900" y="2104404"/>
              <a:ext cx="61118" cy="57644"/>
            </a:xfrm>
            <a:custGeom>
              <a:avLst/>
              <a:gdLst/>
              <a:ahLst/>
              <a:cxnLst/>
              <a:rect l="l" t="t" r="r" b="b"/>
              <a:pathLst>
                <a:path w="4082" h="3850" extrusionOk="0">
                  <a:moveTo>
                    <a:pt x="2068" y="1"/>
                  </a:moveTo>
                  <a:cubicBezTo>
                    <a:pt x="1176" y="1"/>
                    <a:pt x="288" y="589"/>
                    <a:pt x="150" y="1690"/>
                  </a:cubicBezTo>
                  <a:cubicBezTo>
                    <a:pt x="1" y="2980"/>
                    <a:pt x="1036" y="3849"/>
                    <a:pt x="2094" y="3849"/>
                  </a:cubicBezTo>
                  <a:cubicBezTo>
                    <a:pt x="2673" y="3849"/>
                    <a:pt x="3259" y="3588"/>
                    <a:pt x="3661" y="2993"/>
                  </a:cubicBezTo>
                  <a:cubicBezTo>
                    <a:pt x="3998" y="2489"/>
                    <a:pt x="4082" y="1837"/>
                    <a:pt x="3871" y="1269"/>
                  </a:cubicBezTo>
                  <a:cubicBezTo>
                    <a:pt x="3556" y="409"/>
                    <a:pt x="2811" y="1"/>
                    <a:pt x="2068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12577;p86"/>
            <p:cNvSpPr/>
            <p:nvPr/>
          </p:nvSpPr>
          <p:spPr>
            <a:xfrm>
              <a:off x="1286214" y="2015019"/>
              <a:ext cx="61148" cy="47313"/>
            </a:xfrm>
            <a:custGeom>
              <a:avLst/>
              <a:gdLst/>
              <a:ahLst/>
              <a:cxnLst/>
              <a:rect l="l" t="t" r="r" b="b"/>
              <a:pathLst>
                <a:path w="4084" h="3160" extrusionOk="0">
                  <a:moveTo>
                    <a:pt x="2042" y="0"/>
                  </a:moveTo>
                  <a:cubicBezTo>
                    <a:pt x="1945" y="0"/>
                    <a:pt x="1846" y="9"/>
                    <a:pt x="1745" y="28"/>
                  </a:cubicBezTo>
                  <a:cubicBezTo>
                    <a:pt x="358" y="301"/>
                    <a:pt x="0" y="2109"/>
                    <a:pt x="1157" y="2887"/>
                  </a:cubicBezTo>
                  <a:cubicBezTo>
                    <a:pt x="1325" y="2992"/>
                    <a:pt x="1493" y="3076"/>
                    <a:pt x="1661" y="3118"/>
                  </a:cubicBezTo>
                  <a:cubicBezTo>
                    <a:pt x="1784" y="3146"/>
                    <a:pt x="1907" y="3160"/>
                    <a:pt x="2029" y="3160"/>
                  </a:cubicBezTo>
                  <a:cubicBezTo>
                    <a:pt x="2549" y="3160"/>
                    <a:pt x="3036" y="2910"/>
                    <a:pt x="3343" y="2467"/>
                  </a:cubicBezTo>
                  <a:cubicBezTo>
                    <a:pt x="4083" y="1396"/>
                    <a:pt x="3254" y="0"/>
                    <a:pt x="2042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12578;p86"/>
            <p:cNvSpPr/>
            <p:nvPr/>
          </p:nvSpPr>
          <p:spPr>
            <a:xfrm>
              <a:off x="1595396" y="2201696"/>
              <a:ext cx="50637" cy="47253"/>
            </a:xfrm>
            <a:custGeom>
              <a:avLst/>
              <a:gdLst/>
              <a:ahLst/>
              <a:cxnLst/>
              <a:rect l="l" t="t" r="r" b="b"/>
              <a:pathLst>
                <a:path w="3382" h="3156" extrusionOk="0">
                  <a:moveTo>
                    <a:pt x="1753" y="0"/>
                  </a:moveTo>
                  <a:cubicBezTo>
                    <a:pt x="1055" y="0"/>
                    <a:pt x="357" y="437"/>
                    <a:pt x="206" y="1289"/>
                  </a:cubicBezTo>
                  <a:cubicBezTo>
                    <a:pt x="0" y="2388"/>
                    <a:pt x="872" y="3155"/>
                    <a:pt x="1771" y="3155"/>
                  </a:cubicBezTo>
                  <a:cubicBezTo>
                    <a:pt x="2247" y="3155"/>
                    <a:pt x="2731" y="2940"/>
                    <a:pt x="3066" y="2445"/>
                  </a:cubicBezTo>
                  <a:cubicBezTo>
                    <a:pt x="3297" y="2088"/>
                    <a:pt x="3381" y="1625"/>
                    <a:pt x="3276" y="1205"/>
                  </a:cubicBezTo>
                  <a:cubicBezTo>
                    <a:pt x="3081" y="395"/>
                    <a:pt x="2417" y="0"/>
                    <a:pt x="175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12579;p86"/>
            <p:cNvSpPr/>
            <p:nvPr/>
          </p:nvSpPr>
          <p:spPr>
            <a:xfrm>
              <a:off x="1452034" y="2121653"/>
              <a:ext cx="46984" cy="40276"/>
            </a:xfrm>
            <a:custGeom>
              <a:avLst/>
              <a:gdLst/>
              <a:ahLst/>
              <a:cxnLst/>
              <a:rect l="l" t="t" r="r" b="b"/>
              <a:pathLst>
                <a:path w="3138" h="2690" extrusionOk="0">
                  <a:moveTo>
                    <a:pt x="2267" y="1"/>
                  </a:moveTo>
                  <a:cubicBezTo>
                    <a:pt x="1007" y="1"/>
                    <a:pt x="1" y="1266"/>
                    <a:pt x="468" y="2577"/>
                  </a:cubicBezTo>
                  <a:cubicBezTo>
                    <a:pt x="679" y="2653"/>
                    <a:pt x="898" y="2690"/>
                    <a:pt x="1115" y="2690"/>
                  </a:cubicBezTo>
                  <a:cubicBezTo>
                    <a:pt x="1737" y="2690"/>
                    <a:pt x="2343" y="2387"/>
                    <a:pt x="2717" y="1841"/>
                  </a:cubicBezTo>
                  <a:cubicBezTo>
                    <a:pt x="3054" y="1337"/>
                    <a:pt x="3138" y="685"/>
                    <a:pt x="2927" y="117"/>
                  </a:cubicBezTo>
                  <a:cubicBezTo>
                    <a:pt x="2704" y="37"/>
                    <a:pt x="2482" y="1"/>
                    <a:pt x="226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12580;p86"/>
            <p:cNvSpPr/>
            <p:nvPr/>
          </p:nvSpPr>
          <p:spPr>
            <a:xfrm>
              <a:off x="1307445" y="2032701"/>
              <a:ext cx="33868" cy="29631"/>
            </a:xfrm>
            <a:custGeom>
              <a:avLst/>
              <a:gdLst/>
              <a:ahLst/>
              <a:cxnLst/>
              <a:rect l="l" t="t" r="r" b="b"/>
              <a:pathLst>
                <a:path w="2262" h="1979" extrusionOk="0">
                  <a:moveTo>
                    <a:pt x="1779" y="1"/>
                  </a:moveTo>
                  <a:cubicBezTo>
                    <a:pt x="788" y="1"/>
                    <a:pt x="0" y="927"/>
                    <a:pt x="243" y="1937"/>
                  </a:cubicBezTo>
                  <a:cubicBezTo>
                    <a:pt x="366" y="1965"/>
                    <a:pt x="489" y="1979"/>
                    <a:pt x="611" y="1979"/>
                  </a:cubicBezTo>
                  <a:cubicBezTo>
                    <a:pt x="1131" y="1979"/>
                    <a:pt x="1618" y="1729"/>
                    <a:pt x="1925" y="1286"/>
                  </a:cubicBezTo>
                  <a:cubicBezTo>
                    <a:pt x="2177" y="928"/>
                    <a:pt x="2262" y="466"/>
                    <a:pt x="2156" y="45"/>
                  </a:cubicBezTo>
                  <a:cubicBezTo>
                    <a:pt x="2029" y="15"/>
                    <a:pt x="1903" y="1"/>
                    <a:pt x="17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12581;p86"/>
            <p:cNvSpPr/>
            <p:nvPr/>
          </p:nvSpPr>
          <p:spPr>
            <a:xfrm>
              <a:off x="1612464" y="2219064"/>
              <a:ext cx="33568" cy="29750"/>
            </a:xfrm>
            <a:custGeom>
              <a:avLst/>
              <a:gdLst/>
              <a:ahLst/>
              <a:cxnLst/>
              <a:rect l="l" t="t" r="r" b="b"/>
              <a:pathLst>
                <a:path w="2242" h="1987" extrusionOk="0">
                  <a:moveTo>
                    <a:pt x="1765" y="0"/>
                  </a:moveTo>
                  <a:cubicBezTo>
                    <a:pt x="789" y="0"/>
                    <a:pt x="1" y="927"/>
                    <a:pt x="244" y="1937"/>
                  </a:cubicBezTo>
                  <a:cubicBezTo>
                    <a:pt x="369" y="1970"/>
                    <a:pt x="495" y="1986"/>
                    <a:pt x="621" y="1986"/>
                  </a:cubicBezTo>
                  <a:cubicBezTo>
                    <a:pt x="1129" y="1986"/>
                    <a:pt x="1622" y="1723"/>
                    <a:pt x="1926" y="1285"/>
                  </a:cubicBezTo>
                  <a:cubicBezTo>
                    <a:pt x="2178" y="928"/>
                    <a:pt x="2241" y="465"/>
                    <a:pt x="2136" y="45"/>
                  </a:cubicBezTo>
                  <a:cubicBezTo>
                    <a:pt x="2011" y="14"/>
                    <a:pt x="1886" y="0"/>
                    <a:pt x="1765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8" name="Google Shape;12582;p86"/>
          <p:cNvGrpSpPr/>
          <p:nvPr/>
        </p:nvGrpSpPr>
        <p:grpSpPr>
          <a:xfrm>
            <a:off x="4473215" y="3425218"/>
            <a:ext cx="547915" cy="525641"/>
            <a:chOff x="3510094" y="2909281"/>
            <a:chExt cx="355133" cy="343574"/>
          </a:xfrm>
        </p:grpSpPr>
        <p:sp>
          <p:nvSpPr>
            <p:cNvPr id="1129" name="Google Shape;12583;p86"/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12584;p86"/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12585;p86"/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12586;p86"/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12587;p86"/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12588;p86"/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12589;p86"/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12590;p86"/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12591;p86"/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12592;p86"/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12593;p86"/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12594;p86"/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12595;p86"/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42" name="Google Shape;12596;p86"/>
          <p:cNvSpPr/>
          <p:nvPr/>
        </p:nvSpPr>
        <p:spPr>
          <a:xfrm>
            <a:off x="2936215" y="1746588"/>
            <a:ext cx="50521" cy="40475"/>
          </a:xfrm>
          <a:custGeom>
            <a:avLst/>
            <a:gdLst/>
            <a:ahLst/>
            <a:cxnLst/>
            <a:rect l="l" t="t" r="r" b="b"/>
            <a:pathLst>
              <a:path w="2187" h="1767" extrusionOk="0">
                <a:moveTo>
                  <a:pt x="0" y="0"/>
                </a:moveTo>
                <a:cubicBezTo>
                  <a:pt x="105" y="105"/>
                  <a:pt x="168" y="252"/>
                  <a:pt x="168" y="399"/>
                </a:cubicBezTo>
                <a:lnTo>
                  <a:pt x="168" y="1367"/>
                </a:lnTo>
                <a:cubicBezTo>
                  <a:pt x="168" y="1514"/>
                  <a:pt x="105" y="1661"/>
                  <a:pt x="0" y="1766"/>
                </a:cubicBezTo>
                <a:lnTo>
                  <a:pt x="1724" y="1766"/>
                </a:lnTo>
                <a:cubicBezTo>
                  <a:pt x="1976" y="1766"/>
                  <a:pt x="2187" y="1556"/>
                  <a:pt x="2187" y="1304"/>
                </a:cubicBezTo>
                <a:lnTo>
                  <a:pt x="2187" y="463"/>
                </a:lnTo>
                <a:cubicBezTo>
                  <a:pt x="2187" y="210"/>
                  <a:pt x="1976" y="0"/>
                  <a:pt x="1724" y="0"/>
                </a:cubicBezTo>
                <a:close/>
              </a:path>
            </a:pathLst>
          </a:custGeom>
          <a:solidFill>
            <a:srgbClr val="8498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43" name="Google Shape;12597;p86"/>
          <p:cNvGrpSpPr/>
          <p:nvPr/>
        </p:nvGrpSpPr>
        <p:grpSpPr>
          <a:xfrm>
            <a:off x="2396154" y="1279795"/>
            <a:ext cx="590583" cy="507269"/>
            <a:chOff x="2163842" y="1506972"/>
            <a:chExt cx="382787" cy="331566"/>
          </a:xfrm>
        </p:grpSpPr>
        <p:sp>
          <p:nvSpPr>
            <p:cNvPr id="1144" name="Google Shape;12598;p86"/>
            <p:cNvSpPr/>
            <p:nvPr/>
          </p:nvSpPr>
          <p:spPr>
            <a:xfrm>
              <a:off x="2247253" y="1506972"/>
              <a:ext cx="214152" cy="101768"/>
            </a:xfrm>
            <a:custGeom>
              <a:avLst/>
              <a:gdLst/>
              <a:ahLst/>
              <a:cxnLst/>
              <a:rect l="l" t="t" r="r" b="b"/>
              <a:pathLst>
                <a:path w="14303" h="6797" extrusionOk="0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12599;p86"/>
            <p:cNvSpPr/>
            <p:nvPr/>
          </p:nvSpPr>
          <p:spPr>
            <a:xfrm>
              <a:off x="2163842" y="1812081"/>
              <a:ext cx="382787" cy="26456"/>
            </a:xfrm>
            <a:custGeom>
              <a:avLst/>
              <a:gdLst/>
              <a:ahLst/>
              <a:cxnLst/>
              <a:rect l="l" t="t" r="r" b="b"/>
              <a:pathLst>
                <a:path w="25566" h="1767" extrusionOk="0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12600;p86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12601;p86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12602;p86"/>
            <p:cNvSpPr/>
            <p:nvPr/>
          </p:nvSpPr>
          <p:spPr>
            <a:xfrm>
              <a:off x="2201602" y="1615013"/>
              <a:ext cx="307251" cy="174100"/>
            </a:xfrm>
            <a:custGeom>
              <a:avLst/>
              <a:gdLst/>
              <a:ahLst/>
              <a:cxnLst/>
              <a:rect l="l" t="t" r="r" b="b"/>
              <a:pathLst>
                <a:path w="20521" h="11628" extrusionOk="0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12603;p86"/>
            <p:cNvSpPr/>
            <p:nvPr/>
          </p:nvSpPr>
          <p:spPr>
            <a:xfrm>
              <a:off x="2201932" y="1615013"/>
              <a:ext cx="306921" cy="173786"/>
            </a:xfrm>
            <a:custGeom>
              <a:avLst/>
              <a:gdLst/>
              <a:ahLst/>
              <a:cxnLst/>
              <a:rect l="l" t="t" r="r" b="b"/>
              <a:pathLst>
                <a:path w="20499" h="11607" extrusionOk="0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12604;p86"/>
            <p:cNvSpPr/>
            <p:nvPr/>
          </p:nvSpPr>
          <p:spPr>
            <a:xfrm>
              <a:off x="2254500" y="1777450"/>
              <a:ext cx="76824" cy="34646"/>
            </a:xfrm>
            <a:custGeom>
              <a:avLst/>
              <a:gdLst/>
              <a:ahLst/>
              <a:cxnLst/>
              <a:rect l="l" t="t" r="r" b="b"/>
              <a:pathLst>
                <a:path w="5131" h="2314" extrusionOk="0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12605;p86"/>
            <p:cNvSpPr/>
            <p:nvPr/>
          </p:nvSpPr>
          <p:spPr>
            <a:xfrm>
              <a:off x="2300765" y="1777450"/>
              <a:ext cx="30873" cy="34646"/>
            </a:xfrm>
            <a:custGeom>
              <a:avLst/>
              <a:gdLst/>
              <a:ahLst/>
              <a:cxnLst/>
              <a:rect l="l" t="t" r="r" b="b"/>
              <a:pathLst>
                <a:path w="2062" h="2314" extrusionOk="0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2" name="Google Shape;12606;p86"/>
          <p:cNvGrpSpPr/>
          <p:nvPr/>
        </p:nvGrpSpPr>
        <p:grpSpPr>
          <a:xfrm>
            <a:off x="1740498" y="4098950"/>
            <a:ext cx="552213" cy="536293"/>
            <a:chOff x="1738877" y="3349652"/>
            <a:chExt cx="357918" cy="350536"/>
          </a:xfrm>
        </p:grpSpPr>
        <p:sp>
          <p:nvSpPr>
            <p:cNvPr id="1153" name="Google Shape;12607;p86"/>
            <p:cNvSpPr/>
            <p:nvPr/>
          </p:nvSpPr>
          <p:spPr>
            <a:xfrm>
              <a:off x="1814114" y="3407461"/>
              <a:ext cx="154516" cy="282965"/>
            </a:xfrm>
            <a:custGeom>
              <a:avLst/>
              <a:gdLst/>
              <a:ahLst/>
              <a:cxnLst/>
              <a:rect l="l" t="t" r="r" b="b"/>
              <a:pathLst>
                <a:path w="10320" h="18899" extrusionOk="0">
                  <a:moveTo>
                    <a:pt x="8789" y="1"/>
                  </a:moveTo>
                  <a:cubicBezTo>
                    <a:pt x="8541" y="1"/>
                    <a:pt x="8282" y="99"/>
                    <a:pt x="8052" y="334"/>
                  </a:cubicBezTo>
                  <a:lnTo>
                    <a:pt x="315" y="8092"/>
                  </a:lnTo>
                  <a:cubicBezTo>
                    <a:pt x="105" y="8302"/>
                    <a:pt x="0" y="8576"/>
                    <a:pt x="0" y="8849"/>
                  </a:cubicBezTo>
                  <a:lnTo>
                    <a:pt x="0" y="17847"/>
                  </a:lnTo>
                  <a:cubicBezTo>
                    <a:pt x="0" y="18415"/>
                    <a:pt x="484" y="18899"/>
                    <a:pt x="1051" y="18899"/>
                  </a:cubicBezTo>
                  <a:cubicBezTo>
                    <a:pt x="1640" y="18899"/>
                    <a:pt x="2124" y="18415"/>
                    <a:pt x="2124" y="17826"/>
                  </a:cubicBezTo>
                  <a:lnTo>
                    <a:pt x="2124" y="9290"/>
                  </a:lnTo>
                  <a:lnTo>
                    <a:pt x="9545" y="1827"/>
                  </a:lnTo>
                  <a:cubicBezTo>
                    <a:pt x="10319" y="1069"/>
                    <a:pt x="9608" y="1"/>
                    <a:pt x="87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12608;p86"/>
            <p:cNvSpPr/>
            <p:nvPr/>
          </p:nvSpPr>
          <p:spPr>
            <a:xfrm>
              <a:off x="1813800" y="3521057"/>
              <a:ext cx="47538" cy="80402"/>
            </a:xfrm>
            <a:custGeom>
              <a:avLst/>
              <a:gdLst/>
              <a:ahLst/>
              <a:cxnLst/>
              <a:rect l="l" t="t" r="r" b="b"/>
              <a:pathLst>
                <a:path w="3175" h="5370" extrusionOk="0">
                  <a:moveTo>
                    <a:pt x="1430" y="0"/>
                  </a:moveTo>
                  <a:cubicBezTo>
                    <a:pt x="1198" y="0"/>
                    <a:pt x="967" y="42"/>
                    <a:pt x="736" y="84"/>
                  </a:cubicBezTo>
                  <a:lnTo>
                    <a:pt x="315" y="505"/>
                  </a:lnTo>
                  <a:cubicBezTo>
                    <a:pt x="126" y="715"/>
                    <a:pt x="0" y="989"/>
                    <a:pt x="0" y="1262"/>
                  </a:cubicBezTo>
                  <a:lnTo>
                    <a:pt x="0" y="4983"/>
                  </a:lnTo>
                  <a:cubicBezTo>
                    <a:pt x="440" y="5239"/>
                    <a:pt x="927" y="5369"/>
                    <a:pt x="1418" y="5369"/>
                  </a:cubicBezTo>
                  <a:cubicBezTo>
                    <a:pt x="1654" y="5369"/>
                    <a:pt x="1891" y="5339"/>
                    <a:pt x="2123" y="5278"/>
                  </a:cubicBezTo>
                  <a:lnTo>
                    <a:pt x="2123" y="1703"/>
                  </a:lnTo>
                  <a:lnTo>
                    <a:pt x="3175" y="652"/>
                  </a:lnTo>
                  <a:cubicBezTo>
                    <a:pt x="2670" y="232"/>
                    <a:pt x="2060" y="0"/>
                    <a:pt x="1430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12609;p86"/>
            <p:cNvSpPr/>
            <p:nvPr/>
          </p:nvSpPr>
          <p:spPr>
            <a:xfrm>
              <a:off x="1900041" y="3407506"/>
              <a:ext cx="61402" cy="56896"/>
            </a:xfrm>
            <a:custGeom>
              <a:avLst/>
              <a:gdLst/>
              <a:ahLst/>
              <a:cxnLst/>
              <a:rect l="l" t="t" r="r" b="b"/>
              <a:pathLst>
                <a:path w="4101" h="3800" extrusionOk="0">
                  <a:moveTo>
                    <a:pt x="3044" y="1"/>
                  </a:moveTo>
                  <a:cubicBezTo>
                    <a:pt x="2777" y="1"/>
                    <a:pt x="2506" y="103"/>
                    <a:pt x="2292" y="331"/>
                  </a:cubicBezTo>
                  <a:lnTo>
                    <a:pt x="1" y="2644"/>
                  </a:lnTo>
                  <a:lnTo>
                    <a:pt x="1830" y="3800"/>
                  </a:lnTo>
                  <a:lnTo>
                    <a:pt x="3217" y="2412"/>
                  </a:lnTo>
                  <a:lnTo>
                    <a:pt x="4100" y="1004"/>
                  </a:lnTo>
                  <a:cubicBezTo>
                    <a:pt x="4073" y="392"/>
                    <a:pt x="3566" y="1"/>
                    <a:pt x="3044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12610;p86"/>
            <p:cNvSpPr/>
            <p:nvPr/>
          </p:nvSpPr>
          <p:spPr>
            <a:xfrm>
              <a:off x="1738877" y="3658310"/>
              <a:ext cx="215320" cy="41878"/>
            </a:xfrm>
            <a:custGeom>
              <a:avLst/>
              <a:gdLst/>
              <a:ahLst/>
              <a:cxnLst/>
              <a:rect l="l" t="t" r="r" b="b"/>
              <a:pathLst>
                <a:path w="14381" h="2797" extrusionOk="0">
                  <a:moveTo>
                    <a:pt x="1745" y="0"/>
                  </a:moveTo>
                  <a:cubicBezTo>
                    <a:pt x="778" y="0"/>
                    <a:pt x="0" y="778"/>
                    <a:pt x="21" y="1745"/>
                  </a:cubicBezTo>
                  <a:lnTo>
                    <a:pt x="21" y="2292"/>
                  </a:lnTo>
                  <a:cubicBezTo>
                    <a:pt x="21" y="2565"/>
                    <a:pt x="232" y="2796"/>
                    <a:pt x="505" y="2796"/>
                  </a:cubicBezTo>
                  <a:lnTo>
                    <a:pt x="13897" y="2796"/>
                  </a:lnTo>
                  <a:cubicBezTo>
                    <a:pt x="14171" y="2796"/>
                    <a:pt x="14381" y="2565"/>
                    <a:pt x="14381" y="2292"/>
                  </a:cubicBezTo>
                  <a:lnTo>
                    <a:pt x="14381" y="1745"/>
                  </a:lnTo>
                  <a:cubicBezTo>
                    <a:pt x="14381" y="778"/>
                    <a:pt x="13603" y="0"/>
                    <a:pt x="1265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12611;p86"/>
            <p:cNvSpPr/>
            <p:nvPr/>
          </p:nvSpPr>
          <p:spPr>
            <a:xfrm>
              <a:off x="1901928" y="3658310"/>
              <a:ext cx="52269" cy="41878"/>
            </a:xfrm>
            <a:custGeom>
              <a:avLst/>
              <a:gdLst/>
              <a:ahLst/>
              <a:cxnLst/>
              <a:rect l="l" t="t" r="r" b="b"/>
              <a:pathLst>
                <a:path w="3491" h="2797" extrusionOk="0">
                  <a:moveTo>
                    <a:pt x="1" y="0"/>
                  </a:moveTo>
                  <a:cubicBezTo>
                    <a:pt x="779" y="273"/>
                    <a:pt x="1304" y="988"/>
                    <a:pt x="1304" y="1808"/>
                  </a:cubicBezTo>
                  <a:lnTo>
                    <a:pt x="1304" y="2796"/>
                  </a:lnTo>
                  <a:lnTo>
                    <a:pt x="3007" y="2796"/>
                  </a:lnTo>
                  <a:cubicBezTo>
                    <a:pt x="3281" y="2775"/>
                    <a:pt x="3491" y="2565"/>
                    <a:pt x="3491" y="2292"/>
                  </a:cubicBezTo>
                  <a:lnTo>
                    <a:pt x="3491" y="1745"/>
                  </a:lnTo>
                  <a:cubicBezTo>
                    <a:pt x="3491" y="778"/>
                    <a:pt x="2713" y="0"/>
                    <a:pt x="17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12612;p86"/>
            <p:cNvSpPr/>
            <p:nvPr/>
          </p:nvSpPr>
          <p:spPr>
            <a:xfrm>
              <a:off x="1781369" y="3503749"/>
              <a:ext cx="93818" cy="80402"/>
            </a:xfrm>
            <a:custGeom>
              <a:avLst/>
              <a:gdLst/>
              <a:ahLst/>
              <a:cxnLst/>
              <a:rect l="l" t="t" r="r" b="b"/>
              <a:pathLst>
                <a:path w="6266" h="5370" extrusionOk="0">
                  <a:moveTo>
                    <a:pt x="3596" y="0"/>
                  </a:moveTo>
                  <a:cubicBezTo>
                    <a:pt x="1199" y="0"/>
                    <a:pt x="1" y="2880"/>
                    <a:pt x="1682" y="4583"/>
                  </a:cubicBezTo>
                  <a:cubicBezTo>
                    <a:pt x="2232" y="5126"/>
                    <a:pt x="2904" y="5369"/>
                    <a:pt x="3563" y="5369"/>
                  </a:cubicBezTo>
                  <a:cubicBezTo>
                    <a:pt x="4945" y="5369"/>
                    <a:pt x="6266" y="4300"/>
                    <a:pt x="6266" y="2691"/>
                  </a:cubicBezTo>
                  <a:cubicBezTo>
                    <a:pt x="6266" y="1198"/>
                    <a:pt x="5067" y="0"/>
                    <a:pt x="3596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12613;p86"/>
            <p:cNvSpPr/>
            <p:nvPr/>
          </p:nvSpPr>
          <p:spPr>
            <a:xfrm>
              <a:off x="1829221" y="3503749"/>
              <a:ext cx="45966" cy="80283"/>
            </a:xfrm>
            <a:custGeom>
              <a:avLst/>
              <a:gdLst/>
              <a:ahLst/>
              <a:cxnLst/>
              <a:rect l="l" t="t" r="r" b="b"/>
              <a:pathLst>
                <a:path w="3070" h="5362" extrusionOk="0">
                  <a:moveTo>
                    <a:pt x="400" y="0"/>
                  </a:moveTo>
                  <a:cubicBezTo>
                    <a:pt x="253" y="0"/>
                    <a:pt x="126" y="0"/>
                    <a:pt x="0" y="21"/>
                  </a:cubicBezTo>
                  <a:cubicBezTo>
                    <a:pt x="2439" y="967"/>
                    <a:pt x="2439" y="4415"/>
                    <a:pt x="0" y="5340"/>
                  </a:cubicBezTo>
                  <a:cubicBezTo>
                    <a:pt x="126" y="5361"/>
                    <a:pt x="253" y="5361"/>
                    <a:pt x="400" y="5361"/>
                  </a:cubicBezTo>
                  <a:cubicBezTo>
                    <a:pt x="1871" y="5361"/>
                    <a:pt x="3070" y="4163"/>
                    <a:pt x="3070" y="2691"/>
                  </a:cubicBezTo>
                  <a:cubicBezTo>
                    <a:pt x="3070" y="1198"/>
                    <a:pt x="1871" y="0"/>
                    <a:pt x="40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12614;p86"/>
            <p:cNvSpPr/>
            <p:nvPr/>
          </p:nvSpPr>
          <p:spPr>
            <a:xfrm>
              <a:off x="1813800" y="3528289"/>
              <a:ext cx="36832" cy="31337"/>
            </a:xfrm>
            <a:custGeom>
              <a:avLst/>
              <a:gdLst/>
              <a:ahLst/>
              <a:cxnLst/>
              <a:rect l="l" t="t" r="r" b="b"/>
              <a:pathLst>
                <a:path w="2460" h="2093" extrusionOk="0">
                  <a:moveTo>
                    <a:pt x="1409" y="1"/>
                  </a:moveTo>
                  <a:cubicBezTo>
                    <a:pt x="463" y="1"/>
                    <a:pt x="0" y="1115"/>
                    <a:pt x="673" y="1788"/>
                  </a:cubicBezTo>
                  <a:cubicBezTo>
                    <a:pt x="883" y="1999"/>
                    <a:pt x="1144" y="2093"/>
                    <a:pt x="1401" y="2093"/>
                  </a:cubicBezTo>
                  <a:cubicBezTo>
                    <a:pt x="1939" y="2093"/>
                    <a:pt x="2460" y="1678"/>
                    <a:pt x="2460" y="1052"/>
                  </a:cubicBezTo>
                  <a:cubicBezTo>
                    <a:pt x="2460" y="463"/>
                    <a:pt x="1997" y="1"/>
                    <a:pt x="140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12615;p86"/>
            <p:cNvSpPr/>
            <p:nvPr/>
          </p:nvSpPr>
          <p:spPr>
            <a:xfrm>
              <a:off x="1881475" y="3351479"/>
              <a:ext cx="95075" cy="97186"/>
            </a:xfrm>
            <a:custGeom>
              <a:avLst/>
              <a:gdLst/>
              <a:ahLst/>
              <a:cxnLst/>
              <a:rect l="l" t="t" r="r" b="b"/>
              <a:pathLst>
                <a:path w="6350" h="6491" extrusionOk="0">
                  <a:moveTo>
                    <a:pt x="2818" y="0"/>
                  </a:moveTo>
                  <a:cubicBezTo>
                    <a:pt x="2578" y="0"/>
                    <a:pt x="2344" y="112"/>
                    <a:pt x="2208" y="331"/>
                  </a:cubicBezTo>
                  <a:lnTo>
                    <a:pt x="211" y="3526"/>
                  </a:lnTo>
                  <a:cubicBezTo>
                    <a:pt x="0" y="3863"/>
                    <a:pt x="105" y="4304"/>
                    <a:pt x="421" y="4514"/>
                  </a:cubicBezTo>
                  <a:lnTo>
                    <a:pt x="3574" y="6491"/>
                  </a:lnTo>
                  <a:lnTo>
                    <a:pt x="6350" y="2097"/>
                  </a:lnTo>
                  <a:lnTo>
                    <a:pt x="3196" y="99"/>
                  </a:lnTo>
                  <a:cubicBezTo>
                    <a:pt x="3078" y="33"/>
                    <a:pt x="2947" y="0"/>
                    <a:pt x="281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2" name="Google Shape;12616;p86"/>
            <p:cNvSpPr/>
            <p:nvPr/>
          </p:nvSpPr>
          <p:spPr>
            <a:xfrm>
              <a:off x="1914834" y="3370584"/>
              <a:ext cx="61717" cy="78082"/>
            </a:xfrm>
            <a:custGeom>
              <a:avLst/>
              <a:gdLst/>
              <a:ahLst/>
              <a:cxnLst/>
              <a:rect l="l" t="t" r="r" b="b"/>
              <a:pathLst>
                <a:path w="4122" h="5215" extrusionOk="0">
                  <a:moveTo>
                    <a:pt x="2755" y="1"/>
                  </a:moveTo>
                  <a:lnTo>
                    <a:pt x="1" y="4374"/>
                  </a:lnTo>
                  <a:lnTo>
                    <a:pt x="1346" y="5215"/>
                  </a:lnTo>
                  <a:lnTo>
                    <a:pt x="4122" y="82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3" name="Google Shape;12617;p86"/>
            <p:cNvSpPr/>
            <p:nvPr/>
          </p:nvSpPr>
          <p:spPr>
            <a:xfrm>
              <a:off x="1934987" y="3382861"/>
              <a:ext cx="140412" cy="147255"/>
            </a:xfrm>
            <a:custGeom>
              <a:avLst/>
              <a:gdLst/>
              <a:ahLst/>
              <a:cxnLst/>
              <a:rect l="l" t="t" r="r" b="b"/>
              <a:pathLst>
                <a:path w="9378" h="9835" extrusionOk="0">
                  <a:moveTo>
                    <a:pt x="2755" y="1"/>
                  </a:moveTo>
                  <a:lnTo>
                    <a:pt x="0" y="4395"/>
                  </a:lnTo>
                  <a:lnTo>
                    <a:pt x="3049" y="9567"/>
                  </a:lnTo>
                  <a:cubicBezTo>
                    <a:pt x="3154" y="9745"/>
                    <a:pt x="3338" y="9835"/>
                    <a:pt x="3522" y="9835"/>
                  </a:cubicBezTo>
                  <a:cubicBezTo>
                    <a:pt x="3706" y="9835"/>
                    <a:pt x="3890" y="9745"/>
                    <a:pt x="3995" y="9567"/>
                  </a:cubicBezTo>
                  <a:lnTo>
                    <a:pt x="9146" y="1346"/>
                  </a:lnTo>
                  <a:cubicBezTo>
                    <a:pt x="9377" y="989"/>
                    <a:pt x="9146" y="526"/>
                    <a:pt x="8725" y="484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4" name="Google Shape;12618;p86"/>
            <p:cNvSpPr/>
            <p:nvPr/>
          </p:nvSpPr>
          <p:spPr>
            <a:xfrm>
              <a:off x="1974020" y="3389165"/>
              <a:ext cx="101379" cy="140801"/>
            </a:xfrm>
            <a:custGeom>
              <a:avLst/>
              <a:gdLst/>
              <a:ahLst/>
              <a:cxnLst/>
              <a:rect l="l" t="t" r="r" b="b"/>
              <a:pathLst>
                <a:path w="6771" h="9404" extrusionOk="0">
                  <a:moveTo>
                    <a:pt x="5256" y="0"/>
                  </a:moveTo>
                  <a:lnTo>
                    <a:pt x="0" y="8389"/>
                  </a:lnTo>
                  <a:lnTo>
                    <a:pt x="442" y="9125"/>
                  </a:lnTo>
                  <a:cubicBezTo>
                    <a:pt x="550" y="9309"/>
                    <a:pt x="742" y="9404"/>
                    <a:pt x="931" y="9404"/>
                  </a:cubicBezTo>
                  <a:cubicBezTo>
                    <a:pt x="1110" y="9404"/>
                    <a:pt x="1286" y="9319"/>
                    <a:pt x="1388" y="9146"/>
                  </a:cubicBezTo>
                  <a:lnTo>
                    <a:pt x="6560" y="925"/>
                  </a:lnTo>
                  <a:cubicBezTo>
                    <a:pt x="6770" y="568"/>
                    <a:pt x="6539" y="105"/>
                    <a:pt x="6118" y="63"/>
                  </a:cubicBezTo>
                  <a:lnTo>
                    <a:pt x="5256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5" name="Google Shape;12619;p86"/>
            <p:cNvSpPr/>
            <p:nvPr/>
          </p:nvSpPr>
          <p:spPr>
            <a:xfrm>
              <a:off x="2010538" y="3427884"/>
              <a:ext cx="86257" cy="88937"/>
            </a:xfrm>
            <a:custGeom>
              <a:avLst/>
              <a:gdLst/>
              <a:ahLst/>
              <a:cxnLst/>
              <a:rect l="l" t="t" r="r" b="b"/>
              <a:pathLst>
                <a:path w="5761" h="5940" extrusionOk="0">
                  <a:moveTo>
                    <a:pt x="3070" y="0"/>
                  </a:moveTo>
                  <a:lnTo>
                    <a:pt x="0" y="4899"/>
                  </a:lnTo>
                  <a:lnTo>
                    <a:pt x="988" y="5509"/>
                  </a:lnTo>
                  <a:cubicBezTo>
                    <a:pt x="1452" y="5800"/>
                    <a:pt x="1971" y="5940"/>
                    <a:pt x="2484" y="5940"/>
                  </a:cubicBezTo>
                  <a:cubicBezTo>
                    <a:pt x="3415" y="5940"/>
                    <a:pt x="4328" y="5479"/>
                    <a:pt x="4857" y="4626"/>
                  </a:cubicBezTo>
                  <a:lnTo>
                    <a:pt x="4941" y="4499"/>
                  </a:lnTo>
                  <a:cubicBezTo>
                    <a:pt x="5761" y="3175"/>
                    <a:pt x="5361" y="1451"/>
                    <a:pt x="4058" y="631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6" name="Google Shape;12620;p86"/>
            <p:cNvSpPr/>
            <p:nvPr/>
          </p:nvSpPr>
          <p:spPr>
            <a:xfrm>
              <a:off x="2020929" y="3432600"/>
              <a:ext cx="75866" cy="84370"/>
            </a:xfrm>
            <a:custGeom>
              <a:avLst/>
              <a:gdLst/>
              <a:ahLst/>
              <a:cxnLst/>
              <a:rect l="l" t="t" r="r" b="b"/>
              <a:pathLst>
                <a:path w="5067" h="5635" extrusionOk="0">
                  <a:moveTo>
                    <a:pt x="2859" y="1"/>
                  </a:moveTo>
                  <a:lnTo>
                    <a:pt x="2859" y="1"/>
                  </a:lnTo>
                  <a:cubicBezTo>
                    <a:pt x="4606" y="2042"/>
                    <a:pt x="3073" y="5073"/>
                    <a:pt x="552" y="5073"/>
                  </a:cubicBezTo>
                  <a:cubicBezTo>
                    <a:pt x="373" y="5073"/>
                    <a:pt x="188" y="5057"/>
                    <a:pt x="0" y="5025"/>
                  </a:cubicBezTo>
                  <a:lnTo>
                    <a:pt x="0" y="5025"/>
                  </a:lnTo>
                  <a:lnTo>
                    <a:pt x="294" y="5194"/>
                  </a:lnTo>
                  <a:cubicBezTo>
                    <a:pt x="757" y="5492"/>
                    <a:pt x="1276" y="5634"/>
                    <a:pt x="1788" y="5634"/>
                  </a:cubicBezTo>
                  <a:cubicBezTo>
                    <a:pt x="2720" y="5634"/>
                    <a:pt x="3634" y="5165"/>
                    <a:pt x="4163" y="4311"/>
                  </a:cubicBezTo>
                  <a:lnTo>
                    <a:pt x="4247" y="4184"/>
                  </a:lnTo>
                  <a:cubicBezTo>
                    <a:pt x="5067" y="2860"/>
                    <a:pt x="4667" y="1136"/>
                    <a:pt x="3364" y="316"/>
                  </a:cubicBezTo>
                  <a:lnTo>
                    <a:pt x="2859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7" name="Google Shape;12621;p86"/>
            <p:cNvSpPr/>
            <p:nvPr/>
          </p:nvSpPr>
          <p:spPr>
            <a:xfrm>
              <a:off x="1861322" y="3349652"/>
              <a:ext cx="46924" cy="44873"/>
            </a:xfrm>
            <a:custGeom>
              <a:avLst/>
              <a:gdLst/>
              <a:ahLst/>
              <a:cxnLst/>
              <a:rect l="l" t="t" r="r" b="b"/>
              <a:pathLst>
                <a:path w="3134" h="2997" extrusionOk="0">
                  <a:moveTo>
                    <a:pt x="1203" y="1"/>
                  </a:moveTo>
                  <a:cubicBezTo>
                    <a:pt x="1037" y="1"/>
                    <a:pt x="876" y="90"/>
                    <a:pt x="779" y="242"/>
                  </a:cubicBezTo>
                  <a:lnTo>
                    <a:pt x="148" y="1273"/>
                  </a:lnTo>
                  <a:cubicBezTo>
                    <a:pt x="1" y="1483"/>
                    <a:pt x="64" y="1798"/>
                    <a:pt x="295" y="1945"/>
                  </a:cubicBezTo>
                  <a:lnTo>
                    <a:pt x="1956" y="2997"/>
                  </a:lnTo>
                  <a:lnTo>
                    <a:pt x="3133" y="1125"/>
                  </a:lnTo>
                  <a:lnTo>
                    <a:pt x="1451" y="74"/>
                  </a:lnTo>
                  <a:cubicBezTo>
                    <a:pt x="1373" y="24"/>
                    <a:pt x="1287" y="1"/>
                    <a:pt x="12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8" name="Google Shape;12622;p86"/>
            <p:cNvSpPr/>
            <p:nvPr/>
          </p:nvSpPr>
          <p:spPr>
            <a:xfrm>
              <a:off x="1877687" y="3358306"/>
              <a:ext cx="30559" cy="36218"/>
            </a:xfrm>
            <a:custGeom>
              <a:avLst/>
              <a:gdLst/>
              <a:ahLst/>
              <a:cxnLst/>
              <a:rect l="l" t="t" r="r" b="b"/>
              <a:pathLst>
                <a:path w="2041" h="2419" extrusionOk="0">
                  <a:moveTo>
                    <a:pt x="1136" y="1"/>
                  </a:moveTo>
                  <a:lnTo>
                    <a:pt x="1" y="1851"/>
                  </a:lnTo>
                  <a:lnTo>
                    <a:pt x="863" y="2419"/>
                  </a:lnTo>
                  <a:lnTo>
                    <a:pt x="2040" y="547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9" name="Google Shape;12623;p86"/>
            <p:cNvSpPr/>
            <p:nvPr/>
          </p:nvSpPr>
          <p:spPr>
            <a:xfrm>
              <a:off x="1872656" y="3625880"/>
              <a:ext cx="42193" cy="32430"/>
            </a:xfrm>
            <a:custGeom>
              <a:avLst/>
              <a:gdLst/>
              <a:ahLst/>
              <a:cxnLst/>
              <a:rect l="l" t="t" r="r" b="b"/>
              <a:pathLst>
                <a:path w="2818" h="2166" extrusionOk="0">
                  <a:moveTo>
                    <a:pt x="1115" y="1"/>
                  </a:moveTo>
                  <a:cubicBezTo>
                    <a:pt x="484" y="1"/>
                    <a:pt x="1" y="505"/>
                    <a:pt x="1" y="1115"/>
                  </a:cubicBezTo>
                  <a:lnTo>
                    <a:pt x="1" y="2166"/>
                  </a:lnTo>
                  <a:lnTo>
                    <a:pt x="2818" y="2166"/>
                  </a:lnTo>
                  <a:lnTo>
                    <a:pt x="2797" y="1115"/>
                  </a:lnTo>
                  <a:cubicBezTo>
                    <a:pt x="2797" y="505"/>
                    <a:pt x="2292" y="1"/>
                    <a:pt x="168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0" name="Google Shape;12624;p86"/>
            <p:cNvSpPr/>
            <p:nvPr/>
          </p:nvSpPr>
          <p:spPr>
            <a:xfrm>
              <a:off x="1885563" y="3625745"/>
              <a:ext cx="28972" cy="32565"/>
            </a:xfrm>
            <a:custGeom>
              <a:avLst/>
              <a:gdLst/>
              <a:ahLst/>
              <a:cxnLst/>
              <a:rect l="l" t="t" r="r" b="b"/>
              <a:pathLst>
                <a:path w="1935" h="2175" extrusionOk="0">
                  <a:moveTo>
                    <a:pt x="179" y="1"/>
                  </a:moveTo>
                  <a:cubicBezTo>
                    <a:pt x="120" y="1"/>
                    <a:pt x="60" y="16"/>
                    <a:pt x="1" y="31"/>
                  </a:cubicBezTo>
                  <a:cubicBezTo>
                    <a:pt x="421" y="241"/>
                    <a:pt x="673" y="682"/>
                    <a:pt x="673" y="1166"/>
                  </a:cubicBezTo>
                  <a:lnTo>
                    <a:pt x="673" y="2175"/>
                  </a:lnTo>
                  <a:lnTo>
                    <a:pt x="1935" y="2175"/>
                  </a:lnTo>
                  <a:lnTo>
                    <a:pt x="1935" y="1124"/>
                  </a:lnTo>
                  <a:cubicBezTo>
                    <a:pt x="1935" y="514"/>
                    <a:pt x="1430" y="10"/>
                    <a:pt x="821" y="10"/>
                  </a:cubicBezTo>
                  <a:lnTo>
                    <a:pt x="253" y="10"/>
                  </a:lnTo>
                  <a:cubicBezTo>
                    <a:pt x="228" y="3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1" name="Google Shape;12625;p86"/>
          <p:cNvGrpSpPr/>
          <p:nvPr/>
        </p:nvGrpSpPr>
        <p:grpSpPr>
          <a:xfrm>
            <a:off x="2099893" y="5517495"/>
            <a:ext cx="591344" cy="510912"/>
            <a:chOff x="1971819" y="4276854"/>
            <a:chExt cx="383281" cy="333947"/>
          </a:xfrm>
        </p:grpSpPr>
        <p:sp>
          <p:nvSpPr>
            <p:cNvPr id="1172" name="Google Shape;12626;p86"/>
            <p:cNvSpPr/>
            <p:nvPr/>
          </p:nvSpPr>
          <p:spPr>
            <a:xfrm>
              <a:off x="1971819" y="4277094"/>
              <a:ext cx="383281" cy="333707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3" name="Google Shape;12627;p86"/>
            <p:cNvSpPr/>
            <p:nvPr/>
          </p:nvSpPr>
          <p:spPr>
            <a:xfrm>
              <a:off x="2071910" y="4276854"/>
              <a:ext cx="281124" cy="183233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4" name="Google Shape;12628;p86"/>
            <p:cNvSpPr/>
            <p:nvPr/>
          </p:nvSpPr>
          <p:spPr>
            <a:xfrm>
              <a:off x="2169187" y="4328644"/>
              <a:ext cx="141984" cy="106574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5" name="Google Shape;12629;p86"/>
            <p:cNvSpPr/>
            <p:nvPr/>
          </p:nvSpPr>
          <p:spPr>
            <a:xfrm>
              <a:off x="2194685" y="4328959"/>
              <a:ext cx="103894" cy="98699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6" name="Google Shape;12630;p86"/>
            <p:cNvSpPr/>
            <p:nvPr/>
          </p:nvSpPr>
          <p:spPr>
            <a:xfrm>
              <a:off x="2061849" y="4499810"/>
              <a:ext cx="81226" cy="6068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7" name="Google Shape;12631;p86"/>
            <p:cNvSpPr/>
            <p:nvPr/>
          </p:nvSpPr>
          <p:spPr>
            <a:xfrm>
              <a:off x="2075384" y="4499600"/>
              <a:ext cx="62660" cy="5743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8" name="Google Shape;12632;p86"/>
            <p:cNvSpPr/>
            <p:nvPr/>
          </p:nvSpPr>
          <p:spPr>
            <a:xfrm>
              <a:off x="2030047" y="4417027"/>
              <a:ext cx="81241" cy="6068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9" name="Google Shape;12633;p86"/>
            <p:cNvSpPr/>
            <p:nvPr/>
          </p:nvSpPr>
          <p:spPr>
            <a:xfrm>
              <a:off x="2043897" y="4416937"/>
              <a:ext cx="62345" cy="57315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0" name="Google Shape;12634;p86"/>
            <p:cNvSpPr/>
            <p:nvPr/>
          </p:nvSpPr>
          <p:spPr>
            <a:xfrm>
              <a:off x="2067194" y="4330845"/>
              <a:ext cx="80911" cy="60609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1" name="Google Shape;12635;p86"/>
            <p:cNvSpPr/>
            <p:nvPr/>
          </p:nvSpPr>
          <p:spPr>
            <a:xfrm>
              <a:off x="2080415" y="4330845"/>
              <a:ext cx="62974" cy="5746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2" name="Google Shape;12636;p86"/>
          <p:cNvGrpSpPr/>
          <p:nvPr/>
        </p:nvGrpSpPr>
        <p:grpSpPr>
          <a:xfrm>
            <a:off x="1873557" y="3389322"/>
            <a:ext cx="271522" cy="552900"/>
            <a:chOff x="1825119" y="2885819"/>
            <a:chExt cx="175987" cy="361391"/>
          </a:xfrm>
        </p:grpSpPr>
        <p:sp>
          <p:nvSpPr>
            <p:cNvPr id="1183" name="Google Shape;12637;p86"/>
            <p:cNvSpPr/>
            <p:nvPr/>
          </p:nvSpPr>
          <p:spPr>
            <a:xfrm>
              <a:off x="1825119" y="2885819"/>
              <a:ext cx="175987" cy="56356"/>
            </a:xfrm>
            <a:custGeom>
              <a:avLst/>
              <a:gdLst/>
              <a:ahLst/>
              <a:cxnLst/>
              <a:rect l="l" t="t" r="r" b="b"/>
              <a:pathLst>
                <a:path w="11754" h="3764" extrusionOk="0">
                  <a:moveTo>
                    <a:pt x="1494" y="0"/>
                  </a:moveTo>
                  <a:cubicBezTo>
                    <a:pt x="674" y="0"/>
                    <a:pt x="1" y="673"/>
                    <a:pt x="1" y="1493"/>
                  </a:cubicBezTo>
                  <a:lnTo>
                    <a:pt x="1" y="2271"/>
                  </a:lnTo>
                  <a:cubicBezTo>
                    <a:pt x="1" y="3091"/>
                    <a:pt x="674" y="3764"/>
                    <a:pt x="1494" y="3764"/>
                  </a:cubicBezTo>
                  <a:lnTo>
                    <a:pt x="10261" y="3764"/>
                  </a:lnTo>
                  <a:cubicBezTo>
                    <a:pt x="11081" y="3764"/>
                    <a:pt x="11754" y="3091"/>
                    <a:pt x="11754" y="2271"/>
                  </a:cubicBezTo>
                  <a:lnTo>
                    <a:pt x="11754" y="1493"/>
                  </a:lnTo>
                  <a:cubicBezTo>
                    <a:pt x="11754" y="673"/>
                    <a:pt x="11081" y="0"/>
                    <a:pt x="10261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4" name="Google Shape;12638;p86"/>
            <p:cNvSpPr/>
            <p:nvPr/>
          </p:nvSpPr>
          <p:spPr>
            <a:xfrm>
              <a:off x="1951666" y="2886119"/>
              <a:ext cx="49439" cy="56371"/>
            </a:xfrm>
            <a:custGeom>
              <a:avLst/>
              <a:gdLst/>
              <a:ahLst/>
              <a:cxnLst/>
              <a:rect l="l" t="t" r="r" b="b"/>
              <a:pathLst>
                <a:path w="3302" h="3765" extrusionOk="0">
                  <a:moveTo>
                    <a:pt x="1846" y="1"/>
                  </a:moveTo>
                  <a:cubicBezTo>
                    <a:pt x="1834" y="1"/>
                    <a:pt x="1821" y="1"/>
                    <a:pt x="1809" y="1"/>
                  </a:cubicBezTo>
                  <a:lnTo>
                    <a:pt x="1" y="1"/>
                  </a:lnTo>
                  <a:cubicBezTo>
                    <a:pt x="610" y="253"/>
                    <a:pt x="989" y="842"/>
                    <a:pt x="989" y="1494"/>
                  </a:cubicBezTo>
                  <a:lnTo>
                    <a:pt x="989" y="2251"/>
                  </a:lnTo>
                  <a:cubicBezTo>
                    <a:pt x="989" y="2903"/>
                    <a:pt x="610" y="3491"/>
                    <a:pt x="1" y="3765"/>
                  </a:cubicBezTo>
                  <a:lnTo>
                    <a:pt x="1809" y="3765"/>
                  </a:lnTo>
                  <a:cubicBezTo>
                    <a:pt x="2629" y="3765"/>
                    <a:pt x="3302" y="3092"/>
                    <a:pt x="3302" y="2272"/>
                  </a:cubicBezTo>
                  <a:lnTo>
                    <a:pt x="3302" y="1473"/>
                  </a:lnTo>
                  <a:cubicBezTo>
                    <a:pt x="3302" y="665"/>
                    <a:pt x="2649" y="1"/>
                    <a:pt x="1846" y="1"/>
                  </a:cubicBezTo>
                  <a:close/>
                </a:path>
              </a:pathLst>
            </a:custGeom>
            <a:solidFill>
              <a:srgbClr val="8EA6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5" name="Google Shape;12639;p86"/>
            <p:cNvSpPr/>
            <p:nvPr/>
          </p:nvSpPr>
          <p:spPr>
            <a:xfrm>
              <a:off x="1853776" y="2942161"/>
              <a:ext cx="118058" cy="304735"/>
            </a:xfrm>
            <a:custGeom>
              <a:avLst/>
              <a:gdLst/>
              <a:ahLst/>
              <a:cxnLst/>
              <a:rect l="l" t="t" r="r" b="b"/>
              <a:pathLst>
                <a:path w="7885" h="20353" extrusionOk="0">
                  <a:moveTo>
                    <a:pt x="0" y="1"/>
                  </a:moveTo>
                  <a:lnTo>
                    <a:pt x="0" y="16526"/>
                  </a:lnTo>
                  <a:cubicBezTo>
                    <a:pt x="0" y="18649"/>
                    <a:pt x="1703" y="20352"/>
                    <a:pt x="3806" y="20352"/>
                  </a:cubicBezTo>
                  <a:lnTo>
                    <a:pt x="4037" y="20352"/>
                  </a:lnTo>
                  <a:cubicBezTo>
                    <a:pt x="6160" y="20352"/>
                    <a:pt x="7884" y="18649"/>
                    <a:pt x="7884" y="16526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6" name="Google Shape;12640;p86"/>
            <p:cNvSpPr/>
            <p:nvPr/>
          </p:nvSpPr>
          <p:spPr>
            <a:xfrm>
              <a:off x="1853776" y="2942161"/>
              <a:ext cx="118058" cy="305050"/>
            </a:xfrm>
            <a:custGeom>
              <a:avLst/>
              <a:gdLst/>
              <a:ahLst/>
              <a:cxnLst/>
              <a:rect l="l" t="t" r="r" b="b"/>
              <a:pathLst>
                <a:path w="7885" h="20374" extrusionOk="0">
                  <a:moveTo>
                    <a:pt x="0" y="1"/>
                  </a:moveTo>
                  <a:lnTo>
                    <a:pt x="0" y="863"/>
                  </a:lnTo>
                  <a:lnTo>
                    <a:pt x="3049" y="863"/>
                  </a:lnTo>
                  <a:cubicBezTo>
                    <a:pt x="4899" y="863"/>
                    <a:pt x="6413" y="2376"/>
                    <a:pt x="6413" y="4226"/>
                  </a:cubicBezTo>
                  <a:lnTo>
                    <a:pt x="6413" y="15033"/>
                  </a:lnTo>
                  <a:cubicBezTo>
                    <a:pt x="6413" y="17364"/>
                    <a:pt x="4487" y="19089"/>
                    <a:pt x="2359" y="19089"/>
                  </a:cubicBezTo>
                  <a:cubicBezTo>
                    <a:pt x="1801" y="19089"/>
                    <a:pt x="1228" y="18970"/>
                    <a:pt x="673" y="18712"/>
                  </a:cubicBezTo>
                  <a:lnTo>
                    <a:pt x="673" y="18712"/>
                  </a:lnTo>
                  <a:cubicBezTo>
                    <a:pt x="1388" y="19742"/>
                    <a:pt x="2565" y="20373"/>
                    <a:pt x="3827" y="20373"/>
                  </a:cubicBezTo>
                  <a:lnTo>
                    <a:pt x="4058" y="20373"/>
                  </a:lnTo>
                  <a:cubicBezTo>
                    <a:pt x="6160" y="20352"/>
                    <a:pt x="7884" y="18649"/>
                    <a:pt x="7884" y="16547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7" name="Google Shape;12641;p86"/>
            <p:cNvSpPr/>
            <p:nvPr/>
          </p:nvSpPr>
          <p:spPr>
            <a:xfrm>
              <a:off x="1933100" y="2963257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8"/>
                  </a:cubicBezTo>
                  <a:cubicBezTo>
                    <a:pt x="0" y="547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8" name="Google Shape;12642;p86"/>
            <p:cNvSpPr/>
            <p:nvPr/>
          </p:nvSpPr>
          <p:spPr>
            <a:xfrm>
              <a:off x="1933100" y="300134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9" name="Google Shape;12643;p86"/>
            <p:cNvSpPr/>
            <p:nvPr/>
          </p:nvSpPr>
          <p:spPr>
            <a:xfrm>
              <a:off x="1933100" y="303943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0" name="Google Shape;12644;p86"/>
            <p:cNvSpPr/>
            <p:nvPr/>
          </p:nvSpPr>
          <p:spPr>
            <a:xfrm>
              <a:off x="1933100" y="307752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8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1" name="Google Shape;12645;p86"/>
            <p:cNvSpPr/>
            <p:nvPr/>
          </p:nvSpPr>
          <p:spPr>
            <a:xfrm>
              <a:off x="1933100" y="3115931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7"/>
                  </a:cubicBezTo>
                  <a:cubicBezTo>
                    <a:pt x="0" y="568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2" name="Google Shape;12646;p86"/>
            <p:cNvSpPr/>
            <p:nvPr/>
          </p:nvSpPr>
          <p:spPr>
            <a:xfrm>
              <a:off x="1933100" y="3154007"/>
              <a:ext cx="38419" cy="10720"/>
            </a:xfrm>
            <a:custGeom>
              <a:avLst/>
              <a:gdLst/>
              <a:ahLst/>
              <a:cxnLst/>
              <a:rect l="l" t="t" r="r" b="b"/>
              <a:pathLst>
                <a:path w="2566" h="716" extrusionOk="0">
                  <a:moveTo>
                    <a:pt x="358" y="1"/>
                  </a:moveTo>
                  <a:cubicBezTo>
                    <a:pt x="168" y="1"/>
                    <a:pt x="0" y="169"/>
                    <a:pt x="0" y="358"/>
                  </a:cubicBezTo>
                  <a:cubicBezTo>
                    <a:pt x="0" y="569"/>
                    <a:pt x="168" y="716"/>
                    <a:pt x="358" y="716"/>
                  </a:cubicBezTo>
                  <a:lnTo>
                    <a:pt x="2565" y="716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3" name="Google Shape;12647;p86"/>
          <p:cNvGrpSpPr/>
          <p:nvPr/>
        </p:nvGrpSpPr>
        <p:grpSpPr>
          <a:xfrm>
            <a:off x="4465084" y="4184918"/>
            <a:ext cx="570693" cy="346281"/>
            <a:chOff x="3504824" y="3405844"/>
            <a:chExt cx="369896" cy="226339"/>
          </a:xfrm>
        </p:grpSpPr>
        <p:sp>
          <p:nvSpPr>
            <p:cNvPr id="1194" name="Google Shape;12648;p86"/>
            <p:cNvSpPr/>
            <p:nvPr/>
          </p:nvSpPr>
          <p:spPr>
            <a:xfrm>
              <a:off x="3504824" y="3461871"/>
              <a:ext cx="369896" cy="141984"/>
            </a:xfrm>
            <a:custGeom>
              <a:avLst/>
              <a:gdLst/>
              <a:ahLst/>
              <a:cxnLst/>
              <a:rect l="l" t="t" r="r" b="b"/>
              <a:pathLst>
                <a:path w="24705" h="9483" extrusionOk="0">
                  <a:moveTo>
                    <a:pt x="23732" y="0"/>
                  </a:moveTo>
                  <a:cubicBezTo>
                    <a:pt x="23720" y="0"/>
                    <a:pt x="23708" y="0"/>
                    <a:pt x="23695" y="1"/>
                  </a:cubicBezTo>
                  <a:lnTo>
                    <a:pt x="1010" y="1"/>
                  </a:lnTo>
                  <a:cubicBezTo>
                    <a:pt x="463" y="1"/>
                    <a:pt x="1" y="442"/>
                    <a:pt x="1" y="989"/>
                  </a:cubicBezTo>
                  <a:lnTo>
                    <a:pt x="1" y="8474"/>
                  </a:lnTo>
                  <a:cubicBezTo>
                    <a:pt x="1" y="9020"/>
                    <a:pt x="463" y="9483"/>
                    <a:pt x="1010" y="9483"/>
                  </a:cubicBezTo>
                  <a:lnTo>
                    <a:pt x="23695" y="9483"/>
                  </a:lnTo>
                  <a:cubicBezTo>
                    <a:pt x="24263" y="9483"/>
                    <a:pt x="24704" y="9020"/>
                    <a:pt x="24704" y="8474"/>
                  </a:cubicBezTo>
                  <a:lnTo>
                    <a:pt x="24704" y="989"/>
                  </a:lnTo>
                  <a:cubicBezTo>
                    <a:pt x="24704" y="454"/>
                    <a:pt x="24282" y="0"/>
                    <a:pt x="2373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5" name="Google Shape;12649;p86"/>
            <p:cNvSpPr/>
            <p:nvPr/>
          </p:nvSpPr>
          <p:spPr>
            <a:xfrm>
              <a:off x="3835357" y="3461557"/>
              <a:ext cx="39363" cy="142299"/>
            </a:xfrm>
            <a:custGeom>
              <a:avLst/>
              <a:gdLst/>
              <a:ahLst/>
              <a:cxnLst/>
              <a:rect l="l" t="t" r="r" b="b"/>
              <a:pathLst>
                <a:path w="2629" h="9504" extrusionOk="0">
                  <a:moveTo>
                    <a:pt x="0" y="1"/>
                  </a:moveTo>
                  <a:cubicBezTo>
                    <a:pt x="147" y="211"/>
                    <a:pt x="210" y="442"/>
                    <a:pt x="210" y="674"/>
                  </a:cubicBezTo>
                  <a:lnTo>
                    <a:pt x="210" y="8831"/>
                  </a:lnTo>
                  <a:cubicBezTo>
                    <a:pt x="210" y="9062"/>
                    <a:pt x="147" y="9294"/>
                    <a:pt x="0" y="9504"/>
                  </a:cubicBezTo>
                  <a:lnTo>
                    <a:pt x="1619" y="9504"/>
                  </a:lnTo>
                  <a:cubicBezTo>
                    <a:pt x="2187" y="9504"/>
                    <a:pt x="2628" y="9041"/>
                    <a:pt x="2628" y="8495"/>
                  </a:cubicBezTo>
                  <a:lnTo>
                    <a:pt x="2628" y="1010"/>
                  </a:lnTo>
                  <a:cubicBezTo>
                    <a:pt x="2628" y="463"/>
                    <a:pt x="2187" y="1"/>
                    <a:pt x="161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6" name="Google Shape;12650;p86"/>
            <p:cNvSpPr/>
            <p:nvPr/>
          </p:nvSpPr>
          <p:spPr>
            <a:xfrm>
              <a:off x="3554877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52" y="1893"/>
                  </a:cubicBezTo>
                  <a:lnTo>
                    <a:pt x="4205" y="1893"/>
                  </a:lnTo>
                  <a:cubicBezTo>
                    <a:pt x="4563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7" name="Google Shape;12651;p86"/>
            <p:cNvSpPr/>
            <p:nvPr/>
          </p:nvSpPr>
          <p:spPr>
            <a:xfrm>
              <a:off x="3595797" y="3603840"/>
              <a:ext cx="32131" cy="28343"/>
            </a:xfrm>
            <a:custGeom>
              <a:avLst/>
              <a:gdLst/>
              <a:ahLst/>
              <a:cxnLst/>
              <a:rect l="l" t="t" r="r" b="b"/>
              <a:pathLst>
                <a:path w="2146" h="1893" extrusionOk="0">
                  <a:moveTo>
                    <a:pt x="295" y="1"/>
                  </a:moveTo>
                  <a:lnTo>
                    <a:pt x="295" y="1262"/>
                  </a:lnTo>
                  <a:cubicBezTo>
                    <a:pt x="295" y="1515"/>
                    <a:pt x="190" y="1746"/>
                    <a:pt x="1" y="1893"/>
                  </a:cubicBezTo>
                  <a:lnTo>
                    <a:pt x="1472" y="1893"/>
                  </a:lnTo>
                  <a:cubicBezTo>
                    <a:pt x="1851" y="1893"/>
                    <a:pt x="2145" y="1599"/>
                    <a:pt x="2145" y="1241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" name="Google Shape;12652;p86"/>
            <p:cNvSpPr/>
            <p:nvPr/>
          </p:nvSpPr>
          <p:spPr>
            <a:xfrm>
              <a:off x="3751930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74" y="1893"/>
                  </a:cubicBezTo>
                  <a:lnTo>
                    <a:pt x="4227" y="1893"/>
                  </a:lnTo>
                  <a:cubicBezTo>
                    <a:pt x="4584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9" name="Google Shape;12653;p86"/>
            <p:cNvSpPr/>
            <p:nvPr/>
          </p:nvSpPr>
          <p:spPr>
            <a:xfrm>
              <a:off x="3796638" y="3603840"/>
              <a:ext cx="28343" cy="28343"/>
            </a:xfrm>
            <a:custGeom>
              <a:avLst/>
              <a:gdLst/>
              <a:ahLst/>
              <a:cxnLst/>
              <a:rect l="l" t="t" r="r" b="b"/>
              <a:pathLst>
                <a:path w="1893" h="1893" extrusionOk="0">
                  <a:moveTo>
                    <a:pt x="274" y="1"/>
                  </a:moveTo>
                  <a:lnTo>
                    <a:pt x="274" y="1283"/>
                  </a:lnTo>
                  <a:cubicBezTo>
                    <a:pt x="274" y="1515"/>
                    <a:pt x="168" y="1725"/>
                    <a:pt x="0" y="1893"/>
                  </a:cubicBezTo>
                  <a:lnTo>
                    <a:pt x="1241" y="1893"/>
                  </a:lnTo>
                  <a:cubicBezTo>
                    <a:pt x="1598" y="1893"/>
                    <a:pt x="1892" y="1599"/>
                    <a:pt x="1892" y="124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0" name="Google Shape;12654;p86"/>
            <p:cNvSpPr/>
            <p:nvPr/>
          </p:nvSpPr>
          <p:spPr>
            <a:xfrm>
              <a:off x="3510813" y="3405844"/>
              <a:ext cx="184791" cy="158229"/>
            </a:xfrm>
            <a:custGeom>
              <a:avLst/>
              <a:gdLst/>
              <a:ahLst/>
              <a:cxnLst/>
              <a:rect l="l" t="t" r="r" b="b"/>
              <a:pathLst>
                <a:path w="12342" h="10568" extrusionOk="0">
                  <a:moveTo>
                    <a:pt x="7085" y="0"/>
                  </a:moveTo>
                  <a:cubicBezTo>
                    <a:pt x="2376" y="0"/>
                    <a:pt x="0" y="5677"/>
                    <a:pt x="3343" y="8999"/>
                  </a:cubicBezTo>
                  <a:cubicBezTo>
                    <a:pt x="4420" y="10083"/>
                    <a:pt x="5744" y="10568"/>
                    <a:pt x="7043" y="10568"/>
                  </a:cubicBezTo>
                  <a:cubicBezTo>
                    <a:pt x="9749" y="10568"/>
                    <a:pt x="12341" y="8460"/>
                    <a:pt x="12341" y="5278"/>
                  </a:cubicBezTo>
                  <a:cubicBezTo>
                    <a:pt x="12341" y="2355"/>
                    <a:pt x="9987" y="0"/>
                    <a:pt x="708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1" name="Google Shape;12655;p86"/>
            <p:cNvSpPr/>
            <p:nvPr/>
          </p:nvSpPr>
          <p:spPr>
            <a:xfrm>
              <a:off x="3600528" y="3405844"/>
              <a:ext cx="99792" cy="158110"/>
            </a:xfrm>
            <a:custGeom>
              <a:avLst/>
              <a:gdLst/>
              <a:ahLst/>
              <a:cxnLst/>
              <a:rect l="l" t="t" r="r" b="b"/>
              <a:pathLst>
                <a:path w="6665" h="10560" extrusionOk="0">
                  <a:moveTo>
                    <a:pt x="1093" y="0"/>
                  </a:moveTo>
                  <a:cubicBezTo>
                    <a:pt x="715" y="0"/>
                    <a:pt x="357" y="43"/>
                    <a:pt x="0" y="106"/>
                  </a:cubicBezTo>
                  <a:cubicBezTo>
                    <a:pt x="2439" y="631"/>
                    <a:pt x="4184" y="2776"/>
                    <a:pt x="4184" y="5278"/>
                  </a:cubicBezTo>
                  <a:cubicBezTo>
                    <a:pt x="4184" y="7779"/>
                    <a:pt x="2439" y="9924"/>
                    <a:pt x="0" y="10450"/>
                  </a:cubicBezTo>
                  <a:cubicBezTo>
                    <a:pt x="363" y="10524"/>
                    <a:pt x="724" y="10560"/>
                    <a:pt x="1079" y="10560"/>
                  </a:cubicBezTo>
                  <a:cubicBezTo>
                    <a:pt x="3729" y="10560"/>
                    <a:pt x="6050" y="8568"/>
                    <a:pt x="6328" y="5824"/>
                  </a:cubicBezTo>
                  <a:cubicBezTo>
                    <a:pt x="6665" y="2713"/>
                    <a:pt x="4205" y="0"/>
                    <a:pt x="109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2" name="Google Shape;12656;p86"/>
            <p:cNvSpPr/>
            <p:nvPr/>
          </p:nvSpPr>
          <p:spPr>
            <a:xfrm>
              <a:off x="3548274" y="3433543"/>
              <a:ext cx="119630" cy="102562"/>
            </a:xfrm>
            <a:custGeom>
              <a:avLst/>
              <a:gdLst/>
              <a:ahLst/>
              <a:cxnLst/>
              <a:rect l="l" t="t" r="r" b="b"/>
              <a:pathLst>
                <a:path w="7990" h="6850" extrusionOk="0">
                  <a:moveTo>
                    <a:pt x="4583" y="1"/>
                  </a:moveTo>
                  <a:cubicBezTo>
                    <a:pt x="1535" y="1"/>
                    <a:pt x="0" y="3680"/>
                    <a:pt x="2166" y="5845"/>
                  </a:cubicBezTo>
                  <a:cubicBezTo>
                    <a:pt x="2859" y="6539"/>
                    <a:pt x="3713" y="6850"/>
                    <a:pt x="4552" y="6850"/>
                  </a:cubicBezTo>
                  <a:cubicBezTo>
                    <a:pt x="6305" y="6850"/>
                    <a:pt x="7989" y="5490"/>
                    <a:pt x="7989" y="3428"/>
                  </a:cubicBezTo>
                  <a:cubicBezTo>
                    <a:pt x="7989" y="1535"/>
                    <a:pt x="6455" y="1"/>
                    <a:pt x="4583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3" name="Google Shape;12657;p86"/>
            <p:cNvSpPr/>
            <p:nvPr/>
          </p:nvSpPr>
          <p:spPr>
            <a:xfrm>
              <a:off x="3603987" y="3433543"/>
              <a:ext cx="65490" cy="102322"/>
            </a:xfrm>
            <a:custGeom>
              <a:avLst/>
              <a:gdLst/>
              <a:ahLst/>
              <a:cxnLst/>
              <a:rect l="l" t="t" r="r" b="b"/>
              <a:pathLst>
                <a:path w="4374" h="6834" extrusionOk="0">
                  <a:moveTo>
                    <a:pt x="862" y="1"/>
                  </a:moveTo>
                  <a:cubicBezTo>
                    <a:pt x="568" y="1"/>
                    <a:pt x="274" y="43"/>
                    <a:pt x="0" y="106"/>
                  </a:cubicBezTo>
                  <a:cubicBezTo>
                    <a:pt x="1493" y="505"/>
                    <a:pt x="2565" y="1872"/>
                    <a:pt x="2565" y="3428"/>
                  </a:cubicBezTo>
                  <a:cubicBezTo>
                    <a:pt x="2565" y="4983"/>
                    <a:pt x="1493" y="6350"/>
                    <a:pt x="0" y="6749"/>
                  </a:cubicBezTo>
                  <a:cubicBezTo>
                    <a:pt x="252" y="6806"/>
                    <a:pt x="503" y="6834"/>
                    <a:pt x="750" y="6834"/>
                  </a:cubicBezTo>
                  <a:cubicBezTo>
                    <a:pt x="2421" y="6834"/>
                    <a:pt x="3901" y="5588"/>
                    <a:pt x="4121" y="3848"/>
                  </a:cubicBezTo>
                  <a:cubicBezTo>
                    <a:pt x="4373" y="1851"/>
                    <a:pt x="2860" y="64"/>
                    <a:pt x="8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4" name="Google Shape;12658;p86"/>
            <p:cNvSpPr/>
            <p:nvPr/>
          </p:nvSpPr>
          <p:spPr>
            <a:xfrm>
              <a:off x="3705979" y="3507208"/>
              <a:ext cx="59815" cy="50981"/>
            </a:xfrm>
            <a:custGeom>
              <a:avLst/>
              <a:gdLst/>
              <a:ahLst/>
              <a:cxnLst/>
              <a:rect l="l" t="t" r="r" b="b"/>
              <a:pathLst>
                <a:path w="3995" h="3405" extrusionOk="0">
                  <a:moveTo>
                    <a:pt x="2292" y="0"/>
                  </a:moveTo>
                  <a:cubicBezTo>
                    <a:pt x="757" y="0"/>
                    <a:pt x="0" y="1829"/>
                    <a:pt x="1072" y="2902"/>
                  </a:cubicBezTo>
                  <a:cubicBezTo>
                    <a:pt x="1420" y="3249"/>
                    <a:pt x="1849" y="3404"/>
                    <a:pt x="2270" y="3404"/>
                  </a:cubicBezTo>
                  <a:cubicBezTo>
                    <a:pt x="3149" y="3404"/>
                    <a:pt x="3995" y="2727"/>
                    <a:pt x="3995" y="1703"/>
                  </a:cubicBezTo>
                  <a:cubicBezTo>
                    <a:pt x="3995" y="757"/>
                    <a:pt x="3217" y="0"/>
                    <a:pt x="2292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5" name="Google Shape;12659;p86"/>
            <p:cNvSpPr/>
            <p:nvPr/>
          </p:nvSpPr>
          <p:spPr>
            <a:xfrm>
              <a:off x="3730849" y="3507208"/>
              <a:ext cx="37476" cy="50966"/>
            </a:xfrm>
            <a:custGeom>
              <a:avLst/>
              <a:gdLst/>
              <a:ahLst/>
              <a:cxnLst/>
              <a:rect l="l" t="t" r="r" b="b"/>
              <a:pathLst>
                <a:path w="2503" h="3404" extrusionOk="0">
                  <a:moveTo>
                    <a:pt x="631" y="0"/>
                  </a:moveTo>
                  <a:cubicBezTo>
                    <a:pt x="400" y="0"/>
                    <a:pt x="189" y="42"/>
                    <a:pt x="0" y="126"/>
                  </a:cubicBezTo>
                  <a:cubicBezTo>
                    <a:pt x="1430" y="694"/>
                    <a:pt x="1430" y="2712"/>
                    <a:pt x="0" y="3280"/>
                  </a:cubicBezTo>
                  <a:cubicBezTo>
                    <a:pt x="208" y="3364"/>
                    <a:pt x="421" y="3404"/>
                    <a:pt x="631" y="3404"/>
                  </a:cubicBezTo>
                  <a:cubicBezTo>
                    <a:pt x="1416" y="3404"/>
                    <a:pt x="2142" y="2849"/>
                    <a:pt x="2292" y="2019"/>
                  </a:cubicBezTo>
                  <a:cubicBezTo>
                    <a:pt x="2502" y="967"/>
                    <a:pt x="1682" y="0"/>
                    <a:pt x="631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6" name="Google Shape;12660;p86"/>
            <p:cNvSpPr/>
            <p:nvPr/>
          </p:nvSpPr>
          <p:spPr>
            <a:xfrm>
              <a:off x="3779943" y="3507208"/>
              <a:ext cx="59516" cy="50981"/>
            </a:xfrm>
            <a:custGeom>
              <a:avLst/>
              <a:gdLst/>
              <a:ahLst/>
              <a:cxnLst/>
              <a:rect l="l" t="t" r="r" b="b"/>
              <a:pathLst>
                <a:path w="3975" h="3405" extrusionOk="0">
                  <a:moveTo>
                    <a:pt x="2272" y="0"/>
                  </a:moveTo>
                  <a:cubicBezTo>
                    <a:pt x="758" y="0"/>
                    <a:pt x="1" y="1829"/>
                    <a:pt x="1073" y="2902"/>
                  </a:cubicBezTo>
                  <a:cubicBezTo>
                    <a:pt x="1420" y="3249"/>
                    <a:pt x="1847" y="3404"/>
                    <a:pt x="2265" y="3404"/>
                  </a:cubicBezTo>
                  <a:cubicBezTo>
                    <a:pt x="3138" y="3404"/>
                    <a:pt x="3975" y="2727"/>
                    <a:pt x="3975" y="1703"/>
                  </a:cubicBezTo>
                  <a:cubicBezTo>
                    <a:pt x="3975" y="757"/>
                    <a:pt x="3218" y="0"/>
                    <a:pt x="227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7" name="Google Shape;12661;p86"/>
            <p:cNvSpPr/>
            <p:nvPr/>
          </p:nvSpPr>
          <p:spPr>
            <a:xfrm>
              <a:off x="3804498" y="3506893"/>
              <a:ext cx="37476" cy="51281"/>
            </a:xfrm>
            <a:custGeom>
              <a:avLst/>
              <a:gdLst/>
              <a:ahLst/>
              <a:cxnLst/>
              <a:rect l="l" t="t" r="r" b="b"/>
              <a:pathLst>
                <a:path w="2503" h="3425" extrusionOk="0">
                  <a:moveTo>
                    <a:pt x="632" y="0"/>
                  </a:moveTo>
                  <a:lnTo>
                    <a:pt x="632" y="21"/>
                  </a:lnTo>
                  <a:cubicBezTo>
                    <a:pt x="421" y="21"/>
                    <a:pt x="190" y="63"/>
                    <a:pt x="1" y="147"/>
                  </a:cubicBezTo>
                  <a:cubicBezTo>
                    <a:pt x="1409" y="715"/>
                    <a:pt x="1409" y="2712"/>
                    <a:pt x="1" y="3301"/>
                  </a:cubicBezTo>
                  <a:cubicBezTo>
                    <a:pt x="209" y="3385"/>
                    <a:pt x="422" y="3425"/>
                    <a:pt x="632" y="3425"/>
                  </a:cubicBezTo>
                  <a:cubicBezTo>
                    <a:pt x="1418" y="3425"/>
                    <a:pt x="2147" y="2870"/>
                    <a:pt x="2314" y="2040"/>
                  </a:cubicBezTo>
                  <a:cubicBezTo>
                    <a:pt x="2503" y="988"/>
                    <a:pt x="1704" y="0"/>
                    <a:pt x="632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8" name="Google Shape;12662;p86"/>
            <p:cNvSpPr/>
            <p:nvPr/>
          </p:nvSpPr>
          <p:spPr>
            <a:xfrm>
              <a:off x="3751930" y="3436059"/>
              <a:ext cx="65175" cy="25513"/>
            </a:xfrm>
            <a:custGeom>
              <a:avLst/>
              <a:gdLst/>
              <a:ahLst/>
              <a:cxnLst/>
              <a:rect l="l" t="t" r="r" b="b"/>
              <a:pathLst>
                <a:path w="4353" h="1704" extrusionOk="0">
                  <a:moveTo>
                    <a:pt x="1662" y="1"/>
                  </a:moveTo>
                  <a:cubicBezTo>
                    <a:pt x="737" y="1"/>
                    <a:pt x="1" y="737"/>
                    <a:pt x="1" y="1662"/>
                  </a:cubicBezTo>
                  <a:lnTo>
                    <a:pt x="1" y="1704"/>
                  </a:lnTo>
                  <a:lnTo>
                    <a:pt x="4353" y="1704"/>
                  </a:lnTo>
                  <a:lnTo>
                    <a:pt x="4353" y="1662"/>
                  </a:lnTo>
                  <a:cubicBezTo>
                    <a:pt x="4353" y="737"/>
                    <a:pt x="3617" y="1"/>
                    <a:pt x="269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" name="Google Shape;12663;p86"/>
            <p:cNvSpPr/>
            <p:nvPr/>
          </p:nvSpPr>
          <p:spPr>
            <a:xfrm>
              <a:off x="3777428" y="3436059"/>
              <a:ext cx="39677" cy="25513"/>
            </a:xfrm>
            <a:custGeom>
              <a:avLst/>
              <a:gdLst/>
              <a:ahLst/>
              <a:cxnLst/>
              <a:rect l="l" t="t" r="r" b="b"/>
              <a:pathLst>
                <a:path w="2650" h="1704" extrusionOk="0">
                  <a:moveTo>
                    <a:pt x="1" y="1"/>
                  </a:moveTo>
                  <a:cubicBezTo>
                    <a:pt x="905" y="1"/>
                    <a:pt x="1662" y="758"/>
                    <a:pt x="1662" y="1662"/>
                  </a:cubicBezTo>
                  <a:lnTo>
                    <a:pt x="1662" y="1704"/>
                  </a:lnTo>
                  <a:lnTo>
                    <a:pt x="2650" y="1704"/>
                  </a:lnTo>
                  <a:lnTo>
                    <a:pt x="2650" y="1662"/>
                  </a:lnTo>
                  <a:cubicBezTo>
                    <a:pt x="2650" y="758"/>
                    <a:pt x="1914" y="1"/>
                    <a:pt x="98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0" name="Google Shape;12664;p86"/>
          <p:cNvGrpSpPr/>
          <p:nvPr/>
        </p:nvGrpSpPr>
        <p:grpSpPr>
          <a:xfrm>
            <a:off x="1056684" y="4817924"/>
            <a:ext cx="533270" cy="524611"/>
            <a:chOff x="1295661" y="3819594"/>
            <a:chExt cx="345640" cy="342900"/>
          </a:xfrm>
        </p:grpSpPr>
        <p:sp>
          <p:nvSpPr>
            <p:cNvPr id="1211" name="Google Shape;12665;p86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2" name="Google Shape;12666;p86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3" name="Google Shape;12667;p86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4" name="Google Shape;12668;p86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5" name="Google Shape;12669;p86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6" name="Google Shape;12670;p86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7" name="Google Shape;12671;p86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8" name="Google Shape;12672;p86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9" name="Google Shape;12673;p86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0" name="Google Shape;12674;p86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1" name="Google Shape;12675;p86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2" name="Google Shape;12676;p86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3" name="Google Shape;12677;p86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4" name="Google Shape;12678;p86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5" name="Google Shape;12679;p86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6" name="Google Shape;12680;p86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7" name="Google Shape;12681;p86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8" name="Google Shape;12682;p86"/>
          <p:cNvGrpSpPr/>
          <p:nvPr/>
        </p:nvGrpSpPr>
        <p:grpSpPr>
          <a:xfrm>
            <a:off x="4436924" y="2697263"/>
            <a:ext cx="585246" cy="431037"/>
            <a:chOff x="3486572" y="2433470"/>
            <a:chExt cx="379328" cy="281738"/>
          </a:xfrm>
        </p:grpSpPr>
        <p:sp>
          <p:nvSpPr>
            <p:cNvPr id="1229" name="Google Shape;12683;p86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" name="Google Shape;12684;p86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1" name="Google Shape;12685;p86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2" name="Google Shape;12686;p86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3" name="Google Shape;12687;p86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4" name="Google Shape;12688;p86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5" name="Google Shape;12689;p86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36" name="Google Shape;12690;p86"/>
          <p:cNvSpPr/>
          <p:nvPr/>
        </p:nvSpPr>
        <p:spPr>
          <a:xfrm>
            <a:off x="4846331" y="3119618"/>
            <a:ext cx="58790" cy="49776"/>
          </a:xfrm>
          <a:custGeom>
            <a:avLst/>
            <a:gdLst/>
            <a:ahLst/>
            <a:cxnLst/>
            <a:rect l="l" t="t" r="r" b="b"/>
            <a:pathLst>
              <a:path w="2545" h="2173" extrusionOk="0">
                <a:moveTo>
                  <a:pt x="1451" y="1"/>
                </a:moveTo>
                <a:cubicBezTo>
                  <a:pt x="484" y="1"/>
                  <a:pt x="1" y="1157"/>
                  <a:pt x="674" y="1851"/>
                </a:cubicBezTo>
                <a:cubicBezTo>
                  <a:pt x="896" y="2073"/>
                  <a:pt x="1169" y="2173"/>
                  <a:pt x="1437" y="2173"/>
                </a:cubicBezTo>
                <a:cubicBezTo>
                  <a:pt x="2002" y="2173"/>
                  <a:pt x="2545" y="1729"/>
                  <a:pt x="2545" y="1073"/>
                </a:cubicBezTo>
                <a:cubicBezTo>
                  <a:pt x="2545" y="484"/>
                  <a:pt x="2040" y="1"/>
                  <a:pt x="1451" y="1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7" name="Google Shape;12691;p86"/>
          <p:cNvGrpSpPr/>
          <p:nvPr/>
        </p:nvGrpSpPr>
        <p:grpSpPr>
          <a:xfrm>
            <a:off x="5224666" y="4068325"/>
            <a:ext cx="417699" cy="544287"/>
            <a:chOff x="3997149" y="3329634"/>
            <a:chExt cx="270733" cy="355762"/>
          </a:xfrm>
        </p:grpSpPr>
        <p:sp>
          <p:nvSpPr>
            <p:cNvPr id="1238" name="Google Shape;12692;p86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9" name="Google Shape;12693;p86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0" name="Google Shape;12694;p86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1" name="Google Shape;12695;p86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2" name="Google Shape;12696;p86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3" name="Google Shape;12697;p86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4" name="Google Shape;12698;p86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5" name="Google Shape;12699;p86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6" name="Google Shape;12700;p86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7" name="Google Shape;12701;p86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8" name="Google Shape;12702;p86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9" name="Google Shape;12703;p86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0" name="Google Shape;12704;p86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1" name="Google Shape;12705;p86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2" name="Google Shape;12706;p86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3" name="Google Shape;12707;p86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4" name="Google Shape;12708;p86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5" name="Google Shape;12709;p86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6" name="Google Shape;12710;p86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7" name="Google Shape;12711;p86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8" name="Google Shape;12712;p86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9" name="Google Shape;12713;p86"/>
          <p:cNvGrpSpPr/>
          <p:nvPr/>
        </p:nvGrpSpPr>
        <p:grpSpPr>
          <a:xfrm>
            <a:off x="5158622" y="3410028"/>
            <a:ext cx="533292" cy="525574"/>
            <a:chOff x="3954343" y="2899354"/>
            <a:chExt cx="345655" cy="343529"/>
          </a:xfrm>
        </p:grpSpPr>
        <p:sp>
          <p:nvSpPr>
            <p:cNvPr id="1260" name="Google Shape;12714;p86"/>
            <p:cNvSpPr/>
            <p:nvPr/>
          </p:nvSpPr>
          <p:spPr>
            <a:xfrm>
              <a:off x="3954343" y="2899354"/>
              <a:ext cx="345655" cy="343529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1" name="Google Shape;12715;p86"/>
            <p:cNvSpPr/>
            <p:nvPr/>
          </p:nvSpPr>
          <p:spPr>
            <a:xfrm>
              <a:off x="4210897" y="2911946"/>
              <a:ext cx="33434" cy="31502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2" name="Google Shape;12716;p86"/>
            <p:cNvSpPr/>
            <p:nvPr/>
          </p:nvSpPr>
          <p:spPr>
            <a:xfrm>
              <a:off x="4186656" y="2936501"/>
              <a:ext cx="27834" cy="25049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3" name="Google Shape;12717;p86"/>
            <p:cNvSpPr/>
            <p:nvPr/>
          </p:nvSpPr>
          <p:spPr>
            <a:xfrm>
              <a:off x="4162101" y="2960727"/>
              <a:ext cx="26501" cy="24600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4" name="Google Shape;12718;p86"/>
            <p:cNvSpPr/>
            <p:nvPr/>
          </p:nvSpPr>
          <p:spPr>
            <a:xfrm>
              <a:off x="4137861" y="2985281"/>
              <a:ext cx="27834" cy="25064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5" name="Google Shape;12719;p86"/>
            <p:cNvSpPr/>
            <p:nvPr/>
          </p:nvSpPr>
          <p:spPr>
            <a:xfrm>
              <a:off x="4113306" y="3009522"/>
              <a:ext cx="33434" cy="31517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6" name="Google Shape;12720;p86"/>
            <p:cNvSpPr/>
            <p:nvPr/>
          </p:nvSpPr>
          <p:spPr>
            <a:xfrm>
              <a:off x="4089066" y="3034077"/>
              <a:ext cx="27504" cy="25184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7" name="Google Shape;12721;p86"/>
            <p:cNvSpPr/>
            <p:nvPr/>
          </p:nvSpPr>
          <p:spPr>
            <a:xfrm>
              <a:off x="4064511" y="3058317"/>
              <a:ext cx="26516" cy="24585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8" name="Google Shape;12722;p86"/>
            <p:cNvSpPr/>
            <p:nvPr/>
          </p:nvSpPr>
          <p:spPr>
            <a:xfrm>
              <a:off x="4040285" y="3082872"/>
              <a:ext cx="27729" cy="25184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9" name="Google Shape;12723;p86"/>
            <p:cNvSpPr/>
            <p:nvPr/>
          </p:nvSpPr>
          <p:spPr>
            <a:xfrm>
              <a:off x="4015730" y="3107113"/>
              <a:ext cx="34751" cy="3228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" name="Google Shape;12724;p86"/>
            <p:cNvSpPr/>
            <p:nvPr/>
          </p:nvSpPr>
          <p:spPr>
            <a:xfrm>
              <a:off x="3991490" y="3131668"/>
              <a:ext cx="27789" cy="25318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1" name="Google Shape;12725;p86"/>
            <p:cNvSpPr/>
            <p:nvPr/>
          </p:nvSpPr>
          <p:spPr>
            <a:xfrm>
              <a:off x="3966935" y="3155908"/>
              <a:ext cx="27834" cy="25348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2" name="Google Shape;12726;p86"/>
          <p:cNvGrpSpPr/>
          <p:nvPr/>
        </p:nvGrpSpPr>
        <p:grpSpPr>
          <a:xfrm>
            <a:off x="2399550" y="4101539"/>
            <a:ext cx="570184" cy="535172"/>
            <a:chOff x="2166043" y="3351344"/>
            <a:chExt cx="369566" cy="349803"/>
          </a:xfrm>
        </p:grpSpPr>
        <p:sp>
          <p:nvSpPr>
            <p:cNvPr id="1273" name="Google Shape;12727;p86"/>
            <p:cNvSpPr/>
            <p:nvPr/>
          </p:nvSpPr>
          <p:spPr>
            <a:xfrm>
              <a:off x="2166357" y="3351344"/>
              <a:ext cx="369252" cy="349803"/>
            </a:xfrm>
            <a:custGeom>
              <a:avLst/>
              <a:gdLst/>
              <a:ahLst/>
              <a:cxnLst/>
              <a:rect l="l" t="t" r="r" b="b"/>
              <a:pathLst>
                <a:path w="24662" h="23363" extrusionOk="0">
                  <a:moveTo>
                    <a:pt x="18025" y="0"/>
                  </a:moveTo>
                  <a:cubicBezTo>
                    <a:pt x="13633" y="0"/>
                    <a:pt x="9337" y="1726"/>
                    <a:pt x="6118" y="4944"/>
                  </a:cubicBezTo>
                  <a:cubicBezTo>
                    <a:pt x="1535" y="9506"/>
                    <a:pt x="0" y="16297"/>
                    <a:pt x="2124" y="22415"/>
                  </a:cubicBezTo>
                  <a:cubicBezTo>
                    <a:pt x="3975" y="23060"/>
                    <a:pt x="5845" y="23362"/>
                    <a:pt x="7676" y="23362"/>
                  </a:cubicBezTo>
                  <a:cubicBezTo>
                    <a:pt x="16116" y="23362"/>
                    <a:pt x="23695" y="16927"/>
                    <a:pt x="24473" y="7908"/>
                  </a:cubicBezTo>
                  <a:cubicBezTo>
                    <a:pt x="24662" y="5554"/>
                    <a:pt x="24367" y="3178"/>
                    <a:pt x="23590" y="949"/>
                  </a:cubicBezTo>
                  <a:cubicBezTo>
                    <a:pt x="21767" y="311"/>
                    <a:pt x="19887" y="0"/>
                    <a:pt x="1802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4" name="Google Shape;12728;p86"/>
            <p:cNvSpPr/>
            <p:nvPr/>
          </p:nvSpPr>
          <p:spPr>
            <a:xfrm>
              <a:off x="2166043" y="3351344"/>
              <a:ext cx="353516" cy="335624"/>
            </a:xfrm>
            <a:custGeom>
              <a:avLst/>
              <a:gdLst/>
              <a:ahLst/>
              <a:cxnLst/>
              <a:rect l="l" t="t" r="r" b="b"/>
              <a:pathLst>
                <a:path w="23611" h="22416" extrusionOk="0">
                  <a:moveTo>
                    <a:pt x="18042" y="0"/>
                  </a:moveTo>
                  <a:cubicBezTo>
                    <a:pt x="13645" y="0"/>
                    <a:pt x="9343" y="1726"/>
                    <a:pt x="6139" y="4944"/>
                  </a:cubicBezTo>
                  <a:cubicBezTo>
                    <a:pt x="1556" y="9506"/>
                    <a:pt x="0" y="16297"/>
                    <a:pt x="2145" y="22415"/>
                  </a:cubicBezTo>
                  <a:cubicBezTo>
                    <a:pt x="2124" y="20923"/>
                    <a:pt x="2502" y="19220"/>
                    <a:pt x="3238" y="17411"/>
                  </a:cubicBezTo>
                  <a:cubicBezTo>
                    <a:pt x="3553" y="16676"/>
                    <a:pt x="3890" y="15940"/>
                    <a:pt x="4289" y="15225"/>
                  </a:cubicBezTo>
                  <a:cubicBezTo>
                    <a:pt x="7149" y="10158"/>
                    <a:pt x="11353" y="5974"/>
                    <a:pt x="16420" y="3094"/>
                  </a:cubicBezTo>
                  <a:cubicBezTo>
                    <a:pt x="17135" y="2694"/>
                    <a:pt x="17850" y="2358"/>
                    <a:pt x="18607" y="2043"/>
                  </a:cubicBezTo>
                  <a:cubicBezTo>
                    <a:pt x="20367" y="1326"/>
                    <a:pt x="22028" y="949"/>
                    <a:pt x="23492" y="949"/>
                  </a:cubicBezTo>
                  <a:cubicBezTo>
                    <a:pt x="23532" y="949"/>
                    <a:pt x="23571" y="949"/>
                    <a:pt x="23611" y="949"/>
                  </a:cubicBezTo>
                  <a:cubicBezTo>
                    <a:pt x="21788" y="311"/>
                    <a:pt x="19907" y="0"/>
                    <a:pt x="1804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5" name="Google Shape;12729;p86"/>
            <p:cNvSpPr/>
            <p:nvPr/>
          </p:nvSpPr>
          <p:spPr>
            <a:xfrm>
              <a:off x="2373487" y="3352332"/>
              <a:ext cx="159292" cy="158978"/>
            </a:xfrm>
            <a:custGeom>
              <a:avLst/>
              <a:gdLst/>
              <a:ahLst/>
              <a:cxnLst/>
              <a:rect l="l" t="t" r="r" b="b"/>
              <a:pathLst>
                <a:path w="10639" h="1061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10155" y="10618"/>
                  </a:lnTo>
                  <a:cubicBezTo>
                    <a:pt x="10386" y="9714"/>
                    <a:pt x="10554" y="8789"/>
                    <a:pt x="10639" y="7842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6" name="Google Shape;12730;p86"/>
            <p:cNvSpPr/>
            <p:nvPr/>
          </p:nvSpPr>
          <p:spPr>
            <a:xfrm>
              <a:off x="2373487" y="3352332"/>
              <a:ext cx="71149" cy="45337"/>
            </a:xfrm>
            <a:custGeom>
              <a:avLst/>
              <a:gdLst/>
              <a:ahLst/>
              <a:cxnLst/>
              <a:rect l="l" t="t" r="r" b="b"/>
              <a:pathLst>
                <a:path w="4752" h="302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2565" y="3028"/>
                  </a:lnTo>
                  <a:cubicBezTo>
                    <a:pt x="3280" y="2628"/>
                    <a:pt x="3995" y="2271"/>
                    <a:pt x="4752" y="1977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7" name="Google Shape;12731;p86"/>
            <p:cNvSpPr/>
            <p:nvPr/>
          </p:nvSpPr>
          <p:spPr>
            <a:xfrm>
              <a:off x="2275596" y="3447587"/>
              <a:ext cx="166195" cy="157032"/>
            </a:xfrm>
            <a:custGeom>
              <a:avLst/>
              <a:gdLst/>
              <a:ahLst/>
              <a:cxnLst/>
              <a:rect l="l" t="t" r="r" b="b"/>
              <a:pathLst>
                <a:path w="11100" h="10488" extrusionOk="0">
                  <a:moveTo>
                    <a:pt x="10067" y="0"/>
                  </a:moveTo>
                  <a:cubicBezTo>
                    <a:pt x="9897" y="0"/>
                    <a:pt x="9720" y="71"/>
                    <a:pt x="9566" y="240"/>
                  </a:cubicBezTo>
                  <a:lnTo>
                    <a:pt x="546" y="9259"/>
                  </a:lnTo>
                  <a:cubicBezTo>
                    <a:pt x="1" y="9757"/>
                    <a:pt x="484" y="10487"/>
                    <a:pt x="1033" y="10487"/>
                  </a:cubicBezTo>
                  <a:cubicBezTo>
                    <a:pt x="1204" y="10487"/>
                    <a:pt x="1380" y="10417"/>
                    <a:pt x="1534" y="10248"/>
                  </a:cubicBezTo>
                  <a:lnTo>
                    <a:pt x="10554" y="1228"/>
                  </a:lnTo>
                  <a:cubicBezTo>
                    <a:pt x="11100" y="731"/>
                    <a:pt x="10616" y="0"/>
                    <a:pt x="1006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8" name="Google Shape;12732;p86"/>
            <p:cNvSpPr/>
            <p:nvPr/>
          </p:nvSpPr>
          <p:spPr>
            <a:xfrm>
              <a:off x="2284191" y="3555853"/>
              <a:ext cx="46774" cy="42657"/>
            </a:xfrm>
            <a:custGeom>
              <a:avLst/>
              <a:gdLst/>
              <a:ahLst/>
              <a:cxnLst/>
              <a:rect l="l" t="t" r="r" b="b"/>
              <a:pathLst>
                <a:path w="3124" h="2849" extrusionOk="0">
                  <a:moveTo>
                    <a:pt x="513" y="0"/>
                  </a:moveTo>
                  <a:cubicBezTo>
                    <a:pt x="238" y="0"/>
                    <a:pt x="1" y="338"/>
                    <a:pt x="246" y="599"/>
                  </a:cubicBezTo>
                  <a:lnTo>
                    <a:pt x="2390" y="2743"/>
                  </a:lnTo>
                  <a:cubicBezTo>
                    <a:pt x="2451" y="2804"/>
                    <a:pt x="2551" y="2845"/>
                    <a:pt x="2633" y="2848"/>
                  </a:cubicBezTo>
                  <a:lnTo>
                    <a:pt x="2633" y="2848"/>
                  </a:lnTo>
                  <a:cubicBezTo>
                    <a:pt x="2962" y="2839"/>
                    <a:pt x="3123" y="2467"/>
                    <a:pt x="2895" y="2239"/>
                  </a:cubicBezTo>
                  <a:lnTo>
                    <a:pt x="750" y="94"/>
                  </a:lnTo>
                  <a:cubicBezTo>
                    <a:pt x="675" y="28"/>
                    <a:pt x="592" y="0"/>
                    <a:pt x="513" y="0"/>
                  </a:cubicBezTo>
                  <a:close/>
                  <a:moveTo>
                    <a:pt x="2633" y="2848"/>
                  </a:moveTo>
                  <a:cubicBezTo>
                    <a:pt x="2629" y="2848"/>
                    <a:pt x="2625" y="2848"/>
                    <a:pt x="2621" y="2848"/>
                  </a:cubicBezTo>
                  <a:lnTo>
                    <a:pt x="2642" y="2848"/>
                  </a:lnTo>
                  <a:cubicBezTo>
                    <a:pt x="2639" y="2848"/>
                    <a:pt x="2636" y="2848"/>
                    <a:pt x="2633" y="2848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9" name="Google Shape;12733;p86"/>
            <p:cNvSpPr/>
            <p:nvPr/>
          </p:nvSpPr>
          <p:spPr>
            <a:xfrm>
              <a:off x="2317235" y="3521342"/>
              <a:ext cx="47418" cy="43166"/>
            </a:xfrm>
            <a:custGeom>
              <a:avLst/>
              <a:gdLst/>
              <a:ahLst/>
              <a:cxnLst/>
              <a:rect l="l" t="t" r="r" b="b"/>
              <a:pathLst>
                <a:path w="3167" h="2883" extrusionOk="0">
                  <a:moveTo>
                    <a:pt x="530" y="0"/>
                  </a:moveTo>
                  <a:cubicBezTo>
                    <a:pt x="247" y="0"/>
                    <a:pt x="1" y="377"/>
                    <a:pt x="288" y="633"/>
                  </a:cubicBezTo>
                  <a:lnTo>
                    <a:pt x="2433" y="2778"/>
                  </a:lnTo>
                  <a:cubicBezTo>
                    <a:pt x="2494" y="2839"/>
                    <a:pt x="2594" y="2880"/>
                    <a:pt x="2696" y="2883"/>
                  </a:cubicBezTo>
                  <a:lnTo>
                    <a:pt x="2696" y="2883"/>
                  </a:lnTo>
                  <a:cubicBezTo>
                    <a:pt x="3004" y="2874"/>
                    <a:pt x="3166" y="2502"/>
                    <a:pt x="2937" y="2273"/>
                  </a:cubicBezTo>
                  <a:lnTo>
                    <a:pt x="793" y="129"/>
                  </a:lnTo>
                  <a:cubicBezTo>
                    <a:pt x="712" y="38"/>
                    <a:pt x="619" y="0"/>
                    <a:pt x="530" y="0"/>
                  </a:cubicBezTo>
                  <a:close/>
                  <a:moveTo>
                    <a:pt x="2696" y="2883"/>
                  </a:moveTo>
                  <a:lnTo>
                    <a:pt x="2696" y="2883"/>
                  </a:lnTo>
                  <a:cubicBezTo>
                    <a:pt x="2692" y="2883"/>
                    <a:pt x="2689" y="2883"/>
                    <a:pt x="2685" y="2883"/>
                  </a:cubicBezTo>
                  <a:lnTo>
                    <a:pt x="2706" y="2883"/>
                  </a:lnTo>
                  <a:cubicBezTo>
                    <a:pt x="2703" y="2883"/>
                    <a:pt x="2699" y="2883"/>
                    <a:pt x="2696" y="2883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0" name="Google Shape;12734;p86"/>
            <p:cNvSpPr/>
            <p:nvPr/>
          </p:nvSpPr>
          <p:spPr>
            <a:xfrm>
              <a:off x="2352121" y="3487863"/>
              <a:ext cx="46475" cy="42657"/>
            </a:xfrm>
            <a:custGeom>
              <a:avLst/>
              <a:gdLst/>
              <a:ahLst/>
              <a:cxnLst/>
              <a:rect l="l" t="t" r="r" b="b"/>
              <a:pathLst>
                <a:path w="3104" h="2849" extrusionOk="0">
                  <a:moveTo>
                    <a:pt x="499" y="0"/>
                  </a:moveTo>
                  <a:cubicBezTo>
                    <a:pt x="228" y="0"/>
                    <a:pt x="0" y="337"/>
                    <a:pt x="229" y="599"/>
                  </a:cubicBezTo>
                  <a:lnTo>
                    <a:pt x="2394" y="2743"/>
                  </a:lnTo>
                  <a:cubicBezTo>
                    <a:pt x="2457" y="2827"/>
                    <a:pt x="2542" y="2848"/>
                    <a:pt x="2647" y="2848"/>
                  </a:cubicBezTo>
                  <a:lnTo>
                    <a:pt x="2626" y="2848"/>
                  </a:lnTo>
                  <a:cubicBezTo>
                    <a:pt x="2634" y="2849"/>
                    <a:pt x="2642" y="2849"/>
                    <a:pt x="2649" y="2849"/>
                  </a:cubicBezTo>
                  <a:cubicBezTo>
                    <a:pt x="2949" y="2849"/>
                    <a:pt x="3104" y="2464"/>
                    <a:pt x="2899" y="2238"/>
                  </a:cubicBezTo>
                  <a:lnTo>
                    <a:pt x="733" y="94"/>
                  </a:lnTo>
                  <a:cubicBezTo>
                    <a:pt x="658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1" name="Google Shape;12735;p86"/>
            <p:cNvSpPr/>
            <p:nvPr/>
          </p:nvSpPr>
          <p:spPr>
            <a:xfrm>
              <a:off x="2386108" y="3453861"/>
              <a:ext cx="46475" cy="42732"/>
            </a:xfrm>
            <a:custGeom>
              <a:avLst/>
              <a:gdLst/>
              <a:ahLst/>
              <a:cxnLst/>
              <a:rect l="l" t="t" r="r" b="b"/>
              <a:pathLst>
                <a:path w="3104" h="2854" extrusionOk="0">
                  <a:moveTo>
                    <a:pt x="499" y="0"/>
                  </a:moveTo>
                  <a:cubicBezTo>
                    <a:pt x="229" y="0"/>
                    <a:pt x="1" y="338"/>
                    <a:pt x="230" y="599"/>
                  </a:cubicBezTo>
                  <a:lnTo>
                    <a:pt x="2374" y="2743"/>
                  </a:lnTo>
                  <a:cubicBezTo>
                    <a:pt x="2444" y="2813"/>
                    <a:pt x="2513" y="2854"/>
                    <a:pt x="2595" y="2854"/>
                  </a:cubicBezTo>
                  <a:cubicBezTo>
                    <a:pt x="2611" y="2854"/>
                    <a:pt x="2627" y="2852"/>
                    <a:pt x="2644" y="2849"/>
                  </a:cubicBezTo>
                  <a:lnTo>
                    <a:pt x="2644" y="2849"/>
                  </a:lnTo>
                  <a:cubicBezTo>
                    <a:pt x="2646" y="2849"/>
                    <a:pt x="2648" y="2849"/>
                    <a:pt x="2650" y="2849"/>
                  </a:cubicBezTo>
                  <a:cubicBezTo>
                    <a:pt x="2950" y="2849"/>
                    <a:pt x="3104" y="2464"/>
                    <a:pt x="2879" y="2239"/>
                  </a:cubicBezTo>
                  <a:lnTo>
                    <a:pt x="734" y="94"/>
                  </a:lnTo>
                  <a:cubicBezTo>
                    <a:pt x="659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2" name="Google Shape;12736;p86"/>
          <p:cNvGrpSpPr/>
          <p:nvPr/>
        </p:nvGrpSpPr>
        <p:grpSpPr>
          <a:xfrm>
            <a:off x="3099394" y="4103050"/>
            <a:ext cx="564364" cy="503765"/>
            <a:chOff x="2619649" y="3352332"/>
            <a:chExt cx="365793" cy="329275"/>
          </a:xfrm>
        </p:grpSpPr>
        <p:sp>
          <p:nvSpPr>
            <p:cNvPr id="1283" name="Google Shape;12737;p86"/>
            <p:cNvSpPr/>
            <p:nvPr/>
          </p:nvSpPr>
          <p:spPr>
            <a:xfrm>
              <a:off x="2707164" y="3352332"/>
              <a:ext cx="190765" cy="72437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4" name="Google Shape;12738;p86"/>
            <p:cNvSpPr/>
            <p:nvPr/>
          </p:nvSpPr>
          <p:spPr>
            <a:xfrm>
              <a:off x="2743038" y="3358306"/>
              <a:ext cx="118687" cy="2930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5" name="Google Shape;12739;p86"/>
            <p:cNvSpPr/>
            <p:nvPr/>
          </p:nvSpPr>
          <p:spPr>
            <a:xfrm>
              <a:off x="2632556" y="3552530"/>
              <a:ext cx="339666" cy="12907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6" name="Google Shape;12740;p86"/>
            <p:cNvSpPr/>
            <p:nvPr/>
          </p:nvSpPr>
          <p:spPr>
            <a:xfrm>
              <a:off x="2632556" y="3552530"/>
              <a:ext cx="48810" cy="12907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7" name="Google Shape;12741;p86"/>
            <p:cNvSpPr/>
            <p:nvPr/>
          </p:nvSpPr>
          <p:spPr>
            <a:xfrm>
              <a:off x="2632870" y="3552530"/>
              <a:ext cx="339352" cy="69907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8" name="Google Shape;12742;p86"/>
            <p:cNvSpPr/>
            <p:nvPr/>
          </p:nvSpPr>
          <p:spPr>
            <a:xfrm>
              <a:off x="2619649" y="3415606"/>
              <a:ext cx="365793" cy="177544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9" name="Google Shape;12743;p86"/>
            <p:cNvSpPr/>
            <p:nvPr/>
          </p:nvSpPr>
          <p:spPr>
            <a:xfrm>
              <a:off x="2619649" y="3415591"/>
              <a:ext cx="48167" cy="140113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0" name="Google Shape;12744;p86"/>
            <p:cNvSpPr/>
            <p:nvPr/>
          </p:nvSpPr>
          <p:spPr>
            <a:xfrm>
              <a:off x="2726358" y="3508151"/>
              <a:ext cx="152061" cy="81540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1" name="Google Shape;12745;p86"/>
            <p:cNvSpPr/>
            <p:nvPr/>
          </p:nvSpPr>
          <p:spPr>
            <a:xfrm>
              <a:off x="2770108" y="3553473"/>
              <a:ext cx="64861" cy="80926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2" name="Google Shape;12746;p86"/>
            <p:cNvSpPr/>
            <p:nvPr/>
          </p:nvSpPr>
          <p:spPr>
            <a:xfrm>
              <a:off x="2787431" y="3572368"/>
              <a:ext cx="29915" cy="42821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3" name="Google Shape;12747;p86"/>
          <p:cNvGrpSpPr/>
          <p:nvPr/>
        </p:nvGrpSpPr>
        <p:grpSpPr>
          <a:xfrm>
            <a:off x="1057416" y="1292445"/>
            <a:ext cx="525531" cy="538446"/>
            <a:chOff x="1293760" y="1498228"/>
            <a:chExt cx="340624" cy="351944"/>
          </a:xfrm>
        </p:grpSpPr>
        <p:sp>
          <p:nvSpPr>
            <p:cNvPr id="1294" name="Google Shape;12748;p86"/>
            <p:cNvSpPr/>
            <p:nvPr/>
          </p:nvSpPr>
          <p:spPr>
            <a:xfrm>
              <a:off x="1331535" y="1498228"/>
              <a:ext cx="265388" cy="71164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5" name="Google Shape;12749;p86"/>
            <p:cNvSpPr/>
            <p:nvPr/>
          </p:nvSpPr>
          <p:spPr>
            <a:xfrm>
              <a:off x="1337839" y="1585353"/>
              <a:ext cx="69263" cy="67212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6" name="Google Shape;12750;p86"/>
            <p:cNvSpPr/>
            <p:nvPr/>
          </p:nvSpPr>
          <p:spPr>
            <a:xfrm>
              <a:off x="1521042" y="1585353"/>
              <a:ext cx="69577" cy="67212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7" name="Google Shape;12751;p86"/>
            <p:cNvSpPr/>
            <p:nvPr/>
          </p:nvSpPr>
          <p:spPr>
            <a:xfrm>
              <a:off x="1349173" y="1766505"/>
              <a:ext cx="87514" cy="83666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8" name="Google Shape;12752;p86"/>
            <p:cNvSpPr/>
            <p:nvPr/>
          </p:nvSpPr>
          <p:spPr>
            <a:xfrm>
              <a:off x="1491457" y="1766505"/>
              <a:ext cx="87829" cy="83666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9" name="Google Shape;12753;p86"/>
            <p:cNvSpPr/>
            <p:nvPr/>
          </p:nvSpPr>
          <p:spPr>
            <a:xfrm>
              <a:off x="1342870" y="1588257"/>
              <a:ext cx="242405" cy="242405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0" name="Google Shape;12754;p86"/>
            <p:cNvSpPr/>
            <p:nvPr/>
          </p:nvSpPr>
          <p:spPr>
            <a:xfrm>
              <a:off x="1364205" y="1611420"/>
              <a:ext cx="208792" cy="196334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1" name="Google Shape;12755;p86"/>
            <p:cNvSpPr/>
            <p:nvPr/>
          </p:nvSpPr>
          <p:spPr>
            <a:xfrm>
              <a:off x="1402370" y="1612812"/>
              <a:ext cx="187620" cy="192981"/>
            </a:xfrm>
            <a:custGeom>
              <a:avLst/>
              <a:gdLst/>
              <a:ahLst/>
              <a:cxnLst/>
              <a:rect l="l" t="t" r="r" b="b"/>
              <a:pathLst>
                <a:path w="12531" h="12889" extrusionOk="0">
                  <a:moveTo>
                    <a:pt x="5361" y="1"/>
                  </a:moveTo>
                  <a:cubicBezTo>
                    <a:pt x="2250" y="589"/>
                    <a:pt x="0" y="3301"/>
                    <a:pt x="0" y="6455"/>
                  </a:cubicBezTo>
                  <a:cubicBezTo>
                    <a:pt x="0" y="9609"/>
                    <a:pt x="2250" y="12300"/>
                    <a:pt x="5361" y="12889"/>
                  </a:cubicBezTo>
                  <a:cubicBezTo>
                    <a:pt x="6581" y="12657"/>
                    <a:pt x="7695" y="12090"/>
                    <a:pt x="8620" y="11228"/>
                  </a:cubicBezTo>
                  <a:cubicBezTo>
                    <a:pt x="12531" y="7569"/>
                    <a:pt x="10618" y="1010"/>
                    <a:pt x="5361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2" name="Google Shape;12756;p86"/>
            <p:cNvSpPr/>
            <p:nvPr/>
          </p:nvSpPr>
          <p:spPr>
            <a:xfrm>
              <a:off x="1449893" y="1635795"/>
              <a:ext cx="26456" cy="94447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3" name="Google Shape;12757;p86"/>
            <p:cNvSpPr/>
            <p:nvPr/>
          </p:nvSpPr>
          <p:spPr>
            <a:xfrm>
              <a:off x="1448635" y="1704414"/>
              <a:ext cx="65175" cy="6266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4" name="Google Shape;12758;p86"/>
            <p:cNvSpPr/>
            <p:nvPr/>
          </p:nvSpPr>
          <p:spPr>
            <a:xfrm>
              <a:off x="1293760" y="1542382"/>
              <a:ext cx="95405" cy="89655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5" name="Google Shape;12759;p86"/>
            <p:cNvSpPr/>
            <p:nvPr/>
          </p:nvSpPr>
          <p:spPr>
            <a:xfrm>
              <a:off x="1309511" y="1542382"/>
              <a:ext cx="77453" cy="61552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6" name="Google Shape;12760;p86"/>
            <p:cNvSpPr/>
            <p:nvPr/>
          </p:nvSpPr>
          <p:spPr>
            <a:xfrm>
              <a:off x="1538350" y="1542546"/>
              <a:ext cx="96034" cy="8955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7" name="Google Shape;12761;p86"/>
            <p:cNvSpPr/>
            <p:nvPr/>
          </p:nvSpPr>
          <p:spPr>
            <a:xfrm>
              <a:off x="1565735" y="1550167"/>
              <a:ext cx="68649" cy="80283"/>
            </a:xfrm>
            <a:custGeom>
              <a:avLst/>
              <a:gdLst/>
              <a:ahLst/>
              <a:cxnLst/>
              <a:rect l="l" t="t" r="r" b="b"/>
              <a:pathLst>
                <a:path w="4585" h="5362" extrusionOk="0">
                  <a:moveTo>
                    <a:pt x="2965" y="1"/>
                  </a:moveTo>
                  <a:cubicBezTo>
                    <a:pt x="2187" y="22"/>
                    <a:pt x="1452" y="337"/>
                    <a:pt x="905" y="905"/>
                  </a:cubicBezTo>
                  <a:lnTo>
                    <a:pt x="590" y="1199"/>
                  </a:lnTo>
                  <a:cubicBezTo>
                    <a:pt x="1" y="1809"/>
                    <a:pt x="1" y="2776"/>
                    <a:pt x="590" y="3386"/>
                  </a:cubicBezTo>
                  <a:lnTo>
                    <a:pt x="2566" y="5362"/>
                  </a:lnTo>
                  <a:cubicBezTo>
                    <a:pt x="2776" y="5278"/>
                    <a:pt x="2944" y="5173"/>
                    <a:pt x="3091" y="5026"/>
                  </a:cubicBezTo>
                  <a:lnTo>
                    <a:pt x="3407" y="4710"/>
                  </a:lnTo>
                  <a:cubicBezTo>
                    <a:pt x="4584" y="3512"/>
                    <a:pt x="4584" y="1578"/>
                    <a:pt x="3407" y="400"/>
                  </a:cubicBezTo>
                  <a:cubicBezTo>
                    <a:pt x="3260" y="253"/>
                    <a:pt x="3112" y="127"/>
                    <a:pt x="296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08" name="Google Shape;12762;p86"/>
          <p:cNvGrpSpPr/>
          <p:nvPr/>
        </p:nvGrpSpPr>
        <p:grpSpPr>
          <a:xfrm>
            <a:off x="368483" y="1960766"/>
            <a:ext cx="627496" cy="587100"/>
            <a:chOff x="849601" y="1952074"/>
            <a:chExt cx="406713" cy="383745"/>
          </a:xfrm>
        </p:grpSpPr>
        <p:sp>
          <p:nvSpPr>
            <p:cNvPr id="1309" name="Google Shape;12763;p86"/>
            <p:cNvSpPr/>
            <p:nvPr/>
          </p:nvSpPr>
          <p:spPr>
            <a:xfrm>
              <a:off x="849601" y="2240819"/>
              <a:ext cx="130650" cy="9500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0" name="Google Shape;12764;p86"/>
            <p:cNvSpPr/>
            <p:nvPr/>
          </p:nvSpPr>
          <p:spPr>
            <a:xfrm>
              <a:off x="875728" y="2284494"/>
              <a:ext cx="75252" cy="51326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" name="Google Shape;12765;p86"/>
            <p:cNvSpPr/>
            <p:nvPr/>
          </p:nvSpPr>
          <p:spPr>
            <a:xfrm>
              <a:off x="890520" y="2158335"/>
              <a:ext cx="156777" cy="15551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" name="Google Shape;12766;p86"/>
            <p:cNvSpPr/>
            <p:nvPr/>
          </p:nvSpPr>
          <p:spPr>
            <a:xfrm>
              <a:off x="890206" y="2158335"/>
              <a:ext cx="157091" cy="138840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3" name="Google Shape;12767;p86"/>
            <p:cNvSpPr/>
            <p:nvPr/>
          </p:nvSpPr>
          <p:spPr>
            <a:xfrm>
              <a:off x="903741" y="1952074"/>
              <a:ext cx="352572" cy="34981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4" name="Google Shape;12768;p86"/>
            <p:cNvSpPr/>
            <p:nvPr/>
          </p:nvSpPr>
          <p:spPr>
            <a:xfrm>
              <a:off x="903741" y="1952074"/>
              <a:ext cx="258141" cy="227372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5" name="Google Shape;12769;p86"/>
            <p:cNvSpPr/>
            <p:nvPr/>
          </p:nvSpPr>
          <p:spPr>
            <a:xfrm>
              <a:off x="989054" y="2039274"/>
              <a:ext cx="178817" cy="175268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6" name="Google Shape;12770;p86"/>
          <p:cNvGrpSpPr/>
          <p:nvPr/>
        </p:nvGrpSpPr>
        <p:grpSpPr>
          <a:xfrm>
            <a:off x="2535055" y="3400866"/>
            <a:ext cx="314717" cy="543760"/>
            <a:chOff x="2253871" y="2893365"/>
            <a:chExt cx="203985" cy="355417"/>
          </a:xfrm>
        </p:grpSpPr>
        <p:sp>
          <p:nvSpPr>
            <p:cNvPr id="1317" name="Google Shape;12771;p86"/>
            <p:cNvSpPr/>
            <p:nvPr/>
          </p:nvSpPr>
          <p:spPr>
            <a:xfrm>
              <a:off x="2329722" y="3200915"/>
              <a:ext cx="51326" cy="47553"/>
            </a:xfrm>
            <a:custGeom>
              <a:avLst/>
              <a:gdLst/>
              <a:ahLst/>
              <a:cxnLst/>
              <a:rect l="l" t="t" r="r" b="b"/>
              <a:pathLst>
                <a:path w="3428" h="3176" extrusionOk="0">
                  <a:moveTo>
                    <a:pt x="1" y="1"/>
                  </a:moveTo>
                  <a:lnTo>
                    <a:pt x="1" y="2229"/>
                  </a:lnTo>
                  <a:cubicBezTo>
                    <a:pt x="1" y="2755"/>
                    <a:pt x="421" y="3175"/>
                    <a:pt x="968" y="3175"/>
                  </a:cubicBezTo>
                  <a:lnTo>
                    <a:pt x="2482" y="3175"/>
                  </a:lnTo>
                  <a:cubicBezTo>
                    <a:pt x="2986" y="3175"/>
                    <a:pt x="3407" y="2755"/>
                    <a:pt x="3428" y="2250"/>
                  </a:cubicBezTo>
                  <a:lnTo>
                    <a:pt x="3428" y="1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8" name="Google Shape;12772;p86"/>
            <p:cNvSpPr/>
            <p:nvPr/>
          </p:nvSpPr>
          <p:spPr>
            <a:xfrm>
              <a:off x="2342628" y="3200915"/>
              <a:ext cx="38419" cy="47867"/>
            </a:xfrm>
            <a:custGeom>
              <a:avLst/>
              <a:gdLst/>
              <a:ahLst/>
              <a:cxnLst/>
              <a:rect l="l" t="t" r="r" b="b"/>
              <a:pathLst>
                <a:path w="2566" h="3197" extrusionOk="0">
                  <a:moveTo>
                    <a:pt x="863" y="1"/>
                  </a:moveTo>
                  <a:lnTo>
                    <a:pt x="863" y="2250"/>
                  </a:lnTo>
                  <a:cubicBezTo>
                    <a:pt x="842" y="2734"/>
                    <a:pt x="484" y="3133"/>
                    <a:pt x="1" y="3196"/>
                  </a:cubicBezTo>
                  <a:lnTo>
                    <a:pt x="1620" y="3196"/>
                  </a:lnTo>
                  <a:cubicBezTo>
                    <a:pt x="2145" y="3196"/>
                    <a:pt x="2566" y="2755"/>
                    <a:pt x="2566" y="2229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9" name="Google Shape;12773;p86"/>
            <p:cNvSpPr/>
            <p:nvPr/>
          </p:nvSpPr>
          <p:spPr>
            <a:xfrm>
              <a:off x="2253871" y="2893365"/>
              <a:ext cx="203985" cy="326775"/>
            </a:xfrm>
            <a:custGeom>
              <a:avLst/>
              <a:gdLst/>
              <a:ahLst/>
              <a:cxnLst/>
              <a:rect l="l" t="t" r="r" b="b"/>
              <a:pathLst>
                <a:path w="13624" h="21825" extrusionOk="0">
                  <a:moveTo>
                    <a:pt x="5256" y="1"/>
                  </a:moveTo>
                  <a:cubicBezTo>
                    <a:pt x="2355" y="1"/>
                    <a:pt x="0" y="2355"/>
                    <a:pt x="0" y="5257"/>
                  </a:cubicBezTo>
                  <a:lnTo>
                    <a:pt x="0" y="17514"/>
                  </a:lnTo>
                  <a:cubicBezTo>
                    <a:pt x="0" y="19890"/>
                    <a:pt x="1934" y="21824"/>
                    <a:pt x="4310" y="21824"/>
                  </a:cubicBezTo>
                  <a:lnTo>
                    <a:pt x="9314" y="21824"/>
                  </a:lnTo>
                  <a:cubicBezTo>
                    <a:pt x="11690" y="21824"/>
                    <a:pt x="13624" y="19890"/>
                    <a:pt x="13624" y="17514"/>
                  </a:cubicBezTo>
                  <a:lnTo>
                    <a:pt x="13624" y="5257"/>
                  </a:lnTo>
                  <a:cubicBezTo>
                    <a:pt x="13624" y="2355"/>
                    <a:pt x="11269" y="1"/>
                    <a:pt x="836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0" name="Google Shape;12774;p86"/>
            <p:cNvSpPr/>
            <p:nvPr/>
          </p:nvSpPr>
          <p:spPr>
            <a:xfrm>
              <a:off x="2326578" y="2893365"/>
              <a:ext cx="131279" cy="326775"/>
            </a:xfrm>
            <a:custGeom>
              <a:avLst/>
              <a:gdLst/>
              <a:ahLst/>
              <a:cxnLst/>
              <a:rect l="l" t="t" r="r" b="b"/>
              <a:pathLst>
                <a:path w="8768" h="21825" extrusionOk="0">
                  <a:moveTo>
                    <a:pt x="400" y="1"/>
                  </a:moveTo>
                  <a:cubicBezTo>
                    <a:pt x="274" y="1"/>
                    <a:pt x="127" y="1"/>
                    <a:pt x="1" y="22"/>
                  </a:cubicBezTo>
                  <a:cubicBezTo>
                    <a:pt x="2734" y="232"/>
                    <a:pt x="4836" y="2503"/>
                    <a:pt x="4836" y="5257"/>
                  </a:cubicBezTo>
                  <a:lnTo>
                    <a:pt x="4836" y="17514"/>
                  </a:lnTo>
                  <a:cubicBezTo>
                    <a:pt x="4836" y="19890"/>
                    <a:pt x="2923" y="21824"/>
                    <a:pt x="547" y="21824"/>
                  </a:cubicBezTo>
                  <a:lnTo>
                    <a:pt x="4458" y="21824"/>
                  </a:lnTo>
                  <a:cubicBezTo>
                    <a:pt x="6834" y="21824"/>
                    <a:pt x="8768" y="19890"/>
                    <a:pt x="8768" y="17514"/>
                  </a:cubicBezTo>
                  <a:lnTo>
                    <a:pt x="8768" y="5257"/>
                  </a:lnTo>
                  <a:cubicBezTo>
                    <a:pt x="8747" y="2355"/>
                    <a:pt x="6413" y="1"/>
                    <a:pt x="3512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1" name="Google Shape;12775;p86"/>
            <p:cNvSpPr/>
            <p:nvPr/>
          </p:nvSpPr>
          <p:spPr>
            <a:xfrm>
              <a:off x="2350504" y="2893365"/>
              <a:ext cx="10720" cy="58093"/>
            </a:xfrm>
            <a:custGeom>
              <a:avLst/>
              <a:gdLst/>
              <a:ahLst/>
              <a:cxnLst/>
              <a:rect l="l" t="t" r="r" b="b"/>
              <a:pathLst>
                <a:path w="716" h="3880" extrusionOk="0">
                  <a:moveTo>
                    <a:pt x="1" y="1"/>
                  </a:moveTo>
                  <a:cubicBezTo>
                    <a:pt x="1" y="22"/>
                    <a:pt x="1" y="22"/>
                    <a:pt x="1" y="43"/>
                  </a:cubicBezTo>
                  <a:lnTo>
                    <a:pt x="1" y="3533"/>
                  </a:lnTo>
                  <a:cubicBezTo>
                    <a:pt x="1" y="3764"/>
                    <a:pt x="179" y="3880"/>
                    <a:pt x="358" y="3880"/>
                  </a:cubicBezTo>
                  <a:cubicBezTo>
                    <a:pt x="537" y="3880"/>
                    <a:pt x="715" y="3764"/>
                    <a:pt x="715" y="3533"/>
                  </a:cubicBezTo>
                  <a:lnTo>
                    <a:pt x="715" y="43"/>
                  </a:lnTo>
                  <a:cubicBezTo>
                    <a:pt x="715" y="22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2" name="Google Shape;12776;p86"/>
            <p:cNvSpPr/>
            <p:nvPr/>
          </p:nvSpPr>
          <p:spPr>
            <a:xfrm>
              <a:off x="2330036" y="2946248"/>
              <a:ext cx="51326" cy="50068"/>
            </a:xfrm>
            <a:custGeom>
              <a:avLst/>
              <a:gdLst/>
              <a:ahLst/>
              <a:cxnLst/>
              <a:rect l="l" t="t" r="r" b="b"/>
              <a:pathLst>
                <a:path w="3428" h="3344" extrusionOk="0">
                  <a:moveTo>
                    <a:pt x="1725" y="1"/>
                  </a:moveTo>
                  <a:cubicBezTo>
                    <a:pt x="779" y="1"/>
                    <a:pt x="1" y="758"/>
                    <a:pt x="1" y="1704"/>
                  </a:cubicBezTo>
                  <a:lnTo>
                    <a:pt x="1" y="2377"/>
                  </a:lnTo>
                  <a:cubicBezTo>
                    <a:pt x="1" y="2902"/>
                    <a:pt x="442" y="3344"/>
                    <a:pt x="968" y="3344"/>
                  </a:cubicBezTo>
                  <a:lnTo>
                    <a:pt x="2482" y="3344"/>
                  </a:lnTo>
                  <a:cubicBezTo>
                    <a:pt x="3007" y="3344"/>
                    <a:pt x="3428" y="2902"/>
                    <a:pt x="3428" y="2377"/>
                  </a:cubicBezTo>
                  <a:lnTo>
                    <a:pt x="3428" y="1704"/>
                  </a:lnTo>
                  <a:cubicBezTo>
                    <a:pt x="3428" y="758"/>
                    <a:pt x="2671" y="1"/>
                    <a:pt x="172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3" name="Google Shape;12777;p86"/>
            <p:cNvSpPr/>
            <p:nvPr/>
          </p:nvSpPr>
          <p:spPr>
            <a:xfrm>
              <a:off x="2342943" y="2946248"/>
              <a:ext cx="38419" cy="49754"/>
            </a:xfrm>
            <a:custGeom>
              <a:avLst/>
              <a:gdLst/>
              <a:ahLst/>
              <a:cxnLst/>
              <a:rect l="l" t="t" r="r" b="b"/>
              <a:pathLst>
                <a:path w="2566" h="3323" extrusionOk="0">
                  <a:moveTo>
                    <a:pt x="863" y="1"/>
                  </a:moveTo>
                  <a:cubicBezTo>
                    <a:pt x="548" y="1"/>
                    <a:pt x="253" y="64"/>
                    <a:pt x="1" y="232"/>
                  </a:cubicBezTo>
                  <a:cubicBezTo>
                    <a:pt x="527" y="526"/>
                    <a:pt x="863" y="1094"/>
                    <a:pt x="863" y="1704"/>
                  </a:cubicBezTo>
                  <a:lnTo>
                    <a:pt x="863" y="2377"/>
                  </a:lnTo>
                  <a:cubicBezTo>
                    <a:pt x="863" y="2860"/>
                    <a:pt x="484" y="3281"/>
                    <a:pt x="1" y="3323"/>
                  </a:cubicBezTo>
                  <a:lnTo>
                    <a:pt x="1620" y="3323"/>
                  </a:lnTo>
                  <a:cubicBezTo>
                    <a:pt x="2145" y="3323"/>
                    <a:pt x="2566" y="2902"/>
                    <a:pt x="2566" y="2377"/>
                  </a:cubicBezTo>
                  <a:lnTo>
                    <a:pt x="2566" y="1704"/>
                  </a:lnTo>
                  <a:cubicBezTo>
                    <a:pt x="2566" y="758"/>
                    <a:pt x="1809" y="1"/>
                    <a:pt x="86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4" name="Google Shape;12778;p86"/>
            <p:cNvSpPr/>
            <p:nvPr/>
          </p:nvSpPr>
          <p:spPr>
            <a:xfrm>
              <a:off x="2254186" y="3012037"/>
              <a:ext cx="32116" cy="118073"/>
            </a:xfrm>
            <a:custGeom>
              <a:avLst/>
              <a:gdLst/>
              <a:ahLst/>
              <a:cxnLst/>
              <a:rect l="l" t="t" r="r" b="b"/>
              <a:pathLst>
                <a:path w="2145" h="7886" extrusionOk="0">
                  <a:moveTo>
                    <a:pt x="0" y="1"/>
                  </a:moveTo>
                  <a:lnTo>
                    <a:pt x="0" y="7885"/>
                  </a:lnTo>
                  <a:lnTo>
                    <a:pt x="1177" y="7885"/>
                  </a:lnTo>
                  <a:cubicBezTo>
                    <a:pt x="1724" y="7885"/>
                    <a:pt x="2145" y="7444"/>
                    <a:pt x="2145" y="6918"/>
                  </a:cubicBezTo>
                  <a:lnTo>
                    <a:pt x="2145" y="947"/>
                  </a:lnTo>
                  <a:cubicBezTo>
                    <a:pt x="2145" y="421"/>
                    <a:pt x="1703" y="1"/>
                    <a:pt x="117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5" name="Google Shape;12779;p86"/>
            <p:cNvSpPr/>
            <p:nvPr/>
          </p:nvSpPr>
          <p:spPr>
            <a:xfrm>
              <a:off x="2255758" y="3012037"/>
              <a:ext cx="30544" cy="117759"/>
            </a:xfrm>
            <a:custGeom>
              <a:avLst/>
              <a:gdLst/>
              <a:ahLst/>
              <a:cxnLst/>
              <a:rect l="l" t="t" r="r" b="b"/>
              <a:pathLst>
                <a:path w="2040" h="7865" extrusionOk="0">
                  <a:moveTo>
                    <a:pt x="0" y="1"/>
                  </a:moveTo>
                  <a:cubicBezTo>
                    <a:pt x="526" y="1"/>
                    <a:pt x="967" y="421"/>
                    <a:pt x="967" y="947"/>
                  </a:cubicBezTo>
                  <a:lnTo>
                    <a:pt x="967" y="6918"/>
                  </a:lnTo>
                  <a:cubicBezTo>
                    <a:pt x="967" y="7444"/>
                    <a:pt x="526" y="7864"/>
                    <a:pt x="0" y="7864"/>
                  </a:cubicBezTo>
                  <a:lnTo>
                    <a:pt x="1072" y="7864"/>
                  </a:lnTo>
                  <a:cubicBezTo>
                    <a:pt x="1598" y="7864"/>
                    <a:pt x="2040" y="7444"/>
                    <a:pt x="2040" y="6918"/>
                  </a:cubicBezTo>
                  <a:lnTo>
                    <a:pt x="2040" y="947"/>
                  </a:lnTo>
                  <a:cubicBezTo>
                    <a:pt x="2040" y="421"/>
                    <a:pt x="1598" y="1"/>
                    <a:pt x="1072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6" name="Google Shape;12780;p86"/>
            <p:cNvSpPr/>
            <p:nvPr/>
          </p:nvSpPr>
          <p:spPr>
            <a:xfrm>
              <a:off x="2425426" y="3012037"/>
              <a:ext cx="32430" cy="118073"/>
            </a:xfrm>
            <a:custGeom>
              <a:avLst/>
              <a:gdLst/>
              <a:ahLst/>
              <a:cxnLst/>
              <a:rect l="l" t="t" r="r" b="b"/>
              <a:pathLst>
                <a:path w="2166" h="7886" extrusionOk="0">
                  <a:moveTo>
                    <a:pt x="931" y="0"/>
                  </a:moveTo>
                  <a:cubicBezTo>
                    <a:pt x="422" y="0"/>
                    <a:pt x="1" y="434"/>
                    <a:pt x="21" y="947"/>
                  </a:cubicBezTo>
                  <a:lnTo>
                    <a:pt x="21" y="6918"/>
                  </a:lnTo>
                  <a:cubicBezTo>
                    <a:pt x="21" y="7444"/>
                    <a:pt x="442" y="7885"/>
                    <a:pt x="967" y="7885"/>
                  </a:cubicBezTo>
                  <a:lnTo>
                    <a:pt x="2166" y="7885"/>
                  </a:lnTo>
                  <a:lnTo>
                    <a:pt x="2166" y="1"/>
                  </a:lnTo>
                  <a:lnTo>
                    <a:pt x="967" y="1"/>
                  </a:lnTo>
                  <a:cubicBezTo>
                    <a:pt x="955" y="0"/>
                    <a:pt x="943" y="0"/>
                    <a:pt x="931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7" name="Google Shape;12781;p86"/>
            <p:cNvSpPr/>
            <p:nvPr/>
          </p:nvSpPr>
          <p:spPr>
            <a:xfrm>
              <a:off x="2441791" y="3012037"/>
              <a:ext cx="16065" cy="118073"/>
            </a:xfrm>
            <a:custGeom>
              <a:avLst/>
              <a:gdLst/>
              <a:ahLst/>
              <a:cxnLst/>
              <a:rect l="l" t="t" r="r" b="b"/>
              <a:pathLst>
                <a:path w="1073" h="7886" extrusionOk="0">
                  <a:moveTo>
                    <a:pt x="1" y="1"/>
                  </a:moveTo>
                  <a:lnTo>
                    <a:pt x="1" y="7885"/>
                  </a:lnTo>
                  <a:lnTo>
                    <a:pt x="1073" y="788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8" name="Google Shape;12782;p86"/>
          <p:cNvGrpSpPr/>
          <p:nvPr/>
        </p:nvGrpSpPr>
        <p:grpSpPr>
          <a:xfrm>
            <a:off x="2438889" y="2659216"/>
            <a:ext cx="476467" cy="524107"/>
            <a:chOff x="2191541" y="2408601"/>
            <a:chExt cx="308823" cy="342571"/>
          </a:xfrm>
        </p:grpSpPr>
        <p:sp>
          <p:nvSpPr>
            <p:cNvPr id="1329" name="Google Shape;12783;p86"/>
            <p:cNvSpPr/>
            <p:nvPr/>
          </p:nvSpPr>
          <p:spPr>
            <a:xfrm>
              <a:off x="2222384" y="2722754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0" name="Google Shape;12784;p86"/>
            <p:cNvSpPr/>
            <p:nvPr/>
          </p:nvSpPr>
          <p:spPr>
            <a:xfrm>
              <a:off x="2447451" y="2724640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1" name="Google Shape;12785;p86"/>
            <p:cNvSpPr/>
            <p:nvPr/>
          </p:nvSpPr>
          <p:spPr>
            <a:xfrm>
              <a:off x="2191541" y="2611313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2" name="Google Shape;12786;p86"/>
            <p:cNvSpPr/>
            <p:nvPr/>
          </p:nvSpPr>
          <p:spPr>
            <a:xfrm>
              <a:off x="2211993" y="2470287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3" name="Google Shape;12787;p86"/>
            <p:cNvSpPr/>
            <p:nvPr/>
          </p:nvSpPr>
          <p:spPr>
            <a:xfrm>
              <a:off x="2233718" y="2470287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4" name="Google Shape;12788;p86"/>
            <p:cNvSpPr/>
            <p:nvPr/>
          </p:nvSpPr>
          <p:spPr>
            <a:xfrm>
              <a:off x="2339484" y="2470287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5" name="Google Shape;12789;p86"/>
            <p:cNvSpPr/>
            <p:nvPr/>
          </p:nvSpPr>
          <p:spPr>
            <a:xfrm>
              <a:off x="2339484" y="2470287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6" name="Google Shape;12790;p86"/>
            <p:cNvSpPr/>
            <p:nvPr/>
          </p:nvSpPr>
          <p:spPr>
            <a:xfrm>
              <a:off x="2328150" y="2408601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7" name="Google Shape;12791;p86"/>
            <p:cNvSpPr/>
            <p:nvPr/>
          </p:nvSpPr>
          <p:spPr>
            <a:xfrm>
              <a:off x="2291632" y="2434728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8" name="Google Shape;12792;p86"/>
            <p:cNvSpPr/>
            <p:nvPr/>
          </p:nvSpPr>
          <p:spPr>
            <a:xfrm>
              <a:off x="2336025" y="2434728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9" name="Google Shape;12793;p86"/>
            <p:cNvSpPr/>
            <p:nvPr/>
          </p:nvSpPr>
          <p:spPr>
            <a:xfrm>
              <a:off x="2324691" y="2459283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0" name="Google Shape;12794;p86"/>
            <p:cNvSpPr/>
            <p:nvPr/>
          </p:nvSpPr>
          <p:spPr>
            <a:xfrm>
              <a:off x="2328464" y="2591804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1" name="Google Shape;12795;p86"/>
            <p:cNvSpPr/>
            <p:nvPr/>
          </p:nvSpPr>
          <p:spPr>
            <a:xfrm>
              <a:off x="2339484" y="2591804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2" name="Google Shape;12796;p86"/>
          <p:cNvGrpSpPr/>
          <p:nvPr/>
        </p:nvGrpSpPr>
        <p:grpSpPr>
          <a:xfrm>
            <a:off x="365087" y="1274618"/>
            <a:ext cx="528419" cy="522549"/>
            <a:chOff x="847400" y="1503588"/>
            <a:chExt cx="342496" cy="341553"/>
          </a:xfrm>
        </p:grpSpPr>
        <p:sp>
          <p:nvSpPr>
            <p:cNvPr id="1343" name="Google Shape;12797;p86"/>
            <p:cNvSpPr/>
            <p:nvPr/>
          </p:nvSpPr>
          <p:spPr>
            <a:xfrm>
              <a:off x="989998" y="1503588"/>
              <a:ext cx="57300" cy="31487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4" name="Google Shape;12798;p86"/>
            <p:cNvSpPr/>
            <p:nvPr/>
          </p:nvSpPr>
          <p:spPr>
            <a:xfrm>
              <a:off x="1025572" y="1503588"/>
              <a:ext cx="21725" cy="31487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5" name="Google Shape;12799;p86"/>
            <p:cNvSpPr/>
            <p:nvPr/>
          </p:nvSpPr>
          <p:spPr>
            <a:xfrm>
              <a:off x="867538" y="1552368"/>
              <a:ext cx="302220" cy="183233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6" name="Google Shape;12800;p86"/>
            <p:cNvSpPr/>
            <p:nvPr/>
          </p:nvSpPr>
          <p:spPr>
            <a:xfrm>
              <a:off x="1149275" y="1552368"/>
              <a:ext cx="20482" cy="183233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7" name="Google Shape;12801;p86"/>
            <p:cNvSpPr/>
            <p:nvPr/>
          </p:nvSpPr>
          <p:spPr>
            <a:xfrm>
              <a:off x="847400" y="1524984"/>
              <a:ext cx="342496" cy="37476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8" name="Google Shape;12802;p86"/>
            <p:cNvSpPr/>
            <p:nvPr/>
          </p:nvSpPr>
          <p:spPr>
            <a:xfrm>
              <a:off x="950964" y="1790042"/>
              <a:ext cx="135366" cy="31487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9" name="Google Shape;12803;p86"/>
            <p:cNvSpPr/>
            <p:nvPr/>
          </p:nvSpPr>
          <p:spPr>
            <a:xfrm>
              <a:off x="911931" y="1752581"/>
              <a:ext cx="82798" cy="92560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0" name="Google Shape;12804;p86"/>
            <p:cNvSpPr/>
            <p:nvPr/>
          </p:nvSpPr>
          <p:spPr>
            <a:xfrm>
              <a:off x="1041623" y="1752850"/>
              <a:ext cx="83741" cy="92290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1" name="Google Shape;12805;p86"/>
            <p:cNvSpPr/>
            <p:nvPr/>
          </p:nvSpPr>
          <p:spPr>
            <a:xfrm>
              <a:off x="949392" y="1752850"/>
              <a:ext cx="46535" cy="20198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2" name="Google Shape;12806;p86"/>
            <p:cNvSpPr/>
            <p:nvPr/>
          </p:nvSpPr>
          <p:spPr>
            <a:xfrm>
              <a:off x="1041623" y="1752850"/>
              <a:ext cx="46280" cy="20198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3" name="Google Shape;12807;p86"/>
            <p:cNvSpPr/>
            <p:nvPr/>
          </p:nvSpPr>
          <p:spPr>
            <a:xfrm>
              <a:off x="847400" y="1725510"/>
              <a:ext cx="342496" cy="37162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4" name="Google Shape;12808;p86"/>
            <p:cNvSpPr/>
            <p:nvPr/>
          </p:nvSpPr>
          <p:spPr>
            <a:xfrm>
              <a:off x="1168799" y="1524984"/>
              <a:ext cx="21096" cy="37476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5" name="Google Shape;12809;p86"/>
            <p:cNvSpPr/>
            <p:nvPr/>
          </p:nvSpPr>
          <p:spPr>
            <a:xfrm>
              <a:off x="1168799" y="1725510"/>
              <a:ext cx="21096" cy="37162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6" name="Google Shape;12810;p86"/>
            <p:cNvSpPr/>
            <p:nvPr/>
          </p:nvSpPr>
          <p:spPr>
            <a:xfrm>
              <a:off x="1046339" y="1601703"/>
              <a:ext cx="47418" cy="50787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7" name="Google Shape;12811;p86"/>
            <p:cNvSpPr/>
            <p:nvPr/>
          </p:nvSpPr>
          <p:spPr>
            <a:xfrm>
              <a:off x="990567" y="1630091"/>
              <a:ext cx="48556" cy="293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8" name="Google Shape;12812;p86"/>
            <p:cNvSpPr/>
            <p:nvPr/>
          </p:nvSpPr>
          <p:spPr>
            <a:xfrm>
              <a:off x="940573" y="1633983"/>
              <a:ext cx="44543" cy="51565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9" name="Google Shape;12813;p86"/>
            <p:cNvSpPr/>
            <p:nvPr/>
          </p:nvSpPr>
          <p:spPr>
            <a:xfrm>
              <a:off x="912560" y="1673256"/>
              <a:ext cx="45966" cy="39408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" name="Google Shape;12814;p86"/>
            <p:cNvSpPr/>
            <p:nvPr/>
          </p:nvSpPr>
          <p:spPr>
            <a:xfrm>
              <a:off x="960502" y="1606823"/>
              <a:ext cx="45876" cy="39318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" name="Google Shape;12815;p86"/>
            <p:cNvSpPr/>
            <p:nvPr/>
          </p:nvSpPr>
          <p:spPr>
            <a:xfrm>
              <a:off x="1019269" y="1640197"/>
              <a:ext cx="45981" cy="39423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2" name="Google Shape;12816;p86"/>
            <p:cNvSpPr/>
            <p:nvPr/>
          </p:nvSpPr>
          <p:spPr>
            <a:xfrm>
              <a:off x="1067750" y="1575037"/>
              <a:ext cx="46280" cy="39318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63" name="Google Shape;12817;p86"/>
          <p:cNvGrpSpPr/>
          <p:nvPr/>
        </p:nvGrpSpPr>
        <p:grpSpPr>
          <a:xfrm>
            <a:off x="1109607" y="3410511"/>
            <a:ext cx="432761" cy="552420"/>
            <a:chOff x="1329963" y="2899669"/>
            <a:chExt cx="280495" cy="361077"/>
          </a:xfrm>
        </p:grpSpPr>
        <p:sp>
          <p:nvSpPr>
            <p:cNvPr id="1364" name="Google Shape;12818;p86"/>
            <p:cNvSpPr/>
            <p:nvPr/>
          </p:nvSpPr>
          <p:spPr>
            <a:xfrm>
              <a:off x="1329963" y="2899669"/>
              <a:ext cx="280495" cy="361077"/>
            </a:xfrm>
            <a:custGeom>
              <a:avLst/>
              <a:gdLst/>
              <a:ahLst/>
              <a:cxnLst/>
              <a:rect l="l" t="t" r="r" b="b"/>
              <a:pathLst>
                <a:path w="18734" h="24116" extrusionOk="0">
                  <a:moveTo>
                    <a:pt x="1641" y="0"/>
                  </a:moveTo>
                  <a:cubicBezTo>
                    <a:pt x="737" y="0"/>
                    <a:pt x="1" y="736"/>
                    <a:pt x="1" y="1640"/>
                  </a:cubicBezTo>
                  <a:lnTo>
                    <a:pt x="1" y="5361"/>
                  </a:lnTo>
                  <a:cubicBezTo>
                    <a:pt x="1" y="6055"/>
                    <a:pt x="337" y="6707"/>
                    <a:pt x="905" y="7128"/>
                  </a:cubicBezTo>
                  <a:cubicBezTo>
                    <a:pt x="1956" y="7884"/>
                    <a:pt x="2713" y="9945"/>
                    <a:pt x="2713" y="12363"/>
                  </a:cubicBezTo>
                  <a:cubicBezTo>
                    <a:pt x="2713" y="14780"/>
                    <a:pt x="1956" y="16820"/>
                    <a:pt x="905" y="17598"/>
                  </a:cubicBezTo>
                  <a:cubicBezTo>
                    <a:pt x="337" y="17997"/>
                    <a:pt x="1" y="18649"/>
                    <a:pt x="1" y="19343"/>
                  </a:cubicBezTo>
                  <a:lnTo>
                    <a:pt x="1" y="22475"/>
                  </a:lnTo>
                  <a:cubicBezTo>
                    <a:pt x="1" y="23379"/>
                    <a:pt x="737" y="24115"/>
                    <a:pt x="1641" y="24115"/>
                  </a:cubicBezTo>
                  <a:lnTo>
                    <a:pt x="17093" y="24115"/>
                  </a:lnTo>
                  <a:cubicBezTo>
                    <a:pt x="17997" y="24115"/>
                    <a:pt x="18733" y="23379"/>
                    <a:pt x="18733" y="22475"/>
                  </a:cubicBezTo>
                  <a:lnTo>
                    <a:pt x="18733" y="19343"/>
                  </a:lnTo>
                  <a:cubicBezTo>
                    <a:pt x="18733" y="18649"/>
                    <a:pt x="18397" y="17997"/>
                    <a:pt x="17829" y="17598"/>
                  </a:cubicBezTo>
                  <a:cubicBezTo>
                    <a:pt x="16778" y="16841"/>
                    <a:pt x="16021" y="14780"/>
                    <a:pt x="16021" y="12363"/>
                  </a:cubicBezTo>
                  <a:cubicBezTo>
                    <a:pt x="16021" y="9945"/>
                    <a:pt x="16778" y="7884"/>
                    <a:pt x="17829" y="7128"/>
                  </a:cubicBezTo>
                  <a:cubicBezTo>
                    <a:pt x="18397" y="6707"/>
                    <a:pt x="18733" y="6055"/>
                    <a:pt x="18733" y="5361"/>
                  </a:cubicBezTo>
                  <a:lnTo>
                    <a:pt x="18733" y="1640"/>
                  </a:lnTo>
                  <a:cubicBezTo>
                    <a:pt x="18733" y="736"/>
                    <a:pt x="17997" y="0"/>
                    <a:pt x="17093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5" name="Google Shape;12819;p86"/>
            <p:cNvSpPr/>
            <p:nvPr/>
          </p:nvSpPr>
          <p:spPr>
            <a:xfrm>
              <a:off x="1537722" y="2899669"/>
              <a:ext cx="72736" cy="361077"/>
            </a:xfrm>
            <a:custGeom>
              <a:avLst/>
              <a:gdLst/>
              <a:ahLst/>
              <a:cxnLst/>
              <a:rect l="l" t="t" r="r" b="b"/>
              <a:pathLst>
                <a:path w="4858" h="24116" extrusionOk="0">
                  <a:moveTo>
                    <a:pt x="1094" y="0"/>
                  </a:moveTo>
                  <a:cubicBezTo>
                    <a:pt x="1998" y="0"/>
                    <a:pt x="2713" y="736"/>
                    <a:pt x="2713" y="1640"/>
                  </a:cubicBezTo>
                  <a:lnTo>
                    <a:pt x="2713" y="5361"/>
                  </a:lnTo>
                  <a:cubicBezTo>
                    <a:pt x="2734" y="6055"/>
                    <a:pt x="2397" y="6707"/>
                    <a:pt x="1830" y="7128"/>
                  </a:cubicBezTo>
                  <a:cubicBezTo>
                    <a:pt x="779" y="7884"/>
                    <a:pt x="1" y="9945"/>
                    <a:pt x="1" y="12363"/>
                  </a:cubicBezTo>
                  <a:cubicBezTo>
                    <a:pt x="1" y="14780"/>
                    <a:pt x="758" y="16820"/>
                    <a:pt x="1830" y="17598"/>
                  </a:cubicBezTo>
                  <a:cubicBezTo>
                    <a:pt x="2397" y="17997"/>
                    <a:pt x="2734" y="18649"/>
                    <a:pt x="2713" y="19343"/>
                  </a:cubicBezTo>
                  <a:lnTo>
                    <a:pt x="2713" y="22475"/>
                  </a:lnTo>
                  <a:cubicBezTo>
                    <a:pt x="2713" y="23379"/>
                    <a:pt x="1998" y="24115"/>
                    <a:pt x="1094" y="24115"/>
                  </a:cubicBezTo>
                  <a:lnTo>
                    <a:pt x="3217" y="24115"/>
                  </a:lnTo>
                  <a:cubicBezTo>
                    <a:pt x="4121" y="24115"/>
                    <a:pt x="4857" y="23379"/>
                    <a:pt x="4857" y="22475"/>
                  </a:cubicBezTo>
                  <a:lnTo>
                    <a:pt x="4857" y="19343"/>
                  </a:lnTo>
                  <a:cubicBezTo>
                    <a:pt x="4857" y="18649"/>
                    <a:pt x="4521" y="17997"/>
                    <a:pt x="3953" y="17598"/>
                  </a:cubicBezTo>
                  <a:cubicBezTo>
                    <a:pt x="2902" y="16841"/>
                    <a:pt x="2145" y="14780"/>
                    <a:pt x="2145" y="12363"/>
                  </a:cubicBezTo>
                  <a:cubicBezTo>
                    <a:pt x="2145" y="9945"/>
                    <a:pt x="2902" y="7884"/>
                    <a:pt x="3953" y="7128"/>
                  </a:cubicBezTo>
                  <a:cubicBezTo>
                    <a:pt x="4521" y="6707"/>
                    <a:pt x="4857" y="6055"/>
                    <a:pt x="4857" y="5361"/>
                  </a:cubicBezTo>
                  <a:lnTo>
                    <a:pt x="4857" y="1640"/>
                  </a:lnTo>
                  <a:cubicBezTo>
                    <a:pt x="4857" y="736"/>
                    <a:pt x="4121" y="0"/>
                    <a:pt x="3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6" name="Google Shape;12820;p86"/>
            <p:cNvSpPr/>
            <p:nvPr/>
          </p:nvSpPr>
          <p:spPr>
            <a:xfrm>
              <a:off x="1402685" y="3004806"/>
              <a:ext cx="135052" cy="255940"/>
            </a:xfrm>
            <a:custGeom>
              <a:avLst/>
              <a:gdLst/>
              <a:ahLst/>
              <a:cxnLst/>
              <a:rect l="l" t="t" r="r" b="b"/>
              <a:pathLst>
                <a:path w="9020" h="17094" extrusionOk="0">
                  <a:moveTo>
                    <a:pt x="4895" y="0"/>
                  </a:moveTo>
                  <a:cubicBezTo>
                    <a:pt x="4883" y="0"/>
                    <a:pt x="4870" y="0"/>
                    <a:pt x="4857" y="0"/>
                  </a:cubicBezTo>
                  <a:lnTo>
                    <a:pt x="1157" y="0"/>
                  </a:lnTo>
                  <a:cubicBezTo>
                    <a:pt x="505" y="0"/>
                    <a:pt x="0" y="505"/>
                    <a:pt x="0" y="1136"/>
                  </a:cubicBezTo>
                  <a:lnTo>
                    <a:pt x="0" y="17093"/>
                  </a:lnTo>
                  <a:lnTo>
                    <a:pt x="9020" y="17093"/>
                  </a:lnTo>
                  <a:lnTo>
                    <a:pt x="9020" y="4163"/>
                  </a:lnTo>
                  <a:cubicBezTo>
                    <a:pt x="9020" y="1863"/>
                    <a:pt x="7190" y="0"/>
                    <a:pt x="4895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7" name="Google Shape;12821;p86"/>
            <p:cNvSpPr/>
            <p:nvPr/>
          </p:nvSpPr>
          <p:spPr>
            <a:xfrm>
              <a:off x="1459655" y="3004806"/>
              <a:ext cx="57315" cy="255940"/>
            </a:xfrm>
            <a:custGeom>
              <a:avLst/>
              <a:gdLst/>
              <a:ahLst/>
              <a:cxnLst/>
              <a:rect l="l" t="t" r="r" b="b"/>
              <a:pathLst>
                <a:path w="3828" h="17094" extrusionOk="0">
                  <a:moveTo>
                    <a:pt x="1" y="0"/>
                  </a:moveTo>
                  <a:lnTo>
                    <a:pt x="1" y="17093"/>
                  </a:lnTo>
                  <a:lnTo>
                    <a:pt x="3827" y="17093"/>
                  </a:lnTo>
                  <a:lnTo>
                    <a:pt x="3827" y="736"/>
                  </a:lnTo>
                  <a:cubicBezTo>
                    <a:pt x="3196" y="253"/>
                    <a:pt x="2439" y="0"/>
                    <a:pt x="166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8" name="Google Shape;12822;p86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9" name="Google Shape;12823;p86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21"/>
                  </a:lnTo>
                  <a:cubicBezTo>
                    <a:pt x="1472" y="526"/>
                    <a:pt x="2460" y="1893"/>
                    <a:pt x="2460" y="3448"/>
                  </a:cubicBezTo>
                  <a:lnTo>
                    <a:pt x="246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0" name="Google Shape;12824;p86"/>
            <p:cNvSpPr/>
            <p:nvPr/>
          </p:nvSpPr>
          <p:spPr>
            <a:xfrm>
              <a:off x="1425024" y="3119390"/>
              <a:ext cx="31502" cy="26906"/>
            </a:xfrm>
            <a:custGeom>
              <a:avLst/>
              <a:gdLst/>
              <a:ahLst/>
              <a:cxnLst/>
              <a:rect l="l" t="t" r="r" b="b"/>
              <a:pathLst>
                <a:path w="2104" h="1797" extrusionOk="0">
                  <a:moveTo>
                    <a:pt x="1199" y="0"/>
                  </a:moveTo>
                  <a:cubicBezTo>
                    <a:pt x="400" y="0"/>
                    <a:pt x="1" y="967"/>
                    <a:pt x="569" y="1535"/>
                  </a:cubicBezTo>
                  <a:cubicBezTo>
                    <a:pt x="749" y="1716"/>
                    <a:pt x="971" y="1796"/>
                    <a:pt x="1189" y="1796"/>
                  </a:cubicBezTo>
                  <a:cubicBezTo>
                    <a:pt x="1654" y="1796"/>
                    <a:pt x="2103" y="1428"/>
                    <a:pt x="2103" y="883"/>
                  </a:cubicBezTo>
                  <a:cubicBezTo>
                    <a:pt x="2103" y="400"/>
                    <a:pt x="1704" y="0"/>
                    <a:pt x="119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1" name="Google Shape;12825;p86"/>
          <p:cNvGrpSpPr/>
          <p:nvPr/>
        </p:nvGrpSpPr>
        <p:grpSpPr>
          <a:xfrm>
            <a:off x="503987" y="4789336"/>
            <a:ext cx="301621" cy="525436"/>
            <a:chOff x="937429" y="3800908"/>
            <a:chExt cx="195496" cy="343439"/>
          </a:xfrm>
        </p:grpSpPr>
        <p:sp>
          <p:nvSpPr>
            <p:cNvPr id="1372" name="Google Shape;12826;p86"/>
            <p:cNvSpPr/>
            <p:nvPr/>
          </p:nvSpPr>
          <p:spPr>
            <a:xfrm>
              <a:off x="1010450" y="3957356"/>
              <a:ext cx="49439" cy="88473"/>
            </a:xfrm>
            <a:custGeom>
              <a:avLst/>
              <a:gdLst/>
              <a:ahLst/>
              <a:cxnLst/>
              <a:rect l="l" t="t" r="r" b="b"/>
              <a:pathLst>
                <a:path w="3302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" name="Google Shape;12827;p86"/>
            <p:cNvSpPr/>
            <p:nvPr/>
          </p:nvSpPr>
          <p:spPr>
            <a:xfrm>
              <a:off x="1035005" y="3957356"/>
              <a:ext cx="24570" cy="88473"/>
            </a:xfrm>
            <a:custGeom>
              <a:avLst/>
              <a:gdLst/>
              <a:ahLst/>
              <a:cxnLst/>
              <a:rect l="l" t="t" r="r" b="b"/>
              <a:pathLst>
                <a:path w="1641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4" name="Google Shape;12828;p86"/>
            <p:cNvSpPr/>
            <p:nvPr/>
          </p:nvSpPr>
          <p:spPr>
            <a:xfrm>
              <a:off x="967015" y="3818845"/>
              <a:ext cx="136325" cy="164653"/>
            </a:xfrm>
            <a:custGeom>
              <a:avLst/>
              <a:gdLst/>
              <a:ahLst/>
              <a:cxnLst/>
              <a:rect l="l" t="t" r="r" b="b"/>
              <a:pathLst>
                <a:path w="9105" h="10997" extrusionOk="0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5" name="Google Shape;12829;p86"/>
            <p:cNvSpPr/>
            <p:nvPr/>
          </p:nvSpPr>
          <p:spPr>
            <a:xfrm>
              <a:off x="986225" y="3818845"/>
              <a:ext cx="117115" cy="146925"/>
            </a:xfrm>
            <a:custGeom>
              <a:avLst/>
              <a:gdLst/>
              <a:ahLst/>
              <a:cxnLst/>
              <a:rect l="l" t="t" r="r" b="b"/>
              <a:pathLst>
                <a:path w="7822" h="9813" extrusionOk="0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6" name="Google Shape;12830;p86"/>
            <p:cNvSpPr/>
            <p:nvPr/>
          </p:nvSpPr>
          <p:spPr>
            <a:xfrm>
              <a:off x="937429" y="3800908"/>
              <a:ext cx="195496" cy="37776"/>
            </a:xfrm>
            <a:custGeom>
              <a:avLst/>
              <a:gdLst/>
              <a:ahLst/>
              <a:cxnLst/>
              <a:rect l="l" t="t" r="r" b="b"/>
              <a:pathLst>
                <a:path w="1305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7" name="Google Shape;12831;p86"/>
            <p:cNvSpPr/>
            <p:nvPr/>
          </p:nvSpPr>
          <p:spPr>
            <a:xfrm>
              <a:off x="961984" y="3800908"/>
              <a:ext cx="170941" cy="37776"/>
            </a:xfrm>
            <a:custGeom>
              <a:avLst/>
              <a:gdLst/>
              <a:ahLst/>
              <a:cxnLst/>
              <a:rect l="l" t="t" r="r" b="b"/>
              <a:pathLst>
                <a:path w="1141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8" name="Google Shape;12832;p86"/>
            <p:cNvSpPr/>
            <p:nvPr/>
          </p:nvSpPr>
          <p:spPr>
            <a:xfrm>
              <a:off x="988740" y="3858987"/>
              <a:ext cx="92560" cy="85493"/>
            </a:xfrm>
            <a:custGeom>
              <a:avLst/>
              <a:gdLst/>
              <a:ahLst/>
              <a:cxnLst/>
              <a:rect l="l" t="t" r="r" b="b"/>
              <a:pathLst>
                <a:path w="6182" h="5710" extrusionOk="0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9" name="Google Shape;12833;p86"/>
            <p:cNvSpPr/>
            <p:nvPr/>
          </p:nvSpPr>
          <p:spPr>
            <a:xfrm>
              <a:off x="988426" y="4031320"/>
              <a:ext cx="93818" cy="37162"/>
            </a:xfrm>
            <a:custGeom>
              <a:avLst/>
              <a:gdLst/>
              <a:ahLst/>
              <a:cxnLst/>
              <a:rect l="l" t="t" r="r" b="b"/>
              <a:pathLst>
                <a:path w="6266" h="2482" extrusionOk="0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0" name="Google Shape;12834;p86"/>
            <p:cNvSpPr/>
            <p:nvPr/>
          </p:nvSpPr>
          <p:spPr>
            <a:xfrm>
              <a:off x="967015" y="4057762"/>
              <a:ext cx="136325" cy="38734"/>
            </a:xfrm>
            <a:custGeom>
              <a:avLst/>
              <a:gdLst/>
              <a:ahLst/>
              <a:cxnLst/>
              <a:rect l="l" t="t" r="r" b="b"/>
              <a:pathLst>
                <a:path w="9105" h="2587" extrusionOk="0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1" name="Google Shape;12835;p86"/>
            <p:cNvSpPr/>
            <p:nvPr/>
          </p:nvSpPr>
          <p:spPr>
            <a:xfrm>
              <a:off x="937429" y="4076971"/>
              <a:ext cx="195496" cy="67376"/>
            </a:xfrm>
            <a:custGeom>
              <a:avLst/>
              <a:gdLst/>
              <a:ahLst/>
              <a:cxnLst/>
              <a:rect l="l" t="t" r="r" b="b"/>
              <a:pathLst>
                <a:path w="13057" h="4500" extrusionOk="0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2" name="Google Shape;12836;p86"/>
            <p:cNvSpPr/>
            <p:nvPr/>
          </p:nvSpPr>
          <p:spPr>
            <a:xfrm>
              <a:off x="961984" y="4076971"/>
              <a:ext cx="170941" cy="67376"/>
            </a:xfrm>
            <a:custGeom>
              <a:avLst/>
              <a:gdLst/>
              <a:ahLst/>
              <a:cxnLst/>
              <a:rect l="l" t="t" r="r" b="b"/>
              <a:pathLst>
                <a:path w="11417" h="4500" extrusionOk="0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3" name="Google Shape;12837;p86"/>
            <p:cNvSpPr/>
            <p:nvPr/>
          </p:nvSpPr>
          <p:spPr>
            <a:xfrm>
              <a:off x="992513" y="4093336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4" name="Google Shape;12838;p86"/>
            <p:cNvSpPr/>
            <p:nvPr/>
          </p:nvSpPr>
          <p:spPr>
            <a:xfrm>
              <a:off x="992513" y="4116319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85" name="Google Shape;12839;p86"/>
          <p:cNvGrpSpPr/>
          <p:nvPr/>
        </p:nvGrpSpPr>
        <p:grpSpPr>
          <a:xfrm>
            <a:off x="3204324" y="4804248"/>
            <a:ext cx="563391" cy="524015"/>
            <a:chOff x="2611459" y="3810655"/>
            <a:chExt cx="365164" cy="342511"/>
          </a:xfrm>
        </p:grpSpPr>
        <p:sp>
          <p:nvSpPr>
            <p:cNvPr id="1386" name="Google Shape;12840;p86"/>
            <p:cNvSpPr/>
            <p:nvPr/>
          </p:nvSpPr>
          <p:spPr>
            <a:xfrm>
              <a:off x="2901073" y="3962941"/>
              <a:ext cx="56042" cy="160640"/>
            </a:xfrm>
            <a:custGeom>
              <a:avLst/>
              <a:gdLst/>
              <a:ahLst/>
              <a:cxnLst/>
              <a:rect l="l" t="t" r="r" b="b"/>
              <a:pathLst>
                <a:path w="3743" h="10729" extrusionOk="0">
                  <a:moveTo>
                    <a:pt x="3385" y="0"/>
                  </a:moveTo>
                  <a:cubicBezTo>
                    <a:pt x="3206" y="0"/>
                    <a:pt x="3028" y="121"/>
                    <a:pt x="3028" y="363"/>
                  </a:cubicBezTo>
                  <a:lnTo>
                    <a:pt x="3028" y="9025"/>
                  </a:lnTo>
                  <a:cubicBezTo>
                    <a:pt x="3028" y="9572"/>
                    <a:pt x="2586" y="10013"/>
                    <a:pt x="2039" y="10013"/>
                  </a:cubicBezTo>
                  <a:lnTo>
                    <a:pt x="463" y="10013"/>
                  </a:lnTo>
                  <a:cubicBezTo>
                    <a:pt x="0" y="10013"/>
                    <a:pt x="0" y="10728"/>
                    <a:pt x="463" y="10728"/>
                  </a:cubicBezTo>
                  <a:lnTo>
                    <a:pt x="2039" y="10728"/>
                  </a:lnTo>
                  <a:cubicBezTo>
                    <a:pt x="2985" y="10728"/>
                    <a:pt x="3742" y="9971"/>
                    <a:pt x="3742" y="9025"/>
                  </a:cubicBezTo>
                  <a:lnTo>
                    <a:pt x="3742" y="363"/>
                  </a:lnTo>
                  <a:cubicBezTo>
                    <a:pt x="3742" y="121"/>
                    <a:pt x="3564" y="0"/>
                    <a:pt x="338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7" name="Google Shape;12841;p86"/>
            <p:cNvSpPr/>
            <p:nvPr/>
          </p:nvSpPr>
          <p:spPr>
            <a:xfrm>
              <a:off x="2879976" y="4089249"/>
              <a:ext cx="39677" cy="54470"/>
            </a:xfrm>
            <a:custGeom>
              <a:avLst/>
              <a:gdLst/>
              <a:ahLst/>
              <a:cxnLst/>
              <a:rect l="l" t="t" r="r" b="b"/>
              <a:pathLst>
                <a:path w="2650" h="3638" extrusionOk="0">
                  <a:moveTo>
                    <a:pt x="0" y="0"/>
                  </a:moveTo>
                  <a:lnTo>
                    <a:pt x="0" y="3638"/>
                  </a:lnTo>
                  <a:lnTo>
                    <a:pt x="1956" y="3638"/>
                  </a:lnTo>
                  <a:cubicBezTo>
                    <a:pt x="2334" y="3638"/>
                    <a:pt x="2649" y="3322"/>
                    <a:pt x="2649" y="2944"/>
                  </a:cubicBezTo>
                  <a:lnTo>
                    <a:pt x="2649" y="694"/>
                  </a:lnTo>
                  <a:cubicBezTo>
                    <a:pt x="2649" y="316"/>
                    <a:pt x="2334" y="0"/>
                    <a:pt x="19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8" name="Google Shape;12842;p86"/>
            <p:cNvSpPr/>
            <p:nvPr/>
          </p:nvSpPr>
          <p:spPr>
            <a:xfrm>
              <a:off x="2901073" y="4089249"/>
              <a:ext cx="18581" cy="54470"/>
            </a:xfrm>
            <a:custGeom>
              <a:avLst/>
              <a:gdLst/>
              <a:ahLst/>
              <a:cxnLst/>
              <a:rect l="l" t="t" r="r" b="b"/>
              <a:pathLst>
                <a:path w="1241" h="3638" extrusionOk="0">
                  <a:moveTo>
                    <a:pt x="0" y="0"/>
                  </a:moveTo>
                  <a:cubicBezTo>
                    <a:pt x="231" y="148"/>
                    <a:pt x="378" y="379"/>
                    <a:pt x="378" y="652"/>
                  </a:cubicBezTo>
                  <a:lnTo>
                    <a:pt x="378" y="3007"/>
                  </a:lnTo>
                  <a:cubicBezTo>
                    <a:pt x="378" y="3259"/>
                    <a:pt x="231" y="3511"/>
                    <a:pt x="0" y="3638"/>
                  </a:cubicBezTo>
                  <a:lnTo>
                    <a:pt x="547" y="3638"/>
                  </a:lnTo>
                  <a:cubicBezTo>
                    <a:pt x="925" y="3638"/>
                    <a:pt x="1240" y="3343"/>
                    <a:pt x="1240" y="2965"/>
                  </a:cubicBezTo>
                  <a:lnTo>
                    <a:pt x="1240" y="694"/>
                  </a:lnTo>
                  <a:cubicBezTo>
                    <a:pt x="1240" y="316"/>
                    <a:pt x="925" y="0"/>
                    <a:pt x="54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9" name="Google Shape;12843;p86"/>
            <p:cNvSpPr/>
            <p:nvPr/>
          </p:nvSpPr>
          <p:spPr>
            <a:xfrm>
              <a:off x="2622479" y="4021573"/>
              <a:ext cx="269475" cy="131593"/>
            </a:xfrm>
            <a:custGeom>
              <a:avLst/>
              <a:gdLst/>
              <a:ahLst/>
              <a:cxnLst/>
              <a:rect l="l" t="t" r="r" b="b"/>
              <a:pathLst>
                <a:path w="17998" h="8789" extrusionOk="0">
                  <a:moveTo>
                    <a:pt x="3470" y="0"/>
                  </a:moveTo>
                  <a:lnTo>
                    <a:pt x="379" y="3511"/>
                  </a:lnTo>
                  <a:cubicBezTo>
                    <a:pt x="148" y="3764"/>
                    <a:pt x="1" y="4121"/>
                    <a:pt x="1" y="4478"/>
                  </a:cubicBezTo>
                  <a:lnTo>
                    <a:pt x="1" y="7548"/>
                  </a:lnTo>
                  <a:cubicBezTo>
                    <a:pt x="1" y="8221"/>
                    <a:pt x="547" y="8788"/>
                    <a:pt x="1241" y="8788"/>
                  </a:cubicBezTo>
                  <a:lnTo>
                    <a:pt x="16778" y="8788"/>
                  </a:lnTo>
                  <a:cubicBezTo>
                    <a:pt x="17451" y="8767"/>
                    <a:pt x="17997" y="8221"/>
                    <a:pt x="17997" y="7548"/>
                  </a:cubicBezTo>
                  <a:lnTo>
                    <a:pt x="17997" y="4478"/>
                  </a:lnTo>
                  <a:cubicBezTo>
                    <a:pt x="17997" y="4121"/>
                    <a:pt x="17871" y="3764"/>
                    <a:pt x="17640" y="3511"/>
                  </a:cubicBezTo>
                  <a:lnTo>
                    <a:pt x="14549" y="0"/>
                  </a:ln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0" name="Google Shape;12844;p86"/>
            <p:cNvSpPr/>
            <p:nvPr/>
          </p:nvSpPr>
          <p:spPr>
            <a:xfrm>
              <a:off x="2642947" y="4021573"/>
              <a:ext cx="248693" cy="131279"/>
            </a:xfrm>
            <a:custGeom>
              <a:avLst/>
              <a:gdLst/>
              <a:ahLst/>
              <a:cxnLst/>
              <a:rect l="l" t="t" r="r" b="b"/>
              <a:pathLst>
                <a:path w="16610" h="8768" extrusionOk="0">
                  <a:moveTo>
                    <a:pt x="2103" y="0"/>
                  </a:moveTo>
                  <a:lnTo>
                    <a:pt x="0" y="2376"/>
                  </a:lnTo>
                  <a:cubicBezTo>
                    <a:pt x="2074" y="4793"/>
                    <a:pt x="5063" y="6101"/>
                    <a:pt x="8119" y="6101"/>
                  </a:cubicBezTo>
                  <a:cubicBezTo>
                    <a:pt x="9555" y="6101"/>
                    <a:pt x="11006" y="5812"/>
                    <a:pt x="12383" y="5214"/>
                  </a:cubicBezTo>
                  <a:cubicBezTo>
                    <a:pt x="12583" y="5125"/>
                    <a:pt x="12788" y="5084"/>
                    <a:pt x="12989" y="5084"/>
                  </a:cubicBezTo>
                  <a:cubicBezTo>
                    <a:pt x="13783" y="5084"/>
                    <a:pt x="14507" y="5729"/>
                    <a:pt x="14507" y="6602"/>
                  </a:cubicBezTo>
                  <a:lnTo>
                    <a:pt x="14507" y="7548"/>
                  </a:lnTo>
                  <a:cubicBezTo>
                    <a:pt x="14507" y="8221"/>
                    <a:pt x="13960" y="8767"/>
                    <a:pt x="13287" y="8767"/>
                  </a:cubicBezTo>
                  <a:lnTo>
                    <a:pt x="15390" y="8767"/>
                  </a:lnTo>
                  <a:cubicBezTo>
                    <a:pt x="16063" y="8767"/>
                    <a:pt x="16609" y="8221"/>
                    <a:pt x="16609" y="7548"/>
                  </a:cubicBezTo>
                  <a:lnTo>
                    <a:pt x="16609" y="4478"/>
                  </a:lnTo>
                  <a:cubicBezTo>
                    <a:pt x="16609" y="4121"/>
                    <a:pt x="16483" y="3785"/>
                    <a:pt x="16273" y="3511"/>
                  </a:cubicBezTo>
                  <a:lnTo>
                    <a:pt x="13182" y="0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1" name="Google Shape;12845;p86"/>
            <p:cNvSpPr/>
            <p:nvPr/>
          </p:nvSpPr>
          <p:spPr>
            <a:xfrm>
              <a:off x="2921525" y="3936889"/>
              <a:ext cx="52898" cy="45352"/>
            </a:xfrm>
            <a:custGeom>
              <a:avLst/>
              <a:gdLst/>
              <a:ahLst/>
              <a:cxnLst/>
              <a:rect l="l" t="t" r="r" b="b"/>
              <a:pathLst>
                <a:path w="3533" h="3029" extrusionOk="0">
                  <a:moveTo>
                    <a:pt x="2019" y="1"/>
                  </a:moveTo>
                  <a:cubicBezTo>
                    <a:pt x="673" y="1"/>
                    <a:pt x="1" y="1619"/>
                    <a:pt x="947" y="2587"/>
                  </a:cubicBezTo>
                  <a:cubicBezTo>
                    <a:pt x="1259" y="2892"/>
                    <a:pt x="1639" y="3029"/>
                    <a:pt x="2010" y="3029"/>
                  </a:cubicBezTo>
                  <a:cubicBezTo>
                    <a:pt x="2790" y="3029"/>
                    <a:pt x="3533" y="2426"/>
                    <a:pt x="3533" y="1514"/>
                  </a:cubicBezTo>
                  <a:cubicBezTo>
                    <a:pt x="3533" y="673"/>
                    <a:pt x="2860" y="1"/>
                    <a:pt x="201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2" name="Google Shape;12846;p86"/>
            <p:cNvSpPr/>
            <p:nvPr/>
          </p:nvSpPr>
          <p:spPr>
            <a:xfrm>
              <a:off x="2942621" y="3936889"/>
              <a:ext cx="34003" cy="45307"/>
            </a:xfrm>
            <a:custGeom>
              <a:avLst/>
              <a:gdLst/>
              <a:ahLst/>
              <a:cxnLst/>
              <a:rect l="l" t="t" r="r" b="b"/>
              <a:pathLst>
                <a:path w="2271" h="3026" extrusionOk="0">
                  <a:moveTo>
                    <a:pt x="610" y="1"/>
                  </a:moveTo>
                  <a:cubicBezTo>
                    <a:pt x="400" y="1"/>
                    <a:pt x="189" y="43"/>
                    <a:pt x="0" y="127"/>
                  </a:cubicBezTo>
                  <a:cubicBezTo>
                    <a:pt x="1199" y="652"/>
                    <a:pt x="1199" y="2355"/>
                    <a:pt x="0" y="2902"/>
                  </a:cubicBezTo>
                  <a:cubicBezTo>
                    <a:pt x="197" y="2986"/>
                    <a:pt x="400" y="3026"/>
                    <a:pt x="597" y="3026"/>
                  </a:cubicBezTo>
                  <a:cubicBezTo>
                    <a:pt x="1286" y="3026"/>
                    <a:pt x="1918" y="2548"/>
                    <a:pt x="2082" y="1830"/>
                  </a:cubicBezTo>
                  <a:cubicBezTo>
                    <a:pt x="2271" y="884"/>
                    <a:pt x="1556" y="1"/>
                    <a:pt x="61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3" name="Google Shape;12847;p86"/>
            <p:cNvSpPr/>
            <p:nvPr/>
          </p:nvSpPr>
          <p:spPr>
            <a:xfrm>
              <a:off x="2611459" y="3810655"/>
              <a:ext cx="295288" cy="284163"/>
            </a:xfrm>
            <a:custGeom>
              <a:avLst/>
              <a:gdLst/>
              <a:ahLst/>
              <a:cxnLst/>
              <a:rect l="l" t="t" r="r" b="b"/>
              <a:pathLst>
                <a:path w="19722" h="18979" extrusionOk="0">
                  <a:moveTo>
                    <a:pt x="10240" y="1"/>
                  </a:moveTo>
                  <a:cubicBezTo>
                    <a:pt x="6392" y="1"/>
                    <a:pt x="2944" y="2313"/>
                    <a:pt x="1472" y="5867"/>
                  </a:cubicBezTo>
                  <a:cubicBezTo>
                    <a:pt x="1" y="9399"/>
                    <a:pt x="821" y="13498"/>
                    <a:pt x="3533" y="16211"/>
                  </a:cubicBezTo>
                  <a:cubicBezTo>
                    <a:pt x="5342" y="18020"/>
                    <a:pt x="7760" y="18978"/>
                    <a:pt x="10224" y="18978"/>
                  </a:cubicBezTo>
                  <a:cubicBezTo>
                    <a:pt x="11454" y="18978"/>
                    <a:pt x="12694" y="18740"/>
                    <a:pt x="13877" y="18250"/>
                  </a:cubicBezTo>
                  <a:cubicBezTo>
                    <a:pt x="17409" y="16778"/>
                    <a:pt x="19721" y="13330"/>
                    <a:pt x="19721" y="9483"/>
                  </a:cubicBezTo>
                  <a:cubicBezTo>
                    <a:pt x="19721" y="4248"/>
                    <a:pt x="15475" y="1"/>
                    <a:pt x="10240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4" name="Google Shape;12848;p86"/>
            <p:cNvSpPr/>
            <p:nvPr/>
          </p:nvSpPr>
          <p:spPr>
            <a:xfrm>
              <a:off x="2744924" y="3810655"/>
              <a:ext cx="166854" cy="284313"/>
            </a:xfrm>
            <a:custGeom>
              <a:avLst/>
              <a:gdLst/>
              <a:ahLst/>
              <a:cxnLst/>
              <a:rect l="l" t="t" r="r" b="b"/>
              <a:pathLst>
                <a:path w="11144" h="18989" extrusionOk="0">
                  <a:moveTo>
                    <a:pt x="1326" y="1"/>
                  </a:moveTo>
                  <a:cubicBezTo>
                    <a:pt x="884" y="1"/>
                    <a:pt x="442" y="22"/>
                    <a:pt x="1" y="85"/>
                  </a:cubicBezTo>
                  <a:cubicBezTo>
                    <a:pt x="4710" y="737"/>
                    <a:pt x="8200" y="4752"/>
                    <a:pt x="8200" y="9483"/>
                  </a:cubicBezTo>
                  <a:cubicBezTo>
                    <a:pt x="8200" y="14234"/>
                    <a:pt x="4710" y="18250"/>
                    <a:pt x="1" y="18902"/>
                  </a:cubicBezTo>
                  <a:cubicBezTo>
                    <a:pt x="435" y="18960"/>
                    <a:pt x="865" y="18989"/>
                    <a:pt x="1290" y="18989"/>
                  </a:cubicBezTo>
                  <a:cubicBezTo>
                    <a:pt x="6204" y="18989"/>
                    <a:pt x="10417" y="15187"/>
                    <a:pt x="10765" y="10156"/>
                  </a:cubicBezTo>
                  <a:cubicBezTo>
                    <a:pt x="11144" y="4668"/>
                    <a:pt x="6813" y="1"/>
                    <a:pt x="132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5" name="Google Shape;12849;p86"/>
            <p:cNvSpPr/>
            <p:nvPr/>
          </p:nvSpPr>
          <p:spPr>
            <a:xfrm>
              <a:off x="2722900" y="3921467"/>
              <a:ext cx="73036" cy="62540"/>
            </a:xfrm>
            <a:custGeom>
              <a:avLst/>
              <a:gdLst/>
              <a:ahLst/>
              <a:cxnLst/>
              <a:rect l="l" t="t" r="r" b="b"/>
              <a:pathLst>
                <a:path w="4878" h="4177" extrusionOk="0">
                  <a:moveTo>
                    <a:pt x="2797" y="0"/>
                  </a:moveTo>
                  <a:cubicBezTo>
                    <a:pt x="925" y="0"/>
                    <a:pt x="0" y="2250"/>
                    <a:pt x="1325" y="3554"/>
                  </a:cubicBezTo>
                  <a:cubicBezTo>
                    <a:pt x="1748" y="3984"/>
                    <a:pt x="2272" y="4177"/>
                    <a:pt x="2786" y="4177"/>
                  </a:cubicBezTo>
                  <a:cubicBezTo>
                    <a:pt x="3853" y="4177"/>
                    <a:pt x="4878" y="3345"/>
                    <a:pt x="4878" y="2082"/>
                  </a:cubicBezTo>
                  <a:cubicBezTo>
                    <a:pt x="4878" y="925"/>
                    <a:pt x="3953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6" name="Google Shape;12850;p86"/>
            <p:cNvSpPr/>
            <p:nvPr/>
          </p:nvSpPr>
          <p:spPr>
            <a:xfrm>
              <a:off x="2752800" y="3921467"/>
              <a:ext cx="46295" cy="62540"/>
            </a:xfrm>
            <a:custGeom>
              <a:avLst/>
              <a:gdLst/>
              <a:ahLst/>
              <a:cxnLst/>
              <a:rect l="l" t="t" r="r" b="b"/>
              <a:pathLst>
                <a:path w="3092" h="4177" extrusionOk="0">
                  <a:moveTo>
                    <a:pt x="800" y="0"/>
                  </a:moveTo>
                  <a:cubicBezTo>
                    <a:pt x="526" y="0"/>
                    <a:pt x="253" y="42"/>
                    <a:pt x="1" y="148"/>
                  </a:cubicBezTo>
                  <a:cubicBezTo>
                    <a:pt x="1746" y="862"/>
                    <a:pt x="1746" y="3322"/>
                    <a:pt x="1" y="4016"/>
                  </a:cubicBezTo>
                  <a:cubicBezTo>
                    <a:pt x="264" y="4125"/>
                    <a:pt x="534" y="4176"/>
                    <a:pt x="799" y="4176"/>
                  </a:cubicBezTo>
                  <a:cubicBezTo>
                    <a:pt x="1758" y="4176"/>
                    <a:pt x="2641" y="3503"/>
                    <a:pt x="2839" y="2481"/>
                  </a:cubicBezTo>
                  <a:cubicBezTo>
                    <a:pt x="3091" y="1199"/>
                    <a:pt x="2103" y="0"/>
                    <a:pt x="800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97" name="Google Shape;12851;p86"/>
          <p:cNvGrpSpPr/>
          <p:nvPr/>
        </p:nvGrpSpPr>
        <p:grpSpPr>
          <a:xfrm>
            <a:off x="5155712" y="1306274"/>
            <a:ext cx="571154" cy="459212"/>
            <a:chOff x="3952456" y="1524280"/>
            <a:chExt cx="370195" cy="300154"/>
          </a:xfrm>
        </p:grpSpPr>
        <p:sp>
          <p:nvSpPr>
            <p:cNvPr id="1398" name="Google Shape;12852;p86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9" name="Google Shape;12853;p86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0" name="Google Shape;12854;p86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1" name="Google Shape;12855;p86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2" name="Google Shape;12856;p86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3" name="Google Shape;12857;p86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04" name="Google Shape;12858;p86"/>
          <p:cNvSpPr txBox="1"/>
          <p:nvPr/>
        </p:nvSpPr>
        <p:spPr>
          <a:xfrm>
            <a:off x="1180425" y="749763"/>
            <a:ext cx="3612621" cy="48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rPr>
              <a:t>تحصیلی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1405" name="Google Shape;12859;p86"/>
          <p:cNvSpPr txBox="1"/>
          <p:nvPr/>
        </p:nvSpPr>
        <p:spPr>
          <a:xfrm>
            <a:off x="7414916" y="710638"/>
            <a:ext cx="3612621" cy="48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rPr>
              <a:t>پزشکی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1407" name="Google Shape;7312;p80"/>
          <p:cNvSpPr txBox="1">
            <a:spLocks/>
          </p:cNvSpPr>
          <p:nvPr/>
        </p:nvSpPr>
        <p:spPr>
          <a:xfrm>
            <a:off x="3279589" y="280841"/>
            <a:ext cx="5616368" cy="575859"/>
          </a:xfrm>
          <a:prstGeom prst="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>
              <a:lnSpc>
                <a:spcPct val="150000"/>
              </a:lnSpc>
              <a:defRPr sz="2400" b="1">
                <a:solidFill>
                  <a:schemeClr val="tx1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آیکونها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61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5325;p74"/>
          <p:cNvGrpSpPr/>
          <p:nvPr/>
        </p:nvGrpSpPr>
        <p:grpSpPr>
          <a:xfrm>
            <a:off x="8097499" y="832026"/>
            <a:ext cx="1061701" cy="1236400"/>
            <a:chOff x="1839112" y="2209163"/>
            <a:chExt cx="1918159" cy="2233784"/>
          </a:xfrm>
        </p:grpSpPr>
        <p:sp>
          <p:nvSpPr>
            <p:cNvPr id="145" name="Google Shape;5326;p74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5327;p74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5328;p74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8" name="Google Shape;5329;p74"/>
            <p:cNvCxnSpPr>
              <a:stCxn id="145" idx="6"/>
              <a:endCxn id="146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5330;p74"/>
            <p:cNvCxnSpPr>
              <a:stCxn id="146" idx="4"/>
              <a:endCxn id="152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5332;p74"/>
            <p:cNvCxnSpPr>
              <a:stCxn id="152" idx="6"/>
              <a:endCxn id="147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5333;p74"/>
            <p:cNvCxnSpPr>
              <a:stCxn id="147" idx="4"/>
              <a:endCxn id="153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" name="Google Shape;5331;p74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5334;p74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5335;p74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5" name="Google Shape;5336;p74"/>
            <p:cNvCxnSpPr>
              <a:endCxn id="154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" name="Google Shape;5245;p74"/>
          <p:cNvGrpSpPr/>
          <p:nvPr/>
        </p:nvGrpSpPr>
        <p:grpSpPr>
          <a:xfrm>
            <a:off x="9950824" y="845598"/>
            <a:ext cx="1864161" cy="777807"/>
            <a:chOff x="634175" y="2986275"/>
            <a:chExt cx="3147949" cy="1458344"/>
          </a:xfrm>
        </p:grpSpPr>
        <p:cxnSp>
          <p:nvCxnSpPr>
            <p:cNvPr id="65" name="Google Shape;5246;p74"/>
            <p:cNvCxnSpPr>
              <a:stCxn id="71" idx="4"/>
              <a:endCxn id="73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5249;p74"/>
            <p:cNvCxnSpPr>
              <a:stCxn id="73" idx="0"/>
              <a:endCxn id="70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5251;p74"/>
            <p:cNvCxnSpPr>
              <a:stCxn id="70" idx="4"/>
              <a:endCxn id="72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5253;p74"/>
            <p:cNvCxnSpPr>
              <a:stCxn id="72" idx="0"/>
              <a:endCxn id="69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" name="Google Shape;5254;p74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250;p74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247;p74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52;p74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248;p74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0" name="Group 799"/>
          <p:cNvGrpSpPr/>
          <p:nvPr/>
        </p:nvGrpSpPr>
        <p:grpSpPr>
          <a:xfrm>
            <a:off x="5905514" y="1174814"/>
            <a:ext cx="5912112" cy="5335316"/>
            <a:chOff x="6701225" y="1078229"/>
            <a:chExt cx="3762566" cy="3770043"/>
          </a:xfrm>
        </p:grpSpPr>
        <p:grpSp>
          <p:nvGrpSpPr>
            <p:cNvPr id="2" name="Google Shape;5183;p74"/>
            <p:cNvGrpSpPr/>
            <p:nvPr/>
          </p:nvGrpSpPr>
          <p:grpSpPr>
            <a:xfrm>
              <a:off x="7216705" y="4225917"/>
              <a:ext cx="815026" cy="599572"/>
              <a:chOff x="2183288" y="3555572"/>
              <a:chExt cx="1136241" cy="835873"/>
            </a:xfrm>
          </p:grpSpPr>
          <p:sp>
            <p:nvSpPr>
              <p:cNvPr id="3" name="Google Shape;5184;p74"/>
              <p:cNvSpPr/>
              <p:nvPr/>
            </p:nvSpPr>
            <p:spPr>
              <a:xfrm>
                <a:off x="2673740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" name="Google Shape;5185;p74"/>
              <p:cNvGrpSpPr/>
              <p:nvPr/>
            </p:nvGrpSpPr>
            <p:grpSpPr>
              <a:xfrm>
                <a:off x="2205895" y="3637269"/>
                <a:ext cx="1089848" cy="724993"/>
                <a:chOff x="2205895" y="3637269"/>
                <a:chExt cx="1089848" cy="724993"/>
              </a:xfrm>
            </p:grpSpPr>
            <p:sp>
              <p:nvSpPr>
                <p:cNvPr id="18" name="Google Shape;5186;p74"/>
                <p:cNvSpPr/>
                <p:nvPr/>
              </p:nvSpPr>
              <p:spPr>
                <a:xfrm>
                  <a:off x="2205895" y="4204394"/>
                  <a:ext cx="555376" cy="15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85" h="36518" extrusionOk="0">
                      <a:moveTo>
                        <a:pt x="2706" y="1"/>
                      </a:moveTo>
                      <a:lnTo>
                        <a:pt x="1" y="326"/>
                      </a:lnTo>
                      <a:cubicBezTo>
                        <a:pt x="1461" y="10577"/>
                        <a:pt x="6547" y="19612"/>
                        <a:pt x="13850" y="26130"/>
                      </a:cubicBezTo>
                      <a:cubicBezTo>
                        <a:pt x="21288" y="32568"/>
                        <a:pt x="30999" y="36517"/>
                        <a:pt x="41575" y="36517"/>
                      </a:cubicBezTo>
                      <a:lnTo>
                        <a:pt x="128484" y="36517"/>
                      </a:lnTo>
                      <a:lnTo>
                        <a:pt x="128484" y="33812"/>
                      </a:lnTo>
                      <a:lnTo>
                        <a:pt x="41575" y="33812"/>
                      </a:lnTo>
                      <a:cubicBezTo>
                        <a:pt x="31675" y="33812"/>
                        <a:pt x="22641" y="30188"/>
                        <a:pt x="15662" y="24102"/>
                      </a:cubicBezTo>
                      <a:cubicBezTo>
                        <a:pt x="8792" y="18016"/>
                        <a:pt x="4058" y="9468"/>
                        <a:pt x="2706" y="1"/>
                      </a:cubicBez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5187;p74"/>
                <p:cNvSpPr/>
                <p:nvPr/>
              </p:nvSpPr>
              <p:spPr>
                <a:xfrm>
                  <a:off x="2206834" y="3993916"/>
                  <a:ext cx="218757" cy="153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09" h="35489" extrusionOk="0">
                      <a:moveTo>
                        <a:pt x="41358" y="0"/>
                      </a:moveTo>
                      <a:cubicBezTo>
                        <a:pt x="30998" y="0"/>
                        <a:pt x="21423" y="3814"/>
                        <a:pt x="14093" y="10144"/>
                      </a:cubicBezTo>
                      <a:cubicBezTo>
                        <a:pt x="6762" y="16338"/>
                        <a:pt x="1596" y="25129"/>
                        <a:pt x="0" y="35029"/>
                      </a:cubicBezTo>
                      <a:lnTo>
                        <a:pt x="2597" y="35489"/>
                      </a:lnTo>
                      <a:cubicBezTo>
                        <a:pt x="4166" y="26238"/>
                        <a:pt x="9034" y="18015"/>
                        <a:pt x="15905" y="12173"/>
                      </a:cubicBezTo>
                      <a:cubicBezTo>
                        <a:pt x="22775" y="6303"/>
                        <a:pt x="31675" y="2705"/>
                        <a:pt x="41358" y="2705"/>
                      </a:cubicBezTo>
                      <a:lnTo>
                        <a:pt x="50609" y="2705"/>
                      </a:lnTo>
                      <a:lnTo>
                        <a:pt x="50609" y="0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5188;p74"/>
                <p:cNvSpPr/>
                <p:nvPr/>
              </p:nvSpPr>
              <p:spPr>
                <a:xfrm>
                  <a:off x="2487003" y="3847747"/>
                  <a:ext cx="808740" cy="15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00" h="36518" extrusionOk="0">
                      <a:moveTo>
                        <a:pt x="184395" y="1"/>
                      </a:moveTo>
                      <a:cubicBezTo>
                        <a:pt x="183150" y="9468"/>
                        <a:pt x="178309" y="17908"/>
                        <a:pt x="171438" y="23994"/>
                      </a:cubicBezTo>
                      <a:cubicBezTo>
                        <a:pt x="164432" y="30080"/>
                        <a:pt x="155425" y="33812"/>
                        <a:pt x="145498" y="33812"/>
                      </a:cubicBezTo>
                      <a:lnTo>
                        <a:pt x="1" y="33812"/>
                      </a:lnTo>
                      <a:lnTo>
                        <a:pt x="1" y="36517"/>
                      </a:lnTo>
                      <a:lnTo>
                        <a:pt x="145498" y="36517"/>
                      </a:lnTo>
                      <a:cubicBezTo>
                        <a:pt x="156101" y="36517"/>
                        <a:pt x="165785" y="32568"/>
                        <a:pt x="173223" y="26022"/>
                      </a:cubicBezTo>
                      <a:cubicBezTo>
                        <a:pt x="180554" y="19612"/>
                        <a:pt x="185747" y="10469"/>
                        <a:pt x="187100" y="326"/>
                      </a:cubicBezTo>
                      <a:lnTo>
                        <a:pt x="184395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5189;p74"/>
                <p:cNvSpPr/>
                <p:nvPr/>
              </p:nvSpPr>
              <p:spPr>
                <a:xfrm>
                  <a:off x="2919192" y="3637269"/>
                  <a:ext cx="375081" cy="14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74" h="34353" extrusionOk="0">
                      <a:moveTo>
                        <a:pt x="0" y="0"/>
                      </a:moveTo>
                      <a:lnTo>
                        <a:pt x="0" y="2705"/>
                      </a:lnTo>
                      <a:lnTo>
                        <a:pt x="45524" y="2705"/>
                      </a:lnTo>
                      <a:cubicBezTo>
                        <a:pt x="54991" y="2705"/>
                        <a:pt x="63674" y="6195"/>
                        <a:pt x="70545" y="11821"/>
                      </a:cubicBezTo>
                      <a:cubicBezTo>
                        <a:pt x="77415" y="17582"/>
                        <a:pt x="82284" y="25454"/>
                        <a:pt x="84177" y="34353"/>
                      </a:cubicBezTo>
                      <a:lnTo>
                        <a:pt x="86774" y="33920"/>
                      </a:lnTo>
                      <a:cubicBezTo>
                        <a:pt x="84854" y="24345"/>
                        <a:pt x="79579" y="15878"/>
                        <a:pt x="72249" y="9792"/>
                      </a:cubicBezTo>
                      <a:cubicBezTo>
                        <a:pt x="65027" y="3706"/>
                        <a:pt x="55668" y="0"/>
                        <a:pt x="45524" y="0"/>
                      </a:cubicBez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5190;p74"/>
                <p:cNvSpPr/>
                <p:nvPr/>
              </p:nvSpPr>
              <p:spPr>
                <a:xfrm>
                  <a:off x="2233143" y="3637269"/>
                  <a:ext cx="621199" cy="1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13" h="2706" extrusionOk="0">
                      <a:moveTo>
                        <a:pt x="0" y="0"/>
                      </a:moveTo>
                      <a:lnTo>
                        <a:pt x="0" y="2705"/>
                      </a:lnTo>
                      <a:lnTo>
                        <a:pt x="143712" y="2705"/>
                      </a:lnTo>
                      <a:lnTo>
                        <a:pt x="143712" y="0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5191;p74"/>
                <p:cNvSpPr/>
                <p:nvPr/>
              </p:nvSpPr>
              <p:spPr>
                <a:xfrm>
                  <a:off x="3004568" y="4350566"/>
                  <a:ext cx="270028" cy="1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20" h="2706" extrusionOk="0">
                      <a:moveTo>
                        <a:pt x="0" y="0"/>
                      </a:moveTo>
                      <a:lnTo>
                        <a:pt x="0" y="2705"/>
                      </a:lnTo>
                      <a:lnTo>
                        <a:pt x="106520" y="2705"/>
                      </a:lnTo>
                      <a:lnTo>
                        <a:pt x="106520" y="0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" name="Google Shape;5192;p74"/>
              <p:cNvSpPr/>
              <p:nvPr/>
            </p:nvSpPr>
            <p:spPr>
              <a:xfrm rot="5400000">
                <a:off x="2852961" y="3612770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" name="Google Shape;5193;p74"/>
              <p:cNvCxnSpPr/>
              <p:nvPr/>
            </p:nvCxnSpPr>
            <p:spPr>
              <a:xfrm>
                <a:off x="2887992" y="3555572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grpSp>
            <p:nvGrpSpPr>
              <p:cNvPr id="7" name="Google Shape;5194;p74"/>
              <p:cNvGrpSpPr/>
              <p:nvPr/>
            </p:nvGrpSpPr>
            <p:grpSpPr>
              <a:xfrm>
                <a:off x="3173850" y="3779426"/>
                <a:ext cx="145679" cy="70048"/>
                <a:chOff x="3173850" y="3779426"/>
                <a:chExt cx="145679" cy="70048"/>
              </a:xfrm>
            </p:grpSpPr>
            <p:cxnSp>
              <p:nvCxnSpPr>
                <p:cNvPr id="16" name="Google Shape;5195;p74"/>
                <p:cNvCxnSpPr/>
                <p:nvPr/>
              </p:nvCxnSpPr>
              <p:spPr>
                <a:xfrm rot="10800000">
                  <a:off x="3173850" y="3817250"/>
                  <a:ext cx="94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AC8D3"/>
                  </a:solidFill>
                  <a:prstDash val="solid"/>
                  <a:round/>
                  <a:headEnd type="none" w="med" len="med"/>
                  <a:tailEnd type="diamond" w="med" len="med"/>
                </a:ln>
              </p:spPr>
            </p:cxnSp>
            <p:sp>
              <p:nvSpPr>
                <p:cNvPr id="17" name="Google Shape;5196;p74"/>
                <p:cNvSpPr/>
                <p:nvPr/>
              </p:nvSpPr>
              <p:spPr>
                <a:xfrm rot="5400000">
                  <a:off x="3254146" y="3784092"/>
                  <a:ext cx="70048" cy="60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49" h="27693" extrusionOk="0">
                      <a:moveTo>
                        <a:pt x="7959" y="1"/>
                      </a:moveTo>
                      <a:lnTo>
                        <a:pt x="1" y="13847"/>
                      </a:lnTo>
                      <a:lnTo>
                        <a:pt x="7959" y="27693"/>
                      </a:lnTo>
                      <a:lnTo>
                        <a:pt x="23991" y="27693"/>
                      </a:lnTo>
                      <a:lnTo>
                        <a:pt x="31949" y="13847"/>
                      </a:lnTo>
                      <a:lnTo>
                        <a:pt x="23991" y="1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Google Shape;5197;p74"/>
              <p:cNvGrpSpPr/>
              <p:nvPr/>
            </p:nvGrpSpPr>
            <p:grpSpPr>
              <a:xfrm>
                <a:off x="2183288" y="4139483"/>
                <a:ext cx="145133" cy="70048"/>
                <a:chOff x="2183288" y="4139483"/>
                <a:chExt cx="145133" cy="70048"/>
              </a:xfrm>
            </p:grpSpPr>
            <p:cxnSp>
              <p:nvCxnSpPr>
                <p:cNvPr id="14" name="Google Shape;5198;p74"/>
                <p:cNvCxnSpPr/>
                <p:nvPr/>
              </p:nvCxnSpPr>
              <p:spPr>
                <a:xfrm rot="10800000">
                  <a:off x="2239021" y="4174494"/>
                  <a:ext cx="8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AC8D3"/>
                  </a:solidFill>
                  <a:prstDash val="solid"/>
                  <a:round/>
                  <a:headEnd type="diamond" w="med" len="med"/>
                  <a:tailEnd type="none" w="med" len="med"/>
                </a:ln>
              </p:spPr>
            </p:cxnSp>
            <p:sp>
              <p:nvSpPr>
                <p:cNvPr id="15" name="Google Shape;5199;p74"/>
                <p:cNvSpPr/>
                <p:nvPr/>
              </p:nvSpPr>
              <p:spPr>
                <a:xfrm rot="5400000">
                  <a:off x="2178622" y="4144149"/>
                  <a:ext cx="70048" cy="60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49" h="27693" extrusionOk="0">
                      <a:moveTo>
                        <a:pt x="7959" y="1"/>
                      </a:moveTo>
                      <a:lnTo>
                        <a:pt x="1" y="13847"/>
                      </a:lnTo>
                      <a:lnTo>
                        <a:pt x="7959" y="27693"/>
                      </a:lnTo>
                      <a:lnTo>
                        <a:pt x="23991" y="27693"/>
                      </a:lnTo>
                      <a:lnTo>
                        <a:pt x="31949" y="13847"/>
                      </a:lnTo>
                      <a:lnTo>
                        <a:pt x="23991" y="1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Google Shape;5200;p74"/>
              <p:cNvSpPr/>
              <p:nvPr/>
            </p:nvSpPr>
            <p:spPr>
              <a:xfrm rot="5400000">
                <a:off x="2420934" y="3967554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" name="Google Shape;5201;p74"/>
              <p:cNvCxnSpPr/>
              <p:nvPr/>
            </p:nvCxnSpPr>
            <p:spPr>
              <a:xfrm>
                <a:off x="2455973" y="391173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grpSp>
            <p:nvGrpSpPr>
              <p:cNvPr id="11" name="Google Shape;5202;p74"/>
              <p:cNvGrpSpPr/>
              <p:nvPr/>
            </p:nvGrpSpPr>
            <p:grpSpPr>
              <a:xfrm>
                <a:off x="2943836" y="4268886"/>
                <a:ext cx="60717" cy="122559"/>
                <a:chOff x="2943836" y="4268886"/>
                <a:chExt cx="60717" cy="122559"/>
              </a:xfrm>
            </p:grpSpPr>
            <p:sp>
              <p:nvSpPr>
                <p:cNvPr id="12" name="Google Shape;5203;p74"/>
                <p:cNvSpPr/>
                <p:nvPr/>
              </p:nvSpPr>
              <p:spPr>
                <a:xfrm rot="5400000">
                  <a:off x="2939170" y="4326062"/>
                  <a:ext cx="70048" cy="60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49" h="27693" extrusionOk="0">
                      <a:moveTo>
                        <a:pt x="7959" y="1"/>
                      </a:moveTo>
                      <a:lnTo>
                        <a:pt x="1" y="13847"/>
                      </a:lnTo>
                      <a:lnTo>
                        <a:pt x="7959" y="27693"/>
                      </a:lnTo>
                      <a:lnTo>
                        <a:pt x="23991" y="27693"/>
                      </a:lnTo>
                      <a:lnTo>
                        <a:pt x="31949" y="13847"/>
                      </a:lnTo>
                      <a:lnTo>
                        <a:pt x="23991" y="1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" name="Google Shape;5204;p74"/>
                <p:cNvCxnSpPr/>
                <p:nvPr/>
              </p:nvCxnSpPr>
              <p:spPr>
                <a:xfrm>
                  <a:off x="2974204" y="4268886"/>
                  <a:ext cx="0" cy="5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AC8D3"/>
                  </a:solidFill>
                  <a:prstDash val="solid"/>
                  <a:round/>
                  <a:headEnd type="diamond" w="med" len="med"/>
                  <a:tailEnd type="none" w="med" len="med"/>
                </a:ln>
              </p:spPr>
            </p:cxnSp>
          </p:grpSp>
        </p:grpSp>
        <p:grpSp>
          <p:nvGrpSpPr>
            <p:cNvPr id="24" name="Google Shape;5205;p74"/>
            <p:cNvGrpSpPr/>
            <p:nvPr/>
          </p:nvGrpSpPr>
          <p:grpSpPr>
            <a:xfrm>
              <a:off x="6701225" y="1078229"/>
              <a:ext cx="1256903" cy="568688"/>
              <a:chOff x="3530532" y="1496185"/>
              <a:chExt cx="1562000" cy="706730"/>
            </a:xfrm>
          </p:grpSpPr>
          <p:cxnSp>
            <p:nvCxnSpPr>
              <p:cNvPr id="25" name="Google Shape;5206;p74"/>
              <p:cNvCxnSpPr/>
              <p:nvPr/>
            </p:nvCxnSpPr>
            <p:spPr>
              <a:xfrm>
                <a:off x="3583832" y="1857562"/>
                <a:ext cx="15087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grpSp>
            <p:nvGrpSpPr>
              <p:cNvPr id="26" name="Google Shape;5207;p74"/>
              <p:cNvGrpSpPr/>
              <p:nvPr/>
            </p:nvGrpSpPr>
            <p:grpSpPr>
              <a:xfrm>
                <a:off x="3530532" y="1496185"/>
                <a:ext cx="323430" cy="463587"/>
                <a:chOff x="3530532" y="1496185"/>
                <a:chExt cx="323430" cy="463587"/>
              </a:xfrm>
            </p:grpSpPr>
            <p:grpSp>
              <p:nvGrpSpPr>
                <p:cNvPr id="42" name="Google Shape;5208;p74"/>
                <p:cNvGrpSpPr/>
                <p:nvPr/>
              </p:nvGrpSpPr>
              <p:grpSpPr>
                <a:xfrm>
                  <a:off x="3567462" y="1496185"/>
                  <a:ext cx="286500" cy="361376"/>
                  <a:chOff x="3567462" y="1496185"/>
                  <a:chExt cx="286500" cy="361376"/>
                </a:xfrm>
              </p:grpSpPr>
              <p:cxnSp>
                <p:nvCxnSpPr>
                  <p:cNvPr id="44" name="Google Shape;5209;p74"/>
                  <p:cNvCxnSpPr/>
                  <p:nvPr/>
                </p:nvCxnSpPr>
                <p:spPr>
                  <a:xfrm rot="10800000">
                    <a:off x="3626630" y="1565661"/>
                    <a:ext cx="0" cy="2919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A5B7C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45" name="Google Shape;5210;p74"/>
                  <p:cNvSpPr/>
                  <p:nvPr/>
                </p:nvSpPr>
                <p:spPr>
                  <a:xfrm>
                    <a:off x="3567462" y="1496185"/>
                    <a:ext cx="286500" cy="99900"/>
                  </a:xfrm>
                  <a:prstGeom prst="rect">
                    <a:avLst/>
                  </a:pr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" name="Google Shape;5211;p74"/>
                <p:cNvSpPr/>
                <p:nvPr/>
              </p:nvSpPr>
              <p:spPr>
                <a:xfrm>
                  <a:off x="3530532" y="1771972"/>
                  <a:ext cx="187800" cy="187800"/>
                </a:xfrm>
                <a:prstGeom prst="ellipse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oogle Shape;5212;p74"/>
              <p:cNvGrpSpPr/>
              <p:nvPr/>
            </p:nvGrpSpPr>
            <p:grpSpPr>
              <a:xfrm>
                <a:off x="3891569" y="1779209"/>
                <a:ext cx="323945" cy="423706"/>
                <a:chOff x="3891569" y="1779209"/>
                <a:chExt cx="323945" cy="423706"/>
              </a:xfrm>
            </p:grpSpPr>
            <p:grpSp>
              <p:nvGrpSpPr>
                <p:cNvPr id="38" name="Google Shape;5213;p74"/>
                <p:cNvGrpSpPr/>
                <p:nvPr/>
              </p:nvGrpSpPr>
              <p:grpSpPr>
                <a:xfrm>
                  <a:off x="3929014" y="1881638"/>
                  <a:ext cx="286500" cy="321278"/>
                  <a:chOff x="3929014" y="1881638"/>
                  <a:chExt cx="286500" cy="321278"/>
                </a:xfrm>
              </p:grpSpPr>
              <p:cxnSp>
                <p:nvCxnSpPr>
                  <p:cNvPr id="40" name="Google Shape;5214;p74"/>
                  <p:cNvCxnSpPr/>
                  <p:nvPr/>
                </p:nvCxnSpPr>
                <p:spPr>
                  <a:xfrm rot="10800000">
                    <a:off x="3988388" y="1881638"/>
                    <a:ext cx="0" cy="2919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A5B7C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41" name="Google Shape;5215;p74"/>
                  <p:cNvSpPr/>
                  <p:nvPr/>
                </p:nvSpPr>
                <p:spPr>
                  <a:xfrm>
                    <a:off x="3929014" y="2103016"/>
                    <a:ext cx="286500" cy="99900"/>
                  </a:xfrm>
                  <a:prstGeom prst="rect">
                    <a:avLst/>
                  </a:pr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" name="Google Shape;5216;p74"/>
                <p:cNvSpPr/>
                <p:nvPr/>
              </p:nvSpPr>
              <p:spPr>
                <a:xfrm>
                  <a:off x="3891569" y="1779209"/>
                  <a:ext cx="187800" cy="187800"/>
                </a:xfrm>
                <a:prstGeom prst="ellipse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oogle Shape;5217;p74"/>
              <p:cNvGrpSpPr/>
              <p:nvPr/>
            </p:nvGrpSpPr>
            <p:grpSpPr>
              <a:xfrm>
                <a:off x="4252606" y="1496185"/>
                <a:ext cx="324721" cy="463587"/>
                <a:chOff x="4252606" y="1496185"/>
                <a:chExt cx="324721" cy="463587"/>
              </a:xfrm>
            </p:grpSpPr>
            <p:grpSp>
              <p:nvGrpSpPr>
                <p:cNvPr id="34" name="Google Shape;5218;p74"/>
                <p:cNvGrpSpPr/>
                <p:nvPr/>
              </p:nvGrpSpPr>
              <p:grpSpPr>
                <a:xfrm>
                  <a:off x="4290828" y="1496185"/>
                  <a:ext cx="286500" cy="361376"/>
                  <a:chOff x="4290828" y="1496185"/>
                  <a:chExt cx="286500" cy="361376"/>
                </a:xfrm>
              </p:grpSpPr>
              <p:cxnSp>
                <p:nvCxnSpPr>
                  <p:cNvPr id="36" name="Google Shape;5219;p74"/>
                  <p:cNvCxnSpPr/>
                  <p:nvPr/>
                </p:nvCxnSpPr>
                <p:spPr>
                  <a:xfrm rot="10800000">
                    <a:off x="4349995" y="1565661"/>
                    <a:ext cx="0" cy="2919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A5B7C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7" name="Google Shape;5220;p74"/>
                  <p:cNvSpPr/>
                  <p:nvPr/>
                </p:nvSpPr>
                <p:spPr>
                  <a:xfrm>
                    <a:off x="4290828" y="1496185"/>
                    <a:ext cx="286500" cy="99900"/>
                  </a:xfrm>
                  <a:prstGeom prst="rect">
                    <a:avLst/>
                  </a:pr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5" name="Google Shape;5221;p74"/>
                <p:cNvSpPr/>
                <p:nvPr/>
              </p:nvSpPr>
              <p:spPr>
                <a:xfrm>
                  <a:off x="4252606" y="1771972"/>
                  <a:ext cx="187800" cy="187800"/>
                </a:xfrm>
                <a:prstGeom prst="ellipse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oogle Shape;5222;p74"/>
              <p:cNvGrpSpPr/>
              <p:nvPr/>
            </p:nvGrpSpPr>
            <p:grpSpPr>
              <a:xfrm>
                <a:off x="4613643" y="1763716"/>
                <a:ext cx="325308" cy="439200"/>
                <a:chOff x="4613643" y="1763716"/>
                <a:chExt cx="325308" cy="439200"/>
              </a:xfrm>
            </p:grpSpPr>
            <p:grpSp>
              <p:nvGrpSpPr>
                <p:cNvPr id="30" name="Google Shape;5223;p74"/>
                <p:cNvGrpSpPr/>
                <p:nvPr/>
              </p:nvGrpSpPr>
              <p:grpSpPr>
                <a:xfrm>
                  <a:off x="4652451" y="1879538"/>
                  <a:ext cx="286500" cy="323378"/>
                  <a:chOff x="4652451" y="1879538"/>
                  <a:chExt cx="286500" cy="323378"/>
                </a:xfrm>
              </p:grpSpPr>
              <p:cxnSp>
                <p:nvCxnSpPr>
                  <p:cNvPr id="32" name="Google Shape;5224;p74"/>
                  <p:cNvCxnSpPr/>
                  <p:nvPr/>
                </p:nvCxnSpPr>
                <p:spPr>
                  <a:xfrm rot="10800000">
                    <a:off x="4707486" y="1879538"/>
                    <a:ext cx="0" cy="294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A5B7C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3" name="Google Shape;5225;p74"/>
                  <p:cNvSpPr/>
                  <p:nvPr/>
                </p:nvSpPr>
                <p:spPr>
                  <a:xfrm>
                    <a:off x="4652451" y="2103016"/>
                    <a:ext cx="286500" cy="99900"/>
                  </a:xfrm>
                  <a:prstGeom prst="rect">
                    <a:avLst/>
                  </a:pr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1" name="Google Shape;5226;p74"/>
                <p:cNvSpPr/>
                <p:nvPr/>
              </p:nvSpPr>
              <p:spPr>
                <a:xfrm>
                  <a:off x="4613643" y="1763716"/>
                  <a:ext cx="187800" cy="187800"/>
                </a:xfrm>
                <a:prstGeom prst="ellipse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6" name="Google Shape;5227;p74"/>
            <p:cNvGrpSpPr/>
            <p:nvPr/>
          </p:nvGrpSpPr>
          <p:grpSpPr>
            <a:xfrm>
              <a:off x="6710121" y="1718448"/>
              <a:ext cx="1239130" cy="293638"/>
              <a:chOff x="3512551" y="2358270"/>
              <a:chExt cx="1597383" cy="378533"/>
            </a:xfrm>
          </p:grpSpPr>
          <p:cxnSp>
            <p:nvCxnSpPr>
              <p:cNvPr id="47" name="Google Shape;5228;p74"/>
              <p:cNvCxnSpPr>
                <a:stCxn id="62" idx="6"/>
                <a:endCxn id="53" idx="2"/>
              </p:cNvCxnSpPr>
              <p:nvPr/>
            </p:nvCxnSpPr>
            <p:spPr>
              <a:xfrm>
                <a:off x="3738198" y="2553118"/>
                <a:ext cx="1146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8" name="Google Shape;5231;p74"/>
              <p:cNvGrpSpPr/>
              <p:nvPr/>
            </p:nvGrpSpPr>
            <p:grpSpPr>
              <a:xfrm>
                <a:off x="3512551" y="2358270"/>
                <a:ext cx="225647" cy="307714"/>
                <a:chOff x="2182679" y="2004714"/>
                <a:chExt cx="792300" cy="1080458"/>
              </a:xfrm>
            </p:grpSpPr>
            <p:cxnSp>
              <p:nvCxnSpPr>
                <p:cNvPr id="61" name="Google Shape;5232;p74"/>
                <p:cNvCxnSpPr>
                  <a:stCxn id="63" idx="0"/>
                </p:cNvCxnSpPr>
                <p:nvPr/>
              </p:nvCxnSpPr>
              <p:spPr>
                <a:xfrm rot="10800000">
                  <a:off x="2578961" y="2004714"/>
                  <a:ext cx="0" cy="389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2" name="Google Shape;5229;p74"/>
                <p:cNvSpPr/>
                <p:nvPr/>
              </p:nvSpPr>
              <p:spPr>
                <a:xfrm>
                  <a:off x="2182679" y="2292572"/>
                  <a:ext cx="792300" cy="7926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5233;p74"/>
                <p:cNvSpPr/>
                <p:nvPr/>
              </p:nvSpPr>
              <p:spPr>
                <a:xfrm>
                  <a:off x="2283911" y="2393814"/>
                  <a:ext cx="590100" cy="590100"/>
                </a:xfrm>
                <a:prstGeom prst="ellipse">
                  <a:avLst/>
                </a:prstGeom>
                <a:solidFill>
                  <a:srgbClr val="435D7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oogle Shape;5234;p74"/>
              <p:cNvGrpSpPr/>
              <p:nvPr/>
            </p:nvGrpSpPr>
            <p:grpSpPr>
              <a:xfrm>
                <a:off x="3969644" y="2440153"/>
                <a:ext cx="225853" cy="296651"/>
                <a:chOff x="3775710" y="1729289"/>
                <a:chExt cx="136500" cy="179289"/>
              </a:xfrm>
            </p:grpSpPr>
            <p:cxnSp>
              <p:nvCxnSpPr>
                <p:cNvPr id="58" name="Google Shape;5235;p74"/>
                <p:cNvCxnSpPr/>
                <p:nvPr/>
              </p:nvCxnSpPr>
              <p:spPr>
                <a:xfrm>
                  <a:off x="3843851" y="1848278"/>
                  <a:ext cx="0" cy="60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9" name="Google Shape;5236;p74"/>
                <p:cNvSpPr/>
                <p:nvPr/>
              </p:nvSpPr>
              <p:spPr>
                <a:xfrm>
                  <a:off x="3775710" y="1729289"/>
                  <a:ext cx="136500" cy="1365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5237;p74"/>
                <p:cNvSpPr/>
                <p:nvPr/>
              </p:nvSpPr>
              <p:spPr>
                <a:xfrm>
                  <a:off x="3793133" y="1746713"/>
                  <a:ext cx="101700" cy="101700"/>
                </a:xfrm>
                <a:prstGeom prst="ellipse">
                  <a:avLst/>
                </a:prstGeom>
                <a:solidFill>
                  <a:srgbClr val="435D7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oogle Shape;5238;p74"/>
              <p:cNvGrpSpPr/>
              <p:nvPr/>
            </p:nvGrpSpPr>
            <p:grpSpPr>
              <a:xfrm>
                <a:off x="4427051" y="2358270"/>
                <a:ext cx="225647" cy="307714"/>
                <a:chOff x="5393704" y="2004714"/>
                <a:chExt cx="792300" cy="1080458"/>
              </a:xfrm>
            </p:grpSpPr>
            <p:cxnSp>
              <p:nvCxnSpPr>
                <p:cNvPr id="55" name="Google Shape;5239;p74"/>
                <p:cNvCxnSpPr>
                  <a:stCxn id="57" idx="0"/>
                </p:cNvCxnSpPr>
                <p:nvPr/>
              </p:nvCxnSpPr>
              <p:spPr>
                <a:xfrm rot="10800000">
                  <a:off x="5789986" y="2004714"/>
                  <a:ext cx="0" cy="389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6" name="Google Shape;5241;p74"/>
                <p:cNvSpPr/>
                <p:nvPr/>
              </p:nvSpPr>
              <p:spPr>
                <a:xfrm>
                  <a:off x="5393704" y="2292572"/>
                  <a:ext cx="792300" cy="7926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5240;p74"/>
                <p:cNvSpPr/>
                <p:nvPr/>
              </p:nvSpPr>
              <p:spPr>
                <a:xfrm>
                  <a:off x="5494936" y="2393814"/>
                  <a:ext cx="590100" cy="590100"/>
                </a:xfrm>
                <a:prstGeom prst="ellipse">
                  <a:avLst/>
                </a:prstGeom>
                <a:solidFill>
                  <a:srgbClr val="435D7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oogle Shape;5242;p74"/>
              <p:cNvGrpSpPr/>
              <p:nvPr/>
            </p:nvGrpSpPr>
            <p:grpSpPr>
              <a:xfrm>
                <a:off x="4884287" y="2440252"/>
                <a:ext cx="225647" cy="296532"/>
                <a:chOff x="6999166" y="2292572"/>
                <a:chExt cx="792300" cy="1041192"/>
              </a:xfrm>
            </p:grpSpPr>
            <p:cxnSp>
              <p:nvCxnSpPr>
                <p:cNvPr id="52" name="Google Shape;5243;p74"/>
                <p:cNvCxnSpPr/>
                <p:nvPr/>
              </p:nvCxnSpPr>
              <p:spPr>
                <a:xfrm>
                  <a:off x="7395553" y="2983964"/>
                  <a:ext cx="0" cy="349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3" name="Google Shape;5230;p74"/>
                <p:cNvSpPr/>
                <p:nvPr/>
              </p:nvSpPr>
              <p:spPr>
                <a:xfrm>
                  <a:off x="6999166" y="2292572"/>
                  <a:ext cx="792300" cy="7926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5244;p74"/>
                <p:cNvSpPr/>
                <p:nvPr/>
              </p:nvSpPr>
              <p:spPr>
                <a:xfrm>
                  <a:off x="7100398" y="2393814"/>
                  <a:ext cx="590100" cy="590100"/>
                </a:xfrm>
                <a:prstGeom prst="ellipse">
                  <a:avLst/>
                </a:prstGeom>
                <a:solidFill>
                  <a:srgbClr val="435D7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4" name="Google Shape;5255;p74"/>
            <p:cNvGrpSpPr/>
            <p:nvPr/>
          </p:nvGrpSpPr>
          <p:grpSpPr>
            <a:xfrm>
              <a:off x="6701513" y="2116330"/>
              <a:ext cx="1256346" cy="235256"/>
              <a:chOff x="998425" y="1182125"/>
              <a:chExt cx="1065400" cy="199500"/>
            </a:xfrm>
          </p:grpSpPr>
          <p:sp>
            <p:nvSpPr>
              <p:cNvPr id="75" name="Google Shape;5256;p74"/>
              <p:cNvSpPr/>
              <p:nvPr/>
            </p:nvSpPr>
            <p:spPr>
              <a:xfrm>
                <a:off x="998425" y="1182125"/>
                <a:ext cx="1065400" cy="199500"/>
              </a:xfrm>
              <a:custGeom>
                <a:avLst/>
                <a:gdLst/>
                <a:ahLst/>
                <a:cxnLst/>
                <a:rect l="l" t="t" r="r" b="b"/>
                <a:pathLst>
                  <a:path w="42616" h="7980" extrusionOk="0">
                    <a:moveTo>
                      <a:pt x="4324" y="1"/>
                    </a:moveTo>
                    <a:cubicBezTo>
                      <a:pt x="3159" y="1"/>
                      <a:pt x="1997" y="512"/>
                      <a:pt x="1246" y="1424"/>
                    </a:cubicBezTo>
                    <a:cubicBezTo>
                      <a:pt x="180" y="2720"/>
                      <a:pt x="1" y="4577"/>
                      <a:pt x="867" y="6031"/>
                    </a:cubicBezTo>
                    <a:cubicBezTo>
                      <a:pt x="1600" y="7262"/>
                      <a:pt x="2935" y="7980"/>
                      <a:pt x="4331" y="7980"/>
                    </a:cubicBezTo>
                    <a:cubicBezTo>
                      <a:pt x="4576" y="7980"/>
                      <a:pt x="4822" y="7958"/>
                      <a:pt x="5067" y="7913"/>
                    </a:cubicBezTo>
                    <a:cubicBezTo>
                      <a:pt x="6219" y="7700"/>
                      <a:pt x="7170" y="6971"/>
                      <a:pt x="7733" y="6006"/>
                    </a:cubicBezTo>
                    <a:cubicBezTo>
                      <a:pt x="8105" y="5370"/>
                      <a:pt x="8773" y="4970"/>
                      <a:pt x="9508" y="4970"/>
                    </a:cubicBezTo>
                    <a:lnTo>
                      <a:pt x="10488" y="4970"/>
                    </a:lnTo>
                    <a:cubicBezTo>
                      <a:pt x="11237" y="4970"/>
                      <a:pt x="11919" y="5376"/>
                      <a:pt x="12300" y="6020"/>
                    </a:cubicBezTo>
                    <a:lnTo>
                      <a:pt x="12307" y="6031"/>
                    </a:lnTo>
                    <a:cubicBezTo>
                      <a:pt x="13039" y="7262"/>
                      <a:pt x="14375" y="7980"/>
                      <a:pt x="15771" y="7980"/>
                    </a:cubicBezTo>
                    <a:cubicBezTo>
                      <a:pt x="16016" y="7980"/>
                      <a:pt x="16262" y="7958"/>
                      <a:pt x="16507" y="7913"/>
                    </a:cubicBezTo>
                    <a:cubicBezTo>
                      <a:pt x="17658" y="7700"/>
                      <a:pt x="18610" y="6971"/>
                      <a:pt x="19173" y="6006"/>
                    </a:cubicBezTo>
                    <a:cubicBezTo>
                      <a:pt x="19545" y="5370"/>
                      <a:pt x="20213" y="4970"/>
                      <a:pt x="20946" y="4970"/>
                    </a:cubicBezTo>
                    <a:lnTo>
                      <a:pt x="21928" y="4970"/>
                    </a:lnTo>
                    <a:cubicBezTo>
                      <a:pt x="22677" y="4970"/>
                      <a:pt x="23359" y="5376"/>
                      <a:pt x="23740" y="6020"/>
                    </a:cubicBezTo>
                    <a:lnTo>
                      <a:pt x="23747" y="6031"/>
                    </a:lnTo>
                    <a:cubicBezTo>
                      <a:pt x="24479" y="7262"/>
                      <a:pt x="25815" y="7980"/>
                      <a:pt x="27210" y="7980"/>
                    </a:cubicBezTo>
                    <a:cubicBezTo>
                      <a:pt x="27454" y="7980"/>
                      <a:pt x="27700" y="7958"/>
                      <a:pt x="27945" y="7913"/>
                    </a:cubicBezTo>
                    <a:cubicBezTo>
                      <a:pt x="29098" y="7700"/>
                      <a:pt x="30048" y="6971"/>
                      <a:pt x="30613" y="6006"/>
                    </a:cubicBezTo>
                    <a:cubicBezTo>
                      <a:pt x="30985" y="5370"/>
                      <a:pt x="31652" y="4970"/>
                      <a:pt x="32388" y="4970"/>
                    </a:cubicBezTo>
                    <a:lnTo>
                      <a:pt x="33368" y="4970"/>
                    </a:lnTo>
                    <a:cubicBezTo>
                      <a:pt x="34117" y="4970"/>
                      <a:pt x="34799" y="5376"/>
                      <a:pt x="35180" y="6020"/>
                    </a:cubicBezTo>
                    <a:lnTo>
                      <a:pt x="35187" y="6031"/>
                    </a:lnTo>
                    <a:cubicBezTo>
                      <a:pt x="35920" y="7262"/>
                      <a:pt x="37255" y="7980"/>
                      <a:pt x="38651" y="7980"/>
                    </a:cubicBezTo>
                    <a:cubicBezTo>
                      <a:pt x="38896" y="7980"/>
                      <a:pt x="39142" y="7958"/>
                      <a:pt x="39387" y="7913"/>
                    </a:cubicBezTo>
                    <a:cubicBezTo>
                      <a:pt x="41256" y="7567"/>
                      <a:pt x="42594" y="5866"/>
                      <a:pt x="42615" y="3993"/>
                    </a:cubicBezTo>
                    <a:cubicBezTo>
                      <a:pt x="42599" y="2323"/>
                      <a:pt x="41557" y="833"/>
                      <a:pt x="39994" y="246"/>
                    </a:cubicBezTo>
                    <a:cubicBezTo>
                      <a:pt x="39559" y="81"/>
                      <a:pt x="39100" y="2"/>
                      <a:pt x="38642" y="2"/>
                    </a:cubicBezTo>
                    <a:cubicBezTo>
                      <a:pt x="37477" y="2"/>
                      <a:pt x="36315" y="513"/>
                      <a:pt x="35565" y="1426"/>
                    </a:cubicBezTo>
                    <a:cubicBezTo>
                      <a:pt x="35428" y="1592"/>
                      <a:pt x="35304" y="1770"/>
                      <a:pt x="35195" y="1957"/>
                    </a:cubicBezTo>
                    <a:cubicBezTo>
                      <a:pt x="34817" y="2606"/>
                      <a:pt x="34133" y="3018"/>
                      <a:pt x="33382" y="3018"/>
                    </a:cubicBezTo>
                    <a:lnTo>
                      <a:pt x="32420" y="3018"/>
                    </a:lnTo>
                    <a:cubicBezTo>
                      <a:pt x="31683" y="3018"/>
                      <a:pt x="30996" y="2632"/>
                      <a:pt x="30624" y="1994"/>
                    </a:cubicBezTo>
                    <a:cubicBezTo>
                      <a:pt x="30157" y="1190"/>
                      <a:pt x="29425" y="572"/>
                      <a:pt x="28556" y="244"/>
                    </a:cubicBezTo>
                    <a:cubicBezTo>
                      <a:pt x="28121" y="80"/>
                      <a:pt x="27663" y="1"/>
                      <a:pt x="27205" y="1"/>
                    </a:cubicBezTo>
                    <a:cubicBezTo>
                      <a:pt x="26039" y="1"/>
                      <a:pt x="24877" y="513"/>
                      <a:pt x="24125" y="1426"/>
                    </a:cubicBezTo>
                    <a:cubicBezTo>
                      <a:pt x="23989" y="1592"/>
                      <a:pt x="23865" y="1770"/>
                      <a:pt x="23755" y="1957"/>
                    </a:cubicBezTo>
                    <a:cubicBezTo>
                      <a:pt x="23377" y="2606"/>
                      <a:pt x="22695" y="3018"/>
                      <a:pt x="21944" y="3018"/>
                    </a:cubicBezTo>
                    <a:lnTo>
                      <a:pt x="20981" y="3018"/>
                    </a:lnTo>
                    <a:cubicBezTo>
                      <a:pt x="20243" y="3018"/>
                      <a:pt x="19556" y="2632"/>
                      <a:pt x="19185" y="1994"/>
                    </a:cubicBezTo>
                    <a:cubicBezTo>
                      <a:pt x="18717" y="1190"/>
                      <a:pt x="17987" y="572"/>
                      <a:pt x="17116" y="244"/>
                    </a:cubicBezTo>
                    <a:cubicBezTo>
                      <a:pt x="16681" y="80"/>
                      <a:pt x="16223" y="1"/>
                      <a:pt x="15766" y="1"/>
                    </a:cubicBezTo>
                    <a:cubicBezTo>
                      <a:pt x="14600" y="1"/>
                      <a:pt x="13437" y="513"/>
                      <a:pt x="12686" y="1426"/>
                    </a:cubicBezTo>
                    <a:cubicBezTo>
                      <a:pt x="12549" y="1592"/>
                      <a:pt x="12425" y="1770"/>
                      <a:pt x="12316" y="1957"/>
                    </a:cubicBezTo>
                    <a:cubicBezTo>
                      <a:pt x="11937" y="2606"/>
                      <a:pt x="11255" y="3016"/>
                      <a:pt x="10504" y="3016"/>
                    </a:cubicBezTo>
                    <a:lnTo>
                      <a:pt x="9541" y="3016"/>
                    </a:lnTo>
                    <a:cubicBezTo>
                      <a:pt x="8805" y="3016"/>
                      <a:pt x="8116" y="2632"/>
                      <a:pt x="7745" y="1994"/>
                    </a:cubicBezTo>
                    <a:cubicBezTo>
                      <a:pt x="7277" y="1190"/>
                      <a:pt x="6547" y="572"/>
                      <a:pt x="5676" y="244"/>
                    </a:cubicBezTo>
                    <a:cubicBezTo>
                      <a:pt x="5241" y="80"/>
                      <a:pt x="4782" y="1"/>
                      <a:pt x="432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5257;p74"/>
              <p:cNvSpPr/>
              <p:nvPr/>
            </p:nvSpPr>
            <p:spPr>
              <a:xfrm>
                <a:off x="1017250" y="1193175"/>
                <a:ext cx="17747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50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50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5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5258;p74"/>
              <p:cNvSpPr/>
              <p:nvPr/>
            </p:nvSpPr>
            <p:spPr>
              <a:xfrm>
                <a:off x="1303250" y="1193175"/>
                <a:ext cx="17747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50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50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5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5259;p74"/>
              <p:cNvSpPr/>
              <p:nvPr/>
            </p:nvSpPr>
            <p:spPr>
              <a:xfrm>
                <a:off x="1589250" y="1193175"/>
                <a:ext cx="17747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49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49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4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Google Shape;5260;p74"/>
              <p:cNvSpPr/>
              <p:nvPr/>
            </p:nvSpPr>
            <p:spPr>
              <a:xfrm>
                <a:off x="1875200" y="1193175"/>
                <a:ext cx="17752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7100" extrusionOk="0">
                    <a:moveTo>
                      <a:pt x="3551" y="1"/>
                    </a:moveTo>
                    <a:cubicBezTo>
                      <a:pt x="1590" y="1"/>
                      <a:pt x="0" y="1589"/>
                      <a:pt x="0" y="3551"/>
                    </a:cubicBezTo>
                    <a:cubicBezTo>
                      <a:pt x="0" y="5511"/>
                      <a:pt x="1590" y="7099"/>
                      <a:pt x="3551" y="7099"/>
                    </a:cubicBezTo>
                    <a:cubicBezTo>
                      <a:pt x="5511" y="7099"/>
                      <a:pt x="7101" y="5511"/>
                      <a:pt x="7101" y="3551"/>
                    </a:cubicBezTo>
                    <a:cubicBezTo>
                      <a:pt x="7101" y="1589"/>
                      <a:pt x="5511" y="1"/>
                      <a:pt x="355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oogle Shape;5261;p74"/>
            <p:cNvGrpSpPr/>
            <p:nvPr/>
          </p:nvGrpSpPr>
          <p:grpSpPr>
            <a:xfrm>
              <a:off x="6701512" y="2833305"/>
              <a:ext cx="1256347" cy="394009"/>
              <a:chOff x="5194708" y="3484366"/>
              <a:chExt cx="3148148" cy="987304"/>
            </a:xfrm>
          </p:grpSpPr>
          <p:grpSp>
            <p:nvGrpSpPr>
              <p:cNvPr id="81" name="Google Shape;5262;p74"/>
              <p:cNvGrpSpPr/>
              <p:nvPr/>
            </p:nvGrpSpPr>
            <p:grpSpPr>
              <a:xfrm>
                <a:off x="7531521" y="3484366"/>
                <a:ext cx="811335" cy="987304"/>
                <a:chOff x="3379425" y="1617275"/>
                <a:chExt cx="1090650" cy="1327200"/>
              </a:xfrm>
            </p:grpSpPr>
            <p:sp>
              <p:nvSpPr>
                <p:cNvPr id="94" name="Google Shape;5263;p74"/>
                <p:cNvSpPr/>
                <p:nvPr/>
              </p:nvSpPr>
              <p:spPr>
                <a:xfrm>
                  <a:off x="3554475" y="1792400"/>
                  <a:ext cx="740475" cy="7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9" h="29615" extrusionOk="0">
                      <a:moveTo>
                        <a:pt x="14809" y="1"/>
                      </a:moveTo>
                      <a:cubicBezTo>
                        <a:pt x="6631" y="1"/>
                        <a:pt x="0" y="6631"/>
                        <a:pt x="0" y="14809"/>
                      </a:cubicBezTo>
                      <a:cubicBezTo>
                        <a:pt x="0" y="22988"/>
                        <a:pt x="6631" y="29615"/>
                        <a:pt x="14809" y="29615"/>
                      </a:cubicBezTo>
                      <a:cubicBezTo>
                        <a:pt x="22987" y="29615"/>
                        <a:pt x="29618" y="22988"/>
                        <a:pt x="29618" y="14809"/>
                      </a:cubicBezTo>
                      <a:cubicBezTo>
                        <a:pt x="29618" y="6631"/>
                        <a:pt x="22987" y="1"/>
                        <a:pt x="14809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5264;p74"/>
                <p:cNvSpPr/>
                <p:nvPr/>
              </p:nvSpPr>
              <p:spPr>
                <a:xfrm>
                  <a:off x="3379425" y="1617275"/>
                  <a:ext cx="1090650" cy="12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6" h="50958" extrusionOk="0">
                      <a:moveTo>
                        <a:pt x="21811" y="0"/>
                      </a:moveTo>
                      <a:cubicBezTo>
                        <a:pt x="9785" y="0"/>
                        <a:pt x="0" y="9788"/>
                        <a:pt x="0" y="21814"/>
                      </a:cubicBezTo>
                      <a:cubicBezTo>
                        <a:pt x="8" y="22289"/>
                        <a:pt x="401" y="22672"/>
                        <a:pt x="876" y="22672"/>
                      </a:cubicBezTo>
                      <a:cubicBezTo>
                        <a:pt x="1355" y="22672"/>
                        <a:pt x="1744" y="22289"/>
                        <a:pt x="1755" y="21814"/>
                      </a:cubicBezTo>
                      <a:cubicBezTo>
                        <a:pt x="1755" y="10757"/>
                        <a:pt x="10754" y="1755"/>
                        <a:pt x="21811" y="1755"/>
                      </a:cubicBezTo>
                      <a:cubicBezTo>
                        <a:pt x="32869" y="1755"/>
                        <a:pt x="41867" y="10753"/>
                        <a:pt x="41867" y="21814"/>
                      </a:cubicBezTo>
                      <a:cubicBezTo>
                        <a:pt x="41871" y="32872"/>
                        <a:pt x="32869" y="41870"/>
                        <a:pt x="21811" y="41870"/>
                      </a:cubicBezTo>
                      <a:cubicBezTo>
                        <a:pt x="21329" y="41870"/>
                        <a:pt x="20932" y="42263"/>
                        <a:pt x="20935" y="42750"/>
                      </a:cubicBezTo>
                      <a:lnTo>
                        <a:pt x="20935" y="50957"/>
                      </a:lnTo>
                      <a:lnTo>
                        <a:pt x="22691" y="50942"/>
                      </a:lnTo>
                      <a:lnTo>
                        <a:pt x="22691" y="43610"/>
                      </a:lnTo>
                      <a:cubicBezTo>
                        <a:pt x="34312" y="43147"/>
                        <a:pt x="43626" y="33547"/>
                        <a:pt x="43626" y="21814"/>
                      </a:cubicBezTo>
                      <a:cubicBezTo>
                        <a:pt x="43626" y="9785"/>
                        <a:pt x="33841" y="0"/>
                        <a:pt x="21811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Google Shape;5265;p74"/>
                <p:cNvSpPr/>
                <p:nvPr/>
              </p:nvSpPr>
              <p:spPr>
                <a:xfrm>
                  <a:off x="3775050" y="2771175"/>
                  <a:ext cx="300875" cy="1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5" h="6932" extrusionOk="0">
                      <a:moveTo>
                        <a:pt x="11087" y="1"/>
                      </a:moveTo>
                      <a:cubicBezTo>
                        <a:pt x="10861" y="1"/>
                        <a:pt x="10636" y="87"/>
                        <a:pt x="10465" y="260"/>
                      </a:cubicBezTo>
                      <a:lnTo>
                        <a:pt x="6866" y="3859"/>
                      </a:lnTo>
                      <a:lnTo>
                        <a:pt x="5979" y="4742"/>
                      </a:lnTo>
                      <a:lnTo>
                        <a:pt x="5110" y="3874"/>
                      </a:lnTo>
                      <a:lnTo>
                        <a:pt x="1496" y="260"/>
                      </a:lnTo>
                      <a:cubicBezTo>
                        <a:pt x="1342" y="153"/>
                        <a:pt x="1166" y="102"/>
                        <a:pt x="990" y="102"/>
                      </a:cubicBezTo>
                      <a:cubicBezTo>
                        <a:pt x="731" y="102"/>
                        <a:pt x="475" y="214"/>
                        <a:pt x="298" y="427"/>
                      </a:cubicBezTo>
                      <a:cubicBezTo>
                        <a:pt x="1" y="783"/>
                        <a:pt x="23" y="1306"/>
                        <a:pt x="350" y="1636"/>
                      </a:cubicBezTo>
                      <a:lnTo>
                        <a:pt x="5389" y="6675"/>
                      </a:lnTo>
                      <a:cubicBezTo>
                        <a:pt x="5559" y="6846"/>
                        <a:pt x="5784" y="6931"/>
                        <a:pt x="6009" y="6931"/>
                      </a:cubicBezTo>
                      <a:cubicBezTo>
                        <a:pt x="6234" y="6931"/>
                        <a:pt x="6459" y="6846"/>
                        <a:pt x="6632" y="6675"/>
                      </a:cubicBezTo>
                      <a:lnTo>
                        <a:pt x="11667" y="1636"/>
                      </a:lnTo>
                      <a:cubicBezTo>
                        <a:pt x="12016" y="1250"/>
                        <a:pt x="12034" y="668"/>
                        <a:pt x="11712" y="260"/>
                      </a:cubicBezTo>
                      <a:cubicBezTo>
                        <a:pt x="11539" y="87"/>
                        <a:pt x="11313" y="1"/>
                        <a:pt x="11087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oogle Shape;5266;p74"/>
              <p:cNvGrpSpPr/>
              <p:nvPr/>
            </p:nvGrpSpPr>
            <p:grpSpPr>
              <a:xfrm>
                <a:off x="6752546" y="3484366"/>
                <a:ext cx="811428" cy="987304"/>
                <a:chOff x="2332275" y="1617275"/>
                <a:chExt cx="1090775" cy="1327200"/>
              </a:xfrm>
            </p:grpSpPr>
            <p:sp>
              <p:nvSpPr>
                <p:cNvPr id="91" name="Google Shape;5267;p74"/>
                <p:cNvSpPr/>
                <p:nvPr/>
              </p:nvSpPr>
              <p:spPr>
                <a:xfrm>
                  <a:off x="2507425" y="1792400"/>
                  <a:ext cx="740375" cy="7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5" h="29615" extrusionOk="0">
                      <a:moveTo>
                        <a:pt x="14810" y="1"/>
                      </a:moveTo>
                      <a:cubicBezTo>
                        <a:pt x="6631" y="1"/>
                        <a:pt x="1" y="6631"/>
                        <a:pt x="1" y="14809"/>
                      </a:cubicBezTo>
                      <a:cubicBezTo>
                        <a:pt x="1" y="22988"/>
                        <a:pt x="6631" y="29615"/>
                        <a:pt x="14810" y="29615"/>
                      </a:cubicBezTo>
                      <a:cubicBezTo>
                        <a:pt x="22988" y="29615"/>
                        <a:pt x="29615" y="22988"/>
                        <a:pt x="29615" y="14809"/>
                      </a:cubicBezTo>
                      <a:cubicBezTo>
                        <a:pt x="29615" y="6631"/>
                        <a:pt x="22988" y="1"/>
                        <a:pt x="14810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5268;p74"/>
                <p:cNvSpPr/>
                <p:nvPr/>
              </p:nvSpPr>
              <p:spPr>
                <a:xfrm>
                  <a:off x="2332275" y="1617275"/>
                  <a:ext cx="1090775" cy="12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1" h="50958" extrusionOk="0">
                      <a:moveTo>
                        <a:pt x="21816" y="0"/>
                      </a:moveTo>
                      <a:cubicBezTo>
                        <a:pt x="9786" y="0"/>
                        <a:pt x="1" y="9788"/>
                        <a:pt x="1" y="21814"/>
                      </a:cubicBezTo>
                      <a:cubicBezTo>
                        <a:pt x="12" y="22289"/>
                        <a:pt x="402" y="22672"/>
                        <a:pt x="880" y="22672"/>
                      </a:cubicBezTo>
                      <a:cubicBezTo>
                        <a:pt x="1355" y="22672"/>
                        <a:pt x="1745" y="22289"/>
                        <a:pt x="1756" y="21814"/>
                      </a:cubicBezTo>
                      <a:cubicBezTo>
                        <a:pt x="1756" y="10757"/>
                        <a:pt x="10754" y="1755"/>
                        <a:pt x="21812" y="1755"/>
                      </a:cubicBezTo>
                      <a:cubicBezTo>
                        <a:pt x="32869" y="1755"/>
                        <a:pt x="41871" y="10753"/>
                        <a:pt x="41871" y="21814"/>
                      </a:cubicBezTo>
                      <a:cubicBezTo>
                        <a:pt x="41871" y="32872"/>
                        <a:pt x="32873" y="41870"/>
                        <a:pt x="21816" y="41870"/>
                      </a:cubicBezTo>
                      <a:cubicBezTo>
                        <a:pt x="21329" y="41870"/>
                        <a:pt x="20936" y="42263"/>
                        <a:pt x="20936" y="42750"/>
                      </a:cubicBezTo>
                      <a:lnTo>
                        <a:pt x="20936" y="50957"/>
                      </a:lnTo>
                      <a:lnTo>
                        <a:pt x="22691" y="50942"/>
                      </a:lnTo>
                      <a:lnTo>
                        <a:pt x="22691" y="43610"/>
                      </a:lnTo>
                      <a:cubicBezTo>
                        <a:pt x="34317" y="43147"/>
                        <a:pt x="43630" y="33547"/>
                        <a:pt x="43627" y="21814"/>
                      </a:cubicBezTo>
                      <a:cubicBezTo>
                        <a:pt x="43627" y="9785"/>
                        <a:pt x="33842" y="0"/>
                        <a:pt x="21816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5269;p74"/>
                <p:cNvSpPr/>
                <p:nvPr/>
              </p:nvSpPr>
              <p:spPr>
                <a:xfrm>
                  <a:off x="2727925" y="2771175"/>
                  <a:ext cx="300950" cy="1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6932" extrusionOk="0">
                      <a:moveTo>
                        <a:pt x="11088" y="1"/>
                      </a:moveTo>
                      <a:cubicBezTo>
                        <a:pt x="10863" y="1"/>
                        <a:pt x="10637" y="87"/>
                        <a:pt x="10465" y="260"/>
                      </a:cubicBezTo>
                      <a:lnTo>
                        <a:pt x="6869" y="3859"/>
                      </a:lnTo>
                      <a:lnTo>
                        <a:pt x="5982" y="4742"/>
                      </a:lnTo>
                      <a:lnTo>
                        <a:pt x="5110" y="3874"/>
                      </a:lnTo>
                      <a:lnTo>
                        <a:pt x="1496" y="260"/>
                      </a:lnTo>
                      <a:cubicBezTo>
                        <a:pt x="1342" y="153"/>
                        <a:pt x="1165" y="102"/>
                        <a:pt x="990" y="102"/>
                      </a:cubicBezTo>
                      <a:cubicBezTo>
                        <a:pt x="731" y="102"/>
                        <a:pt x="475" y="214"/>
                        <a:pt x="297" y="427"/>
                      </a:cubicBezTo>
                      <a:cubicBezTo>
                        <a:pt x="1" y="783"/>
                        <a:pt x="27" y="1306"/>
                        <a:pt x="353" y="1636"/>
                      </a:cubicBezTo>
                      <a:lnTo>
                        <a:pt x="5388" y="6675"/>
                      </a:lnTo>
                      <a:cubicBezTo>
                        <a:pt x="5561" y="6846"/>
                        <a:pt x="5785" y="6931"/>
                        <a:pt x="6010" y="6931"/>
                      </a:cubicBezTo>
                      <a:cubicBezTo>
                        <a:pt x="6234" y="6931"/>
                        <a:pt x="6459" y="6846"/>
                        <a:pt x="6632" y="6675"/>
                      </a:cubicBezTo>
                      <a:lnTo>
                        <a:pt x="11667" y="1636"/>
                      </a:lnTo>
                      <a:cubicBezTo>
                        <a:pt x="12019" y="1250"/>
                        <a:pt x="12038" y="668"/>
                        <a:pt x="11711" y="260"/>
                      </a:cubicBezTo>
                      <a:cubicBezTo>
                        <a:pt x="11539" y="87"/>
                        <a:pt x="11313" y="1"/>
                        <a:pt x="11088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" name="Google Shape;5270;p74"/>
              <p:cNvGrpSpPr/>
              <p:nvPr/>
            </p:nvGrpSpPr>
            <p:grpSpPr>
              <a:xfrm>
                <a:off x="5973664" y="3484366"/>
                <a:ext cx="811335" cy="987304"/>
                <a:chOff x="1285250" y="1617275"/>
                <a:chExt cx="1090650" cy="1327200"/>
              </a:xfrm>
            </p:grpSpPr>
            <p:sp>
              <p:nvSpPr>
                <p:cNvPr id="88" name="Google Shape;5271;p74"/>
                <p:cNvSpPr/>
                <p:nvPr/>
              </p:nvSpPr>
              <p:spPr>
                <a:xfrm>
                  <a:off x="1460300" y="1792400"/>
                  <a:ext cx="740475" cy="7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9" h="29615" extrusionOk="0">
                      <a:moveTo>
                        <a:pt x="14809" y="1"/>
                      </a:moveTo>
                      <a:cubicBezTo>
                        <a:pt x="6631" y="1"/>
                        <a:pt x="0" y="6631"/>
                        <a:pt x="0" y="14809"/>
                      </a:cubicBezTo>
                      <a:cubicBezTo>
                        <a:pt x="0" y="22988"/>
                        <a:pt x="6631" y="29615"/>
                        <a:pt x="14809" y="29615"/>
                      </a:cubicBezTo>
                      <a:cubicBezTo>
                        <a:pt x="22987" y="29615"/>
                        <a:pt x="29618" y="22988"/>
                        <a:pt x="29618" y="14809"/>
                      </a:cubicBezTo>
                      <a:cubicBezTo>
                        <a:pt x="29618" y="6631"/>
                        <a:pt x="22987" y="1"/>
                        <a:pt x="1480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5272;p74"/>
                <p:cNvSpPr/>
                <p:nvPr/>
              </p:nvSpPr>
              <p:spPr>
                <a:xfrm>
                  <a:off x="1285250" y="1617275"/>
                  <a:ext cx="1090650" cy="12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6" h="50958" extrusionOk="0">
                      <a:moveTo>
                        <a:pt x="21811" y="0"/>
                      </a:moveTo>
                      <a:cubicBezTo>
                        <a:pt x="9785" y="0"/>
                        <a:pt x="0" y="9788"/>
                        <a:pt x="0" y="21814"/>
                      </a:cubicBezTo>
                      <a:cubicBezTo>
                        <a:pt x="8" y="22289"/>
                        <a:pt x="401" y="22672"/>
                        <a:pt x="876" y="22672"/>
                      </a:cubicBezTo>
                      <a:cubicBezTo>
                        <a:pt x="1355" y="22672"/>
                        <a:pt x="1744" y="22289"/>
                        <a:pt x="1755" y="21814"/>
                      </a:cubicBezTo>
                      <a:cubicBezTo>
                        <a:pt x="1755" y="10757"/>
                        <a:pt x="10754" y="1755"/>
                        <a:pt x="21811" y="1755"/>
                      </a:cubicBezTo>
                      <a:cubicBezTo>
                        <a:pt x="32869" y="1755"/>
                        <a:pt x="41867" y="10753"/>
                        <a:pt x="41867" y="21814"/>
                      </a:cubicBezTo>
                      <a:cubicBezTo>
                        <a:pt x="41871" y="32872"/>
                        <a:pt x="32869" y="41870"/>
                        <a:pt x="21811" y="41870"/>
                      </a:cubicBezTo>
                      <a:cubicBezTo>
                        <a:pt x="21329" y="41870"/>
                        <a:pt x="20932" y="42263"/>
                        <a:pt x="20936" y="42750"/>
                      </a:cubicBezTo>
                      <a:lnTo>
                        <a:pt x="20936" y="50957"/>
                      </a:lnTo>
                      <a:lnTo>
                        <a:pt x="22691" y="50942"/>
                      </a:lnTo>
                      <a:lnTo>
                        <a:pt x="22691" y="43610"/>
                      </a:lnTo>
                      <a:cubicBezTo>
                        <a:pt x="34312" y="43147"/>
                        <a:pt x="43626" y="33547"/>
                        <a:pt x="43626" y="21814"/>
                      </a:cubicBezTo>
                      <a:cubicBezTo>
                        <a:pt x="43626" y="9785"/>
                        <a:pt x="33841" y="0"/>
                        <a:pt x="21811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5273;p74"/>
                <p:cNvSpPr/>
                <p:nvPr/>
              </p:nvSpPr>
              <p:spPr>
                <a:xfrm>
                  <a:off x="1680900" y="2771175"/>
                  <a:ext cx="300850" cy="1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4" h="6932" extrusionOk="0">
                      <a:moveTo>
                        <a:pt x="11086" y="1"/>
                      </a:moveTo>
                      <a:cubicBezTo>
                        <a:pt x="10860" y="1"/>
                        <a:pt x="10635" y="87"/>
                        <a:pt x="10464" y="260"/>
                      </a:cubicBezTo>
                      <a:lnTo>
                        <a:pt x="6865" y="3859"/>
                      </a:lnTo>
                      <a:lnTo>
                        <a:pt x="5978" y="4742"/>
                      </a:lnTo>
                      <a:lnTo>
                        <a:pt x="5110" y="3874"/>
                      </a:lnTo>
                      <a:lnTo>
                        <a:pt x="1495" y="260"/>
                      </a:lnTo>
                      <a:cubicBezTo>
                        <a:pt x="1341" y="153"/>
                        <a:pt x="1165" y="102"/>
                        <a:pt x="989" y="102"/>
                      </a:cubicBezTo>
                      <a:cubicBezTo>
                        <a:pt x="730" y="102"/>
                        <a:pt x="474" y="214"/>
                        <a:pt x="297" y="427"/>
                      </a:cubicBezTo>
                      <a:cubicBezTo>
                        <a:pt x="0" y="783"/>
                        <a:pt x="22" y="1306"/>
                        <a:pt x="349" y="1636"/>
                      </a:cubicBezTo>
                      <a:lnTo>
                        <a:pt x="5388" y="6675"/>
                      </a:lnTo>
                      <a:cubicBezTo>
                        <a:pt x="5559" y="6846"/>
                        <a:pt x="5783" y="6931"/>
                        <a:pt x="6008" y="6931"/>
                      </a:cubicBezTo>
                      <a:cubicBezTo>
                        <a:pt x="6233" y="6931"/>
                        <a:pt x="6458" y="6846"/>
                        <a:pt x="6631" y="6675"/>
                      </a:cubicBezTo>
                      <a:lnTo>
                        <a:pt x="11666" y="1636"/>
                      </a:lnTo>
                      <a:cubicBezTo>
                        <a:pt x="12015" y="1250"/>
                        <a:pt x="12034" y="668"/>
                        <a:pt x="11711" y="260"/>
                      </a:cubicBezTo>
                      <a:cubicBezTo>
                        <a:pt x="11538" y="87"/>
                        <a:pt x="11312" y="1"/>
                        <a:pt x="11086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" name="Google Shape;5274;p74"/>
              <p:cNvGrpSpPr/>
              <p:nvPr/>
            </p:nvGrpSpPr>
            <p:grpSpPr>
              <a:xfrm>
                <a:off x="5194708" y="3484366"/>
                <a:ext cx="811409" cy="987304"/>
                <a:chOff x="238125" y="1617275"/>
                <a:chExt cx="1090750" cy="1327200"/>
              </a:xfrm>
            </p:grpSpPr>
            <p:sp>
              <p:nvSpPr>
                <p:cNvPr id="85" name="Google Shape;5275;p74"/>
                <p:cNvSpPr/>
                <p:nvPr/>
              </p:nvSpPr>
              <p:spPr>
                <a:xfrm>
                  <a:off x="413250" y="1792400"/>
                  <a:ext cx="740375" cy="7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5" h="29615" extrusionOk="0">
                      <a:moveTo>
                        <a:pt x="14810" y="1"/>
                      </a:moveTo>
                      <a:cubicBezTo>
                        <a:pt x="6631" y="1"/>
                        <a:pt x="1" y="6631"/>
                        <a:pt x="1" y="14809"/>
                      </a:cubicBezTo>
                      <a:cubicBezTo>
                        <a:pt x="1" y="22988"/>
                        <a:pt x="6631" y="29615"/>
                        <a:pt x="14810" y="29615"/>
                      </a:cubicBezTo>
                      <a:cubicBezTo>
                        <a:pt x="22988" y="29615"/>
                        <a:pt x="29615" y="22988"/>
                        <a:pt x="29615" y="14809"/>
                      </a:cubicBezTo>
                      <a:cubicBezTo>
                        <a:pt x="29615" y="6631"/>
                        <a:pt x="22988" y="1"/>
                        <a:pt x="14810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5276;p74"/>
                <p:cNvSpPr/>
                <p:nvPr/>
              </p:nvSpPr>
              <p:spPr>
                <a:xfrm>
                  <a:off x="238125" y="1617275"/>
                  <a:ext cx="1090750" cy="12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0" h="50958" extrusionOk="0">
                      <a:moveTo>
                        <a:pt x="21815" y="0"/>
                      </a:moveTo>
                      <a:cubicBezTo>
                        <a:pt x="9785" y="0"/>
                        <a:pt x="0" y="9788"/>
                        <a:pt x="0" y="21814"/>
                      </a:cubicBezTo>
                      <a:cubicBezTo>
                        <a:pt x="11" y="22289"/>
                        <a:pt x="401" y="22672"/>
                        <a:pt x="879" y="22672"/>
                      </a:cubicBezTo>
                      <a:cubicBezTo>
                        <a:pt x="1354" y="22672"/>
                        <a:pt x="1744" y="22289"/>
                        <a:pt x="1755" y="21814"/>
                      </a:cubicBezTo>
                      <a:cubicBezTo>
                        <a:pt x="1755" y="10757"/>
                        <a:pt x="10753" y="1755"/>
                        <a:pt x="21811" y="1755"/>
                      </a:cubicBezTo>
                      <a:cubicBezTo>
                        <a:pt x="32869" y="1755"/>
                        <a:pt x="41870" y="10753"/>
                        <a:pt x="41870" y="21814"/>
                      </a:cubicBezTo>
                      <a:cubicBezTo>
                        <a:pt x="41870" y="32872"/>
                        <a:pt x="32872" y="41870"/>
                        <a:pt x="21815" y="41870"/>
                      </a:cubicBezTo>
                      <a:cubicBezTo>
                        <a:pt x="21329" y="41870"/>
                        <a:pt x="20935" y="42263"/>
                        <a:pt x="20935" y="42750"/>
                      </a:cubicBezTo>
                      <a:lnTo>
                        <a:pt x="20935" y="50957"/>
                      </a:lnTo>
                      <a:lnTo>
                        <a:pt x="22694" y="50942"/>
                      </a:lnTo>
                      <a:lnTo>
                        <a:pt x="22694" y="43610"/>
                      </a:lnTo>
                      <a:cubicBezTo>
                        <a:pt x="34316" y="43147"/>
                        <a:pt x="43629" y="33547"/>
                        <a:pt x="43626" y="21814"/>
                      </a:cubicBezTo>
                      <a:cubicBezTo>
                        <a:pt x="43626" y="9785"/>
                        <a:pt x="33841" y="0"/>
                        <a:pt x="2181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5277;p74"/>
                <p:cNvSpPr/>
                <p:nvPr/>
              </p:nvSpPr>
              <p:spPr>
                <a:xfrm>
                  <a:off x="633750" y="2771175"/>
                  <a:ext cx="300950" cy="1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6932" extrusionOk="0">
                      <a:moveTo>
                        <a:pt x="11088" y="1"/>
                      </a:moveTo>
                      <a:cubicBezTo>
                        <a:pt x="10863" y="1"/>
                        <a:pt x="10637" y="87"/>
                        <a:pt x="10465" y="260"/>
                      </a:cubicBezTo>
                      <a:lnTo>
                        <a:pt x="6869" y="3859"/>
                      </a:lnTo>
                      <a:lnTo>
                        <a:pt x="5982" y="4742"/>
                      </a:lnTo>
                      <a:lnTo>
                        <a:pt x="5110" y="3874"/>
                      </a:lnTo>
                      <a:lnTo>
                        <a:pt x="1496" y="260"/>
                      </a:lnTo>
                      <a:cubicBezTo>
                        <a:pt x="1342" y="153"/>
                        <a:pt x="1165" y="102"/>
                        <a:pt x="990" y="102"/>
                      </a:cubicBezTo>
                      <a:cubicBezTo>
                        <a:pt x="731" y="102"/>
                        <a:pt x="475" y="214"/>
                        <a:pt x="298" y="427"/>
                      </a:cubicBezTo>
                      <a:cubicBezTo>
                        <a:pt x="1" y="783"/>
                        <a:pt x="27" y="1306"/>
                        <a:pt x="353" y="1636"/>
                      </a:cubicBezTo>
                      <a:lnTo>
                        <a:pt x="5389" y="6675"/>
                      </a:lnTo>
                      <a:cubicBezTo>
                        <a:pt x="5561" y="6846"/>
                        <a:pt x="5786" y="6931"/>
                        <a:pt x="6010" y="6931"/>
                      </a:cubicBezTo>
                      <a:cubicBezTo>
                        <a:pt x="6235" y="6931"/>
                        <a:pt x="6459" y="6846"/>
                        <a:pt x="6632" y="6675"/>
                      </a:cubicBezTo>
                      <a:lnTo>
                        <a:pt x="11667" y="1636"/>
                      </a:lnTo>
                      <a:cubicBezTo>
                        <a:pt x="12019" y="1250"/>
                        <a:pt x="12038" y="668"/>
                        <a:pt x="11711" y="260"/>
                      </a:cubicBezTo>
                      <a:cubicBezTo>
                        <a:pt x="11539" y="87"/>
                        <a:pt x="11313" y="1"/>
                        <a:pt x="1108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7" name="Google Shape;5278;p74"/>
            <p:cNvGrpSpPr/>
            <p:nvPr/>
          </p:nvGrpSpPr>
          <p:grpSpPr>
            <a:xfrm>
              <a:off x="9276776" y="1817722"/>
              <a:ext cx="1184285" cy="391673"/>
              <a:chOff x="6853641" y="2534077"/>
              <a:chExt cx="1515545" cy="501229"/>
            </a:xfrm>
          </p:grpSpPr>
          <p:grpSp>
            <p:nvGrpSpPr>
              <p:cNvPr id="98" name="Google Shape;5279;p74"/>
              <p:cNvGrpSpPr/>
              <p:nvPr/>
            </p:nvGrpSpPr>
            <p:grpSpPr>
              <a:xfrm>
                <a:off x="6853641" y="2618923"/>
                <a:ext cx="1515545" cy="324556"/>
                <a:chOff x="6853641" y="2618923"/>
                <a:chExt cx="1515545" cy="324556"/>
              </a:xfrm>
            </p:grpSpPr>
            <p:sp>
              <p:nvSpPr>
                <p:cNvPr id="104" name="Google Shape;5280;p74"/>
                <p:cNvSpPr/>
                <p:nvPr/>
              </p:nvSpPr>
              <p:spPr>
                <a:xfrm>
                  <a:off x="7747010" y="2781222"/>
                  <a:ext cx="324578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3951" extrusionOk="0">
                      <a:moveTo>
                        <a:pt x="1" y="0"/>
                      </a:moveTo>
                      <a:cubicBezTo>
                        <a:pt x="1" y="540"/>
                        <a:pt x="113" y="1075"/>
                        <a:pt x="327" y="1571"/>
                      </a:cubicBezTo>
                      <a:cubicBezTo>
                        <a:pt x="938" y="2971"/>
                        <a:pt x="2332" y="3951"/>
                        <a:pt x="3953" y="3951"/>
                      </a:cubicBezTo>
                      <a:cubicBezTo>
                        <a:pt x="6132" y="3951"/>
                        <a:pt x="7903" y="2178"/>
                        <a:pt x="7903" y="0"/>
                      </a:cubicBezTo>
                      <a:lnTo>
                        <a:pt x="7248" y="0"/>
                      </a:lnTo>
                      <a:cubicBezTo>
                        <a:pt x="7248" y="1818"/>
                        <a:pt x="5770" y="3296"/>
                        <a:pt x="3953" y="3296"/>
                      </a:cubicBezTo>
                      <a:cubicBezTo>
                        <a:pt x="2135" y="3296"/>
                        <a:pt x="657" y="1818"/>
                        <a:pt x="657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Google Shape;5281;p74"/>
                <p:cNvSpPr/>
                <p:nvPr/>
              </p:nvSpPr>
              <p:spPr>
                <a:xfrm>
                  <a:off x="7449412" y="2618923"/>
                  <a:ext cx="324496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2" h="3951" extrusionOk="0">
                      <a:moveTo>
                        <a:pt x="3951" y="0"/>
                      </a:moveTo>
                      <a:cubicBezTo>
                        <a:pt x="2330" y="0"/>
                        <a:pt x="935" y="982"/>
                        <a:pt x="327" y="2380"/>
                      </a:cubicBezTo>
                      <a:cubicBezTo>
                        <a:pt x="111" y="2874"/>
                        <a:pt x="0" y="3409"/>
                        <a:pt x="0" y="3951"/>
                      </a:cubicBezTo>
                      <a:lnTo>
                        <a:pt x="653" y="3951"/>
                      </a:lnTo>
                      <a:cubicBezTo>
                        <a:pt x="653" y="2135"/>
                        <a:pt x="2133" y="657"/>
                        <a:pt x="3951" y="657"/>
                      </a:cubicBezTo>
                      <a:cubicBezTo>
                        <a:pt x="5767" y="657"/>
                        <a:pt x="7246" y="2135"/>
                        <a:pt x="7246" y="3951"/>
                      </a:cubicBezTo>
                      <a:lnTo>
                        <a:pt x="7901" y="3951"/>
                      </a:lnTo>
                      <a:cubicBezTo>
                        <a:pt x="7901" y="3411"/>
                        <a:pt x="7791" y="2876"/>
                        <a:pt x="7574" y="2381"/>
                      </a:cubicBezTo>
                      <a:cubicBezTo>
                        <a:pt x="6966" y="982"/>
                        <a:pt x="5571" y="0"/>
                        <a:pt x="395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Google Shape;5282;p74"/>
                <p:cNvSpPr/>
                <p:nvPr/>
              </p:nvSpPr>
              <p:spPr>
                <a:xfrm>
                  <a:off x="6853641" y="2618923"/>
                  <a:ext cx="324824" cy="162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0" h="3964" extrusionOk="0">
                      <a:moveTo>
                        <a:pt x="3958" y="0"/>
                      </a:moveTo>
                      <a:cubicBezTo>
                        <a:pt x="3954" y="0"/>
                        <a:pt x="3950" y="0"/>
                        <a:pt x="3946" y="0"/>
                      </a:cubicBezTo>
                      <a:cubicBezTo>
                        <a:pt x="1768" y="6"/>
                        <a:pt x="0" y="1784"/>
                        <a:pt x="6" y="3963"/>
                      </a:cubicBezTo>
                      <a:lnTo>
                        <a:pt x="661" y="3962"/>
                      </a:lnTo>
                      <a:cubicBezTo>
                        <a:pt x="657" y="2144"/>
                        <a:pt x="2131" y="661"/>
                        <a:pt x="3947" y="655"/>
                      </a:cubicBezTo>
                      <a:cubicBezTo>
                        <a:pt x="3951" y="655"/>
                        <a:pt x="3955" y="655"/>
                        <a:pt x="3959" y="655"/>
                      </a:cubicBezTo>
                      <a:cubicBezTo>
                        <a:pt x="5771" y="655"/>
                        <a:pt x="7248" y="2127"/>
                        <a:pt x="7254" y="3939"/>
                      </a:cubicBezTo>
                      <a:lnTo>
                        <a:pt x="7256" y="3939"/>
                      </a:lnTo>
                      <a:lnTo>
                        <a:pt x="7909" y="3938"/>
                      </a:lnTo>
                      <a:cubicBezTo>
                        <a:pt x="7907" y="3398"/>
                        <a:pt x="7795" y="2863"/>
                        <a:pt x="7578" y="2368"/>
                      </a:cubicBezTo>
                      <a:cubicBezTo>
                        <a:pt x="6966" y="976"/>
                        <a:pt x="5573" y="0"/>
                        <a:pt x="3958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Google Shape;5283;p74"/>
                <p:cNvSpPr/>
                <p:nvPr/>
              </p:nvSpPr>
              <p:spPr>
                <a:xfrm>
                  <a:off x="7151691" y="2781222"/>
                  <a:ext cx="324578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3951" extrusionOk="0">
                      <a:moveTo>
                        <a:pt x="1" y="0"/>
                      </a:moveTo>
                      <a:cubicBezTo>
                        <a:pt x="1" y="540"/>
                        <a:pt x="111" y="1075"/>
                        <a:pt x="328" y="1571"/>
                      </a:cubicBezTo>
                      <a:cubicBezTo>
                        <a:pt x="938" y="2971"/>
                        <a:pt x="2332" y="3951"/>
                        <a:pt x="3953" y="3951"/>
                      </a:cubicBezTo>
                      <a:cubicBezTo>
                        <a:pt x="5574" y="3951"/>
                        <a:pt x="6967" y="2971"/>
                        <a:pt x="7575" y="1573"/>
                      </a:cubicBezTo>
                      <a:cubicBezTo>
                        <a:pt x="7791" y="1076"/>
                        <a:pt x="7903" y="541"/>
                        <a:pt x="7903" y="0"/>
                      </a:cubicBezTo>
                      <a:lnTo>
                        <a:pt x="7249" y="0"/>
                      </a:lnTo>
                      <a:cubicBezTo>
                        <a:pt x="7249" y="1818"/>
                        <a:pt x="5770" y="3296"/>
                        <a:pt x="3953" y="3296"/>
                      </a:cubicBezTo>
                      <a:cubicBezTo>
                        <a:pt x="2135" y="3296"/>
                        <a:pt x="657" y="1818"/>
                        <a:pt x="65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Google Shape;5284;p74"/>
                <p:cNvSpPr/>
                <p:nvPr/>
              </p:nvSpPr>
              <p:spPr>
                <a:xfrm>
                  <a:off x="8044362" y="2618923"/>
                  <a:ext cx="324824" cy="162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0" h="3964" extrusionOk="0">
                      <a:moveTo>
                        <a:pt x="3959" y="0"/>
                      </a:moveTo>
                      <a:cubicBezTo>
                        <a:pt x="3955" y="0"/>
                        <a:pt x="3951" y="0"/>
                        <a:pt x="3947" y="0"/>
                      </a:cubicBezTo>
                      <a:cubicBezTo>
                        <a:pt x="1769" y="8"/>
                        <a:pt x="1" y="1786"/>
                        <a:pt x="7" y="3963"/>
                      </a:cubicBezTo>
                      <a:lnTo>
                        <a:pt x="664" y="3962"/>
                      </a:lnTo>
                      <a:cubicBezTo>
                        <a:pt x="658" y="2144"/>
                        <a:pt x="2132" y="661"/>
                        <a:pt x="3948" y="657"/>
                      </a:cubicBezTo>
                      <a:cubicBezTo>
                        <a:pt x="3952" y="657"/>
                        <a:pt x="3956" y="657"/>
                        <a:pt x="3960" y="657"/>
                      </a:cubicBezTo>
                      <a:cubicBezTo>
                        <a:pt x="5772" y="657"/>
                        <a:pt x="7249" y="2127"/>
                        <a:pt x="7255" y="3941"/>
                      </a:cubicBezTo>
                      <a:lnTo>
                        <a:pt x="7257" y="3941"/>
                      </a:lnTo>
                      <a:lnTo>
                        <a:pt x="7910" y="3939"/>
                      </a:lnTo>
                      <a:cubicBezTo>
                        <a:pt x="7908" y="3398"/>
                        <a:pt x="7796" y="2865"/>
                        <a:pt x="7578" y="2370"/>
                      </a:cubicBezTo>
                      <a:cubicBezTo>
                        <a:pt x="6967" y="976"/>
                        <a:pt x="5574" y="0"/>
                        <a:pt x="3959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9" name="Google Shape;5285;p74"/>
              <p:cNvSpPr/>
              <p:nvPr/>
            </p:nvSpPr>
            <p:spPr>
              <a:xfrm>
                <a:off x="6899264" y="2673830"/>
                <a:ext cx="225242" cy="361476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8802" extrusionOk="0">
                    <a:moveTo>
                      <a:pt x="2798" y="1197"/>
                    </a:moveTo>
                    <a:cubicBezTo>
                      <a:pt x="2989" y="1197"/>
                      <a:pt x="3183" y="1234"/>
                      <a:pt x="3366" y="1310"/>
                    </a:cubicBezTo>
                    <a:cubicBezTo>
                      <a:pt x="3924" y="1542"/>
                      <a:pt x="4287" y="2085"/>
                      <a:pt x="4287" y="2689"/>
                    </a:cubicBezTo>
                    <a:cubicBezTo>
                      <a:pt x="4287" y="3512"/>
                      <a:pt x="3619" y="4178"/>
                      <a:pt x="2796" y="4180"/>
                    </a:cubicBezTo>
                    <a:cubicBezTo>
                      <a:pt x="2194" y="4180"/>
                      <a:pt x="1650" y="3816"/>
                      <a:pt x="1419" y="3259"/>
                    </a:cubicBezTo>
                    <a:cubicBezTo>
                      <a:pt x="1189" y="2702"/>
                      <a:pt x="1317" y="2061"/>
                      <a:pt x="1743" y="1634"/>
                    </a:cubicBezTo>
                    <a:cubicBezTo>
                      <a:pt x="2028" y="1348"/>
                      <a:pt x="2410" y="1197"/>
                      <a:pt x="2798" y="1197"/>
                    </a:cubicBezTo>
                    <a:close/>
                    <a:moveTo>
                      <a:pt x="2796" y="1"/>
                    </a:moveTo>
                    <a:cubicBezTo>
                      <a:pt x="2254" y="1"/>
                      <a:pt x="1714" y="165"/>
                      <a:pt x="1253" y="489"/>
                    </a:cubicBezTo>
                    <a:cubicBezTo>
                      <a:pt x="433" y="1063"/>
                      <a:pt x="0" y="2048"/>
                      <a:pt x="132" y="3043"/>
                    </a:cubicBezTo>
                    <a:cubicBezTo>
                      <a:pt x="263" y="4037"/>
                      <a:pt x="937" y="4875"/>
                      <a:pt x="1880" y="5216"/>
                    </a:cubicBezTo>
                    <a:lnTo>
                      <a:pt x="1880" y="6705"/>
                    </a:lnTo>
                    <a:lnTo>
                      <a:pt x="1067" y="6705"/>
                    </a:lnTo>
                    <a:lnTo>
                      <a:pt x="2723" y="8801"/>
                    </a:lnTo>
                    <a:lnTo>
                      <a:pt x="4377" y="6705"/>
                    </a:lnTo>
                    <a:lnTo>
                      <a:pt x="3563" y="6705"/>
                    </a:lnTo>
                    <a:lnTo>
                      <a:pt x="3563" y="5265"/>
                    </a:lnTo>
                    <a:cubicBezTo>
                      <a:pt x="4703" y="4926"/>
                      <a:pt x="5485" y="3877"/>
                      <a:pt x="5485" y="2689"/>
                    </a:cubicBezTo>
                    <a:cubicBezTo>
                      <a:pt x="5485" y="1685"/>
                      <a:pt x="4926" y="766"/>
                      <a:pt x="4037" y="304"/>
                    </a:cubicBezTo>
                    <a:cubicBezTo>
                      <a:pt x="3647" y="101"/>
                      <a:pt x="3221" y="1"/>
                      <a:pt x="279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5286;p74"/>
              <p:cNvSpPr/>
              <p:nvPr/>
            </p:nvSpPr>
            <p:spPr>
              <a:xfrm>
                <a:off x="7198259" y="2534077"/>
                <a:ext cx="235261" cy="360532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8779" extrusionOk="0">
                    <a:moveTo>
                      <a:pt x="2858" y="4600"/>
                    </a:moveTo>
                    <a:cubicBezTo>
                      <a:pt x="3050" y="4600"/>
                      <a:pt x="3243" y="4637"/>
                      <a:pt x="3427" y="4713"/>
                    </a:cubicBezTo>
                    <a:cubicBezTo>
                      <a:pt x="3985" y="4945"/>
                      <a:pt x="4347" y="5488"/>
                      <a:pt x="4347" y="6092"/>
                    </a:cubicBezTo>
                    <a:cubicBezTo>
                      <a:pt x="4347" y="6915"/>
                      <a:pt x="3679" y="7581"/>
                      <a:pt x="2856" y="7583"/>
                    </a:cubicBezTo>
                    <a:cubicBezTo>
                      <a:pt x="2254" y="7583"/>
                      <a:pt x="1709" y="7219"/>
                      <a:pt x="1479" y="6662"/>
                    </a:cubicBezTo>
                    <a:cubicBezTo>
                      <a:pt x="1248" y="6105"/>
                      <a:pt x="1376" y="5464"/>
                      <a:pt x="1802" y="5037"/>
                    </a:cubicBezTo>
                    <a:cubicBezTo>
                      <a:pt x="2087" y="4751"/>
                      <a:pt x="2469" y="4600"/>
                      <a:pt x="2858" y="4600"/>
                    </a:cubicBezTo>
                    <a:close/>
                    <a:moveTo>
                      <a:pt x="2883" y="0"/>
                    </a:moveTo>
                    <a:lnTo>
                      <a:pt x="1227" y="2097"/>
                    </a:lnTo>
                    <a:lnTo>
                      <a:pt x="2041" y="2097"/>
                    </a:lnTo>
                    <a:lnTo>
                      <a:pt x="2041" y="3530"/>
                    </a:lnTo>
                    <a:cubicBezTo>
                      <a:pt x="782" y="3930"/>
                      <a:pt x="1" y="5184"/>
                      <a:pt x="196" y="6491"/>
                    </a:cubicBezTo>
                    <a:cubicBezTo>
                      <a:pt x="393" y="7796"/>
                      <a:pt x="1507" y="8766"/>
                      <a:pt x="2827" y="8779"/>
                    </a:cubicBezTo>
                    <a:cubicBezTo>
                      <a:pt x="2837" y="8779"/>
                      <a:pt x="2847" y="8779"/>
                      <a:pt x="2857" y="8779"/>
                    </a:cubicBezTo>
                    <a:cubicBezTo>
                      <a:pt x="4165" y="8779"/>
                      <a:pt x="5285" y="7837"/>
                      <a:pt x="5506" y="6545"/>
                    </a:cubicBezTo>
                    <a:cubicBezTo>
                      <a:pt x="5729" y="5245"/>
                      <a:pt x="4974" y="3973"/>
                      <a:pt x="3724" y="3547"/>
                    </a:cubicBezTo>
                    <a:lnTo>
                      <a:pt x="3724" y="2097"/>
                    </a:lnTo>
                    <a:lnTo>
                      <a:pt x="4539" y="2097"/>
                    </a:lnTo>
                    <a:lnTo>
                      <a:pt x="2883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5287;p74"/>
              <p:cNvSpPr/>
              <p:nvPr/>
            </p:nvSpPr>
            <p:spPr>
              <a:xfrm>
                <a:off x="7493639" y="2673830"/>
                <a:ext cx="225200" cy="361476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8802" extrusionOk="0">
                    <a:moveTo>
                      <a:pt x="2796" y="1197"/>
                    </a:moveTo>
                    <a:cubicBezTo>
                      <a:pt x="2988" y="1197"/>
                      <a:pt x="3181" y="1234"/>
                      <a:pt x="3365" y="1310"/>
                    </a:cubicBezTo>
                    <a:cubicBezTo>
                      <a:pt x="3922" y="1542"/>
                      <a:pt x="4286" y="2085"/>
                      <a:pt x="4286" y="2689"/>
                    </a:cubicBezTo>
                    <a:cubicBezTo>
                      <a:pt x="4284" y="3512"/>
                      <a:pt x="3618" y="4178"/>
                      <a:pt x="2795" y="4180"/>
                    </a:cubicBezTo>
                    <a:cubicBezTo>
                      <a:pt x="2191" y="4180"/>
                      <a:pt x="1649" y="3816"/>
                      <a:pt x="1418" y="3259"/>
                    </a:cubicBezTo>
                    <a:cubicBezTo>
                      <a:pt x="1187" y="2702"/>
                      <a:pt x="1314" y="2061"/>
                      <a:pt x="1740" y="1634"/>
                    </a:cubicBezTo>
                    <a:cubicBezTo>
                      <a:pt x="2026" y="1348"/>
                      <a:pt x="2408" y="1197"/>
                      <a:pt x="2796" y="1197"/>
                    </a:cubicBezTo>
                    <a:close/>
                    <a:moveTo>
                      <a:pt x="2794" y="1"/>
                    </a:moveTo>
                    <a:cubicBezTo>
                      <a:pt x="2254" y="1"/>
                      <a:pt x="1717" y="163"/>
                      <a:pt x="1258" y="484"/>
                    </a:cubicBezTo>
                    <a:cubicBezTo>
                      <a:pt x="436" y="1055"/>
                      <a:pt x="1" y="2037"/>
                      <a:pt x="127" y="3030"/>
                    </a:cubicBezTo>
                    <a:cubicBezTo>
                      <a:pt x="255" y="4023"/>
                      <a:pt x="923" y="4863"/>
                      <a:pt x="1862" y="5211"/>
                    </a:cubicBezTo>
                    <a:lnTo>
                      <a:pt x="1862" y="6705"/>
                    </a:lnTo>
                    <a:lnTo>
                      <a:pt x="1048" y="6705"/>
                    </a:lnTo>
                    <a:lnTo>
                      <a:pt x="2704" y="8801"/>
                    </a:lnTo>
                    <a:lnTo>
                      <a:pt x="4360" y="6705"/>
                    </a:lnTo>
                    <a:lnTo>
                      <a:pt x="3545" y="6705"/>
                    </a:lnTo>
                    <a:lnTo>
                      <a:pt x="3545" y="5270"/>
                    </a:lnTo>
                    <a:cubicBezTo>
                      <a:pt x="4693" y="4935"/>
                      <a:pt x="5484" y="3883"/>
                      <a:pt x="5484" y="2689"/>
                    </a:cubicBezTo>
                    <a:cubicBezTo>
                      <a:pt x="5482" y="1688"/>
                      <a:pt x="4927" y="769"/>
                      <a:pt x="4039" y="306"/>
                    </a:cubicBezTo>
                    <a:cubicBezTo>
                      <a:pt x="3647" y="102"/>
                      <a:pt x="3220" y="1"/>
                      <a:pt x="279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5288;p74"/>
              <p:cNvSpPr/>
              <p:nvPr/>
            </p:nvSpPr>
            <p:spPr>
              <a:xfrm>
                <a:off x="7792387" y="2534077"/>
                <a:ext cx="235261" cy="360532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8779" extrusionOk="0">
                    <a:moveTo>
                      <a:pt x="2861" y="4601"/>
                    </a:moveTo>
                    <a:cubicBezTo>
                      <a:pt x="3053" y="4601"/>
                      <a:pt x="3247" y="4638"/>
                      <a:pt x="3431" y="4715"/>
                    </a:cubicBezTo>
                    <a:cubicBezTo>
                      <a:pt x="3988" y="4945"/>
                      <a:pt x="4351" y="5488"/>
                      <a:pt x="4351" y="6092"/>
                    </a:cubicBezTo>
                    <a:cubicBezTo>
                      <a:pt x="4350" y="6915"/>
                      <a:pt x="3684" y="7581"/>
                      <a:pt x="2861" y="7583"/>
                    </a:cubicBezTo>
                    <a:cubicBezTo>
                      <a:pt x="2259" y="7583"/>
                      <a:pt x="1714" y="7219"/>
                      <a:pt x="1483" y="6662"/>
                    </a:cubicBezTo>
                    <a:cubicBezTo>
                      <a:pt x="1253" y="6105"/>
                      <a:pt x="1381" y="5464"/>
                      <a:pt x="1807" y="5038"/>
                    </a:cubicBezTo>
                    <a:cubicBezTo>
                      <a:pt x="2092" y="4752"/>
                      <a:pt x="2473" y="4601"/>
                      <a:pt x="2861" y="4601"/>
                    </a:cubicBezTo>
                    <a:close/>
                    <a:moveTo>
                      <a:pt x="2870" y="0"/>
                    </a:moveTo>
                    <a:lnTo>
                      <a:pt x="1214" y="2097"/>
                    </a:lnTo>
                    <a:lnTo>
                      <a:pt x="2028" y="2097"/>
                    </a:lnTo>
                    <a:lnTo>
                      <a:pt x="2028" y="3536"/>
                    </a:lnTo>
                    <a:cubicBezTo>
                      <a:pt x="773" y="3944"/>
                      <a:pt x="1" y="5205"/>
                      <a:pt x="204" y="6508"/>
                    </a:cubicBezTo>
                    <a:cubicBezTo>
                      <a:pt x="409" y="7813"/>
                      <a:pt x="1532" y="8776"/>
                      <a:pt x="2851" y="8779"/>
                    </a:cubicBezTo>
                    <a:cubicBezTo>
                      <a:pt x="2854" y="8779"/>
                      <a:pt x="2858" y="8779"/>
                      <a:pt x="2861" y="8779"/>
                    </a:cubicBezTo>
                    <a:cubicBezTo>
                      <a:pt x="4178" y="8779"/>
                      <a:pt x="5300" y="7828"/>
                      <a:pt x="5514" y="6527"/>
                    </a:cubicBezTo>
                    <a:cubicBezTo>
                      <a:pt x="5729" y="5225"/>
                      <a:pt x="4965" y="3959"/>
                      <a:pt x="3713" y="3543"/>
                    </a:cubicBezTo>
                    <a:lnTo>
                      <a:pt x="3713" y="2097"/>
                    </a:lnTo>
                    <a:lnTo>
                      <a:pt x="4526" y="2097"/>
                    </a:lnTo>
                    <a:lnTo>
                      <a:pt x="2870" y="0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5289;p74"/>
              <p:cNvSpPr/>
              <p:nvPr/>
            </p:nvSpPr>
            <p:spPr>
              <a:xfrm>
                <a:off x="8090150" y="2673789"/>
                <a:ext cx="225857" cy="361517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8803" extrusionOk="0">
                    <a:moveTo>
                      <a:pt x="2811" y="1198"/>
                    </a:moveTo>
                    <a:cubicBezTo>
                      <a:pt x="3003" y="1198"/>
                      <a:pt x="3197" y="1235"/>
                      <a:pt x="3381" y="1311"/>
                    </a:cubicBezTo>
                    <a:cubicBezTo>
                      <a:pt x="3938" y="1543"/>
                      <a:pt x="4302" y="2086"/>
                      <a:pt x="4302" y="2690"/>
                    </a:cubicBezTo>
                    <a:cubicBezTo>
                      <a:pt x="4300" y="3513"/>
                      <a:pt x="3634" y="4179"/>
                      <a:pt x="2811" y="4181"/>
                    </a:cubicBezTo>
                    <a:cubicBezTo>
                      <a:pt x="2209" y="4181"/>
                      <a:pt x="1664" y="3817"/>
                      <a:pt x="1434" y="3260"/>
                    </a:cubicBezTo>
                    <a:cubicBezTo>
                      <a:pt x="1203" y="2703"/>
                      <a:pt x="1330" y="2062"/>
                      <a:pt x="1757" y="1635"/>
                    </a:cubicBezTo>
                    <a:cubicBezTo>
                      <a:pt x="2042" y="1349"/>
                      <a:pt x="2423" y="1198"/>
                      <a:pt x="2811" y="1198"/>
                    </a:cubicBezTo>
                    <a:close/>
                    <a:moveTo>
                      <a:pt x="2812" y="1"/>
                    </a:moveTo>
                    <a:cubicBezTo>
                      <a:pt x="2257" y="1"/>
                      <a:pt x="1706" y="172"/>
                      <a:pt x="1238" y="509"/>
                    </a:cubicBezTo>
                    <a:cubicBezTo>
                      <a:pt x="420" y="1098"/>
                      <a:pt x="1" y="2097"/>
                      <a:pt x="154" y="3095"/>
                    </a:cubicBezTo>
                    <a:cubicBezTo>
                      <a:pt x="306" y="4093"/>
                      <a:pt x="1005" y="4920"/>
                      <a:pt x="1962" y="5239"/>
                    </a:cubicBezTo>
                    <a:lnTo>
                      <a:pt x="1962" y="6706"/>
                    </a:lnTo>
                    <a:lnTo>
                      <a:pt x="1149" y="6706"/>
                    </a:lnTo>
                    <a:lnTo>
                      <a:pt x="2804" y="8802"/>
                    </a:lnTo>
                    <a:lnTo>
                      <a:pt x="4460" y="6706"/>
                    </a:lnTo>
                    <a:lnTo>
                      <a:pt x="3645" y="6706"/>
                    </a:lnTo>
                    <a:lnTo>
                      <a:pt x="3645" y="5244"/>
                    </a:lnTo>
                    <a:cubicBezTo>
                      <a:pt x="4750" y="4882"/>
                      <a:pt x="5499" y="3852"/>
                      <a:pt x="5499" y="2690"/>
                    </a:cubicBezTo>
                    <a:cubicBezTo>
                      <a:pt x="5499" y="1679"/>
                      <a:pt x="4934" y="755"/>
                      <a:pt x="4036" y="296"/>
                    </a:cubicBezTo>
                    <a:cubicBezTo>
                      <a:pt x="3650" y="98"/>
                      <a:pt x="3230" y="1"/>
                      <a:pt x="281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oogle Shape;5290;p74"/>
            <p:cNvGrpSpPr/>
            <p:nvPr/>
          </p:nvGrpSpPr>
          <p:grpSpPr>
            <a:xfrm>
              <a:off x="6722945" y="2474003"/>
              <a:ext cx="1213482" cy="259962"/>
              <a:chOff x="1808063" y="4294338"/>
              <a:chExt cx="3370782" cy="721817"/>
            </a:xfrm>
          </p:grpSpPr>
          <p:sp>
            <p:nvSpPr>
              <p:cNvPr id="110" name="Google Shape;5291;p74"/>
              <p:cNvSpPr/>
              <p:nvPr/>
            </p:nvSpPr>
            <p:spPr>
              <a:xfrm>
                <a:off x="1906300" y="44231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5292;p74"/>
              <p:cNvSpPr/>
              <p:nvPr/>
            </p:nvSpPr>
            <p:spPr>
              <a:xfrm>
                <a:off x="3795035" y="4655290"/>
                <a:ext cx="721912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5293;p74"/>
              <p:cNvSpPr/>
              <p:nvPr/>
            </p:nvSpPr>
            <p:spPr>
              <a:xfrm>
                <a:off x="3133137" y="4294338"/>
                <a:ext cx="721729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5294;p74"/>
              <p:cNvSpPr/>
              <p:nvPr/>
            </p:nvSpPr>
            <p:spPr>
              <a:xfrm>
                <a:off x="1808063" y="4294338"/>
                <a:ext cx="722460" cy="36205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5295;p74"/>
              <p:cNvSpPr/>
              <p:nvPr/>
            </p:nvSpPr>
            <p:spPr>
              <a:xfrm>
                <a:off x="2470965" y="4655290"/>
                <a:ext cx="721912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5296;p74"/>
              <p:cNvSpPr/>
              <p:nvPr/>
            </p:nvSpPr>
            <p:spPr>
              <a:xfrm>
                <a:off x="4456385" y="4294338"/>
                <a:ext cx="722460" cy="36205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5297;p74"/>
              <p:cNvSpPr/>
              <p:nvPr/>
            </p:nvSpPr>
            <p:spPr>
              <a:xfrm>
                <a:off x="2568813" y="43514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5298;p74"/>
              <p:cNvSpPr/>
              <p:nvPr/>
            </p:nvSpPr>
            <p:spPr>
              <a:xfrm>
                <a:off x="3231883" y="44231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5299;p74"/>
              <p:cNvSpPr/>
              <p:nvPr/>
            </p:nvSpPr>
            <p:spPr>
              <a:xfrm>
                <a:off x="3894395" y="43514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5300;p74"/>
              <p:cNvSpPr/>
              <p:nvPr/>
            </p:nvSpPr>
            <p:spPr>
              <a:xfrm>
                <a:off x="4560958" y="44231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oogle Shape;5301;p74"/>
            <p:cNvGrpSpPr/>
            <p:nvPr/>
          </p:nvGrpSpPr>
          <p:grpSpPr>
            <a:xfrm>
              <a:off x="8092442" y="2974065"/>
              <a:ext cx="1062800" cy="262954"/>
              <a:chOff x="4234950" y="2101012"/>
              <a:chExt cx="4219974" cy="1044090"/>
            </a:xfrm>
          </p:grpSpPr>
          <p:sp>
            <p:nvSpPr>
              <p:cNvPr id="121" name="Google Shape;5302;p74"/>
              <p:cNvSpPr/>
              <p:nvPr/>
            </p:nvSpPr>
            <p:spPr>
              <a:xfrm rot="10800000">
                <a:off x="7528544" y="2218809"/>
                <a:ext cx="826790" cy="826702"/>
              </a:xfrm>
              <a:custGeom>
                <a:avLst/>
                <a:gdLst/>
                <a:ahLst/>
                <a:cxnLst/>
                <a:rect l="l" t="t" r="r" b="b"/>
                <a:pathLst>
                  <a:path w="34893" h="34893" extrusionOk="0">
                    <a:moveTo>
                      <a:pt x="1" y="1"/>
                    </a:moveTo>
                    <a:lnTo>
                      <a:pt x="1" y="34892"/>
                    </a:lnTo>
                    <a:lnTo>
                      <a:pt x="34892" y="34892"/>
                    </a:lnTo>
                    <a:lnTo>
                      <a:pt x="34892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5303;p74"/>
              <p:cNvSpPr/>
              <p:nvPr/>
            </p:nvSpPr>
            <p:spPr>
              <a:xfrm rot="10800000">
                <a:off x="6487595" y="2218809"/>
                <a:ext cx="827572" cy="826702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34893" extrusionOk="0">
                    <a:moveTo>
                      <a:pt x="1" y="1"/>
                    </a:moveTo>
                    <a:lnTo>
                      <a:pt x="1" y="34892"/>
                    </a:lnTo>
                    <a:lnTo>
                      <a:pt x="34926" y="34892"/>
                    </a:lnTo>
                    <a:lnTo>
                      <a:pt x="3492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5304;p74"/>
              <p:cNvSpPr/>
              <p:nvPr/>
            </p:nvSpPr>
            <p:spPr>
              <a:xfrm rot="10800000">
                <a:off x="5430819" y="2218809"/>
                <a:ext cx="827572" cy="826702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34893" extrusionOk="0">
                    <a:moveTo>
                      <a:pt x="0" y="1"/>
                    </a:moveTo>
                    <a:lnTo>
                      <a:pt x="0" y="34892"/>
                    </a:lnTo>
                    <a:lnTo>
                      <a:pt x="34925" y="34892"/>
                    </a:lnTo>
                    <a:lnTo>
                      <a:pt x="34925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5305;p74"/>
              <p:cNvSpPr/>
              <p:nvPr/>
            </p:nvSpPr>
            <p:spPr>
              <a:xfrm rot="10800000">
                <a:off x="4374848" y="2218809"/>
                <a:ext cx="826790" cy="826702"/>
              </a:xfrm>
              <a:custGeom>
                <a:avLst/>
                <a:gdLst/>
                <a:ahLst/>
                <a:cxnLst/>
                <a:rect l="l" t="t" r="r" b="b"/>
                <a:pathLst>
                  <a:path w="34893" h="34893" extrusionOk="0">
                    <a:moveTo>
                      <a:pt x="1" y="1"/>
                    </a:moveTo>
                    <a:lnTo>
                      <a:pt x="1" y="34892"/>
                    </a:lnTo>
                    <a:lnTo>
                      <a:pt x="34892" y="34892"/>
                    </a:lnTo>
                    <a:lnTo>
                      <a:pt x="34892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5306;p74"/>
              <p:cNvSpPr/>
              <p:nvPr/>
            </p:nvSpPr>
            <p:spPr>
              <a:xfrm rot="10800000">
                <a:off x="7410780" y="2622683"/>
                <a:ext cx="1044144" cy="522420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50" fill="none" extrusionOk="0">
                    <a:moveTo>
                      <a:pt x="1" y="22050"/>
                    </a:moveTo>
                    <a:cubicBezTo>
                      <a:pt x="1" y="9874"/>
                      <a:pt x="9874" y="1"/>
                      <a:pt x="22050" y="1"/>
                    </a:cubicBezTo>
                    <a:cubicBezTo>
                      <a:pt x="34192" y="1"/>
                      <a:pt x="44065" y="9874"/>
                      <a:pt x="44065" y="22050"/>
                    </a:cubicBezTo>
                  </a:path>
                </a:pathLst>
              </a:custGeom>
              <a:noFill/>
              <a:ln w="20850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5307;p74"/>
              <p:cNvSpPr/>
              <p:nvPr/>
            </p:nvSpPr>
            <p:spPr>
              <a:xfrm rot="10800000">
                <a:off x="6366656" y="2101012"/>
                <a:ext cx="1044144" cy="521638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5" y="1"/>
                    </a:moveTo>
                    <a:cubicBezTo>
                      <a:pt x="44065" y="12176"/>
                      <a:pt x="34191" y="22016"/>
                      <a:pt x="22049" y="22016"/>
                    </a:cubicBezTo>
                    <a:cubicBezTo>
                      <a:pt x="9874" y="22016"/>
                      <a:pt x="0" y="12176"/>
                      <a:pt x="0" y="1"/>
                    </a:cubicBezTo>
                  </a:path>
                </a:pathLst>
              </a:custGeom>
              <a:noFill/>
              <a:ln w="20850" cap="rnd" cmpd="sng">
                <a:solidFill>
                  <a:srgbClr val="5F7D9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5308;p74"/>
              <p:cNvSpPr/>
              <p:nvPr/>
            </p:nvSpPr>
            <p:spPr>
              <a:xfrm rot="10800000">
                <a:off x="5322557" y="2622683"/>
                <a:ext cx="1044120" cy="522420"/>
              </a:xfrm>
              <a:custGeom>
                <a:avLst/>
                <a:gdLst/>
                <a:ahLst/>
                <a:cxnLst/>
                <a:rect l="l" t="t" r="r" b="b"/>
                <a:pathLst>
                  <a:path w="44065" h="22050" fill="none" extrusionOk="0">
                    <a:moveTo>
                      <a:pt x="0" y="22050"/>
                    </a:moveTo>
                    <a:cubicBezTo>
                      <a:pt x="0" y="9874"/>
                      <a:pt x="9874" y="1"/>
                      <a:pt x="22049" y="1"/>
                    </a:cubicBezTo>
                    <a:cubicBezTo>
                      <a:pt x="34191" y="1"/>
                      <a:pt x="44065" y="9874"/>
                      <a:pt x="44065" y="22050"/>
                    </a:cubicBezTo>
                  </a:path>
                </a:pathLst>
              </a:custGeom>
              <a:noFill/>
              <a:ln w="20850" cap="rnd" cmpd="sng">
                <a:solidFill>
                  <a:srgbClr val="869FB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5309;p74"/>
              <p:cNvSpPr/>
              <p:nvPr/>
            </p:nvSpPr>
            <p:spPr>
              <a:xfrm rot="10800000">
                <a:off x="4278434" y="2101012"/>
                <a:ext cx="1044144" cy="521638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noFill/>
              <a:ln w="20850" cap="rnd" cmpd="sng">
                <a:solidFill>
                  <a:srgbClr val="BAC8D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5310;p74"/>
              <p:cNvSpPr/>
              <p:nvPr/>
            </p:nvSpPr>
            <p:spPr>
              <a:xfrm rot="10800000">
                <a:off x="7367296" y="2570459"/>
                <a:ext cx="86984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71" extrusionOk="0">
                    <a:moveTo>
                      <a:pt x="1835" y="1"/>
                    </a:moveTo>
                    <a:cubicBezTo>
                      <a:pt x="835" y="1"/>
                      <a:pt x="1" y="835"/>
                      <a:pt x="1" y="1836"/>
                    </a:cubicBezTo>
                    <a:cubicBezTo>
                      <a:pt x="1" y="2870"/>
                      <a:pt x="835" y="3670"/>
                      <a:pt x="1835" y="3670"/>
                    </a:cubicBezTo>
                    <a:cubicBezTo>
                      <a:pt x="2869" y="3670"/>
                      <a:pt x="3670" y="2870"/>
                      <a:pt x="3670" y="1836"/>
                    </a:cubicBezTo>
                    <a:cubicBezTo>
                      <a:pt x="3670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5311;p74"/>
              <p:cNvSpPr/>
              <p:nvPr/>
            </p:nvSpPr>
            <p:spPr>
              <a:xfrm rot="10800000">
                <a:off x="6323197" y="2570459"/>
                <a:ext cx="86961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1" y="835"/>
                      <a:pt x="1" y="1836"/>
                    </a:cubicBezTo>
                    <a:cubicBezTo>
                      <a:pt x="1" y="2870"/>
                      <a:pt x="834" y="3670"/>
                      <a:pt x="1835" y="3670"/>
                    </a:cubicBezTo>
                    <a:cubicBezTo>
                      <a:pt x="2836" y="3670"/>
                      <a:pt x="3670" y="2870"/>
                      <a:pt x="3670" y="1836"/>
                    </a:cubicBezTo>
                    <a:cubicBezTo>
                      <a:pt x="3670" y="835"/>
                      <a:pt x="2869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5312;p74"/>
              <p:cNvSpPr/>
              <p:nvPr/>
            </p:nvSpPr>
            <p:spPr>
              <a:xfrm rot="10800000">
                <a:off x="5279073" y="2570459"/>
                <a:ext cx="86961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0" y="835"/>
                      <a:pt x="0" y="1836"/>
                    </a:cubicBezTo>
                    <a:cubicBezTo>
                      <a:pt x="0" y="2870"/>
                      <a:pt x="834" y="3670"/>
                      <a:pt x="1835" y="3670"/>
                    </a:cubicBezTo>
                    <a:cubicBezTo>
                      <a:pt x="2836" y="3670"/>
                      <a:pt x="3670" y="2870"/>
                      <a:pt x="3670" y="1836"/>
                    </a:cubicBezTo>
                    <a:cubicBezTo>
                      <a:pt x="3670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5313;p74"/>
              <p:cNvSpPr/>
              <p:nvPr/>
            </p:nvSpPr>
            <p:spPr>
              <a:xfrm rot="10800000">
                <a:off x="4234950" y="2570459"/>
                <a:ext cx="86961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0" y="835"/>
                      <a:pt x="0" y="1836"/>
                    </a:cubicBezTo>
                    <a:cubicBezTo>
                      <a:pt x="0" y="2870"/>
                      <a:pt x="834" y="3670"/>
                      <a:pt x="1835" y="3670"/>
                    </a:cubicBezTo>
                    <a:cubicBezTo>
                      <a:pt x="2836" y="3670"/>
                      <a:pt x="3669" y="2870"/>
                      <a:pt x="3669" y="1836"/>
                    </a:cubicBezTo>
                    <a:cubicBezTo>
                      <a:pt x="3669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5314;p74"/>
              <p:cNvSpPr/>
              <p:nvPr/>
            </p:nvSpPr>
            <p:spPr>
              <a:xfrm rot="10800000">
                <a:off x="7541197" y="2231460"/>
                <a:ext cx="801483" cy="800617"/>
              </a:xfrm>
              <a:custGeom>
                <a:avLst/>
                <a:gdLst/>
                <a:ahLst/>
                <a:cxnLst/>
                <a:rect l="l" t="t" r="r" b="b"/>
                <a:pathLst>
                  <a:path w="33825" h="33792" extrusionOk="0">
                    <a:moveTo>
                      <a:pt x="16912" y="1835"/>
                    </a:moveTo>
                    <a:cubicBezTo>
                      <a:pt x="25218" y="1835"/>
                      <a:pt x="31956" y="8573"/>
                      <a:pt x="31956" y="16879"/>
                    </a:cubicBezTo>
                    <a:cubicBezTo>
                      <a:pt x="31956" y="25185"/>
                      <a:pt x="25218" y="31923"/>
                      <a:pt x="16912" y="31923"/>
                    </a:cubicBezTo>
                    <a:cubicBezTo>
                      <a:pt x="8606" y="31923"/>
                      <a:pt x="1868" y="25185"/>
                      <a:pt x="1868" y="16879"/>
                    </a:cubicBezTo>
                    <a:cubicBezTo>
                      <a:pt x="1868" y="8573"/>
                      <a:pt x="8606" y="1835"/>
                      <a:pt x="16912" y="1835"/>
                    </a:cubicBezTo>
                    <a:close/>
                    <a:moveTo>
                      <a:pt x="16912" y="1"/>
                    </a:moveTo>
                    <a:cubicBezTo>
                      <a:pt x="7572" y="1"/>
                      <a:pt x="0" y="7539"/>
                      <a:pt x="0" y="16879"/>
                    </a:cubicBezTo>
                    <a:cubicBezTo>
                      <a:pt x="0" y="26219"/>
                      <a:pt x="7572" y="33791"/>
                      <a:pt x="16912" y="33791"/>
                    </a:cubicBezTo>
                    <a:cubicBezTo>
                      <a:pt x="26252" y="33791"/>
                      <a:pt x="33824" y="26219"/>
                      <a:pt x="33824" y="16879"/>
                    </a:cubicBezTo>
                    <a:cubicBezTo>
                      <a:pt x="33824" y="7539"/>
                      <a:pt x="26252" y="1"/>
                      <a:pt x="1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5315;p74"/>
              <p:cNvSpPr/>
              <p:nvPr/>
            </p:nvSpPr>
            <p:spPr>
              <a:xfrm rot="10800000">
                <a:off x="6488377" y="2231460"/>
                <a:ext cx="800701" cy="800617"/>
              </a:xfrm>
              <a:custGeom>
                <a:avLst/>
                <a:gdLst/>
                <a:ahLst/>
                <a:cxnLst/>
                <a:rect l="l" t="t" r="r" b="b"/>
                <a:pathLst>
                  <a:path w="33792" h="33792" extrusionOk="0">
                    <a:moveTo>
                      <a:pt x="16912" y="1"/>
                    </a:moveTo>
                    <a:cubicBezTo>
                      <a:pt x="7572" y="1"/>
                      <a:pt x="0" y="7539"/>
                      <a:pt x="0" y="16879"/>
                    </a:cubicBezTo>
                    <a:cubicBezTo>
                      <a:pt x="0" y="26219"/>
                      <a:pt x="7572" y="33791"/>
                      <a:pt x="16912" y="33791"/>
                    </a:cubicBezTo>
                    <a:cubicBezTo>
                      <a:pt x="26219" y="33791"/>
                      <a:pt x="33791" y="26219"/>
                      <a:pt x="33791" y="16879"/>
                    </a:cubicBezTo>
                    <a:cubicBezTo>
                      <a:pt x="33791" y="7539"/>
                      <a:pt x="26252" y="1"/>
                      <a:pt x="16912" y="1"/>
                    </a:cubicBezTo>
                    <a:close/>
                    <a:moveTo>
                      <a:pt x="16912" y="31923"/>
                    </a:moveTo>
                    <a:cubicBezTo>
                      <a:pt x="8607" y="31923"/>
                      <a:pt x="1868" y="25185"/>
                      <a:pt x="1868" y="16879"/>
                    </a:cubicBezTo>
                    <a:cubicBezTo>
                      <a:pt x="1868" y="8573"/>
                      <a:pt x="8607" y="1835"/>
                      <a:pt x="16912" y="1835"/>
                    </a:cubicBezTo>
                    <a:cubicBezTo>
                      <a:pt x="25218" y="1835"/>
                      <a:pt x="31957" y="8573"/>
                      <a:pt x="31957" y="16879"/>
                    </a:cubicBezTo>
                    <a:cubicBezTo>
                      <a:pt x="31957" y="25185"/>
                      <a:pt x="25218" y="31923"/>
                      <a:pt x="16912" y="3192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5316;p74"/>
              <p:cNvSpPr/>
              <p:nvPr/>
            </p:nvSpPr>
            <p:spPr>
              <a:xfrm rot="10800000">
                <a:off x="5434776" y="2231460"/>
                <a:ext cx="800701" cy="800617"/>
              </a:xfrm>
              <a:custGeom>
                <a:avLst/>
                <a:gdLst/>
                <a:ahLst/>
                <a:cxnLst/>
                <a:rect l="l" t="t" r="r" b="b"/>
                <a:pathLst>
                  <a:path w="33792" h="33792" extrusionOk="0">
                    <a:moveTo>
                      <a:pt x="16879" y="1"/>
                    </a:moveTo>
                    <a:cubicBezTo>
                      <a:pt x="7539" y="1"/>
                      <a:pt x="0" y="7539"/>
                      <a:pt x="0" y="16879"/>
                    </a:cubicBezTo>
                    <a:cubicBezTo>
                      <a:pt x="0" y="26219"/>
                      <a:pt x="7539" y="33791"/>
                      <a:pt x="16879" y="33791"/>
                    </a:cubicBezTo>
                    <a:cubicBezTo>
                      <a:pt x="26219" y="33791"/>
                      <a:pt x="33791" y="26219"/>
                      <a:pt x="33791" y="16879"/>
                    </a:cubicBezTo>
                    <a:cubicBezTo>
                      <a:pt x="33791" y="7539"/>
                      <a:pt x="26219" y="1"/>
                      <a:pt x="16879" y="1"/>
                    </a:cubicBezTo>
                    <a:close/>
                    <a:moveTo>
                      <a:pt x="16879" y="31923"/>
                    </a:moveTo>
                    <a:cubicBezTo>
                      <a:pt x="8573" y="31923"/>
                      <a:pt x="1835" y="25185"/>
                      <a:pt x="1835" y="16879"/>
                    </a:cubicBezTo>
                    <a:cubicBezTo>
                      <a:pt x="1835" y="8573"/>
                      <a:pt x="8573" y="1835"/>
                      <a:pt x="16879" y="1835"/>
                    </a:cubicBezTo>
                    <a:cubicBezTo>
                      <a:pt x="25185" y="1835"/>
                      <a:pt x="31923" y="8573"/>
                      <a:pt x="31923" y="16879"/>
                    </a:cubicBezTo>
                    <a:cubicBezTo>
                      <a:pt x="31923" y="25185"/>
                      <a:pt x="25185" y="31923"/>
                      <a:pt x="16879" y="3192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5317;p74"/>
              <p:cNvSpPr/>
              <p:nvPr/>
            </p:nvSpPr>
            <p:spPr>
              <a:xfrm rot="10800000">
                <a:off x="4381980" y="2231460"/>
                <a:ext cx="800678" cy="800617"/>
              </a:xfrm>
              <a:custGeom>
                <a:avLst/>
                <a:gdLst/>
                <a:ahLst/>
                <a:cxnLst/>
                <a:rect l="l" t="t" r="r" b="b"/>
                <a:pathLst>
                  <a:path w="33791" h="33792" extrusionOk="0">
                    <a:moveTo>
                      <a:pt x="16912" y="1"/>
                    </a:moveTo>
                    <a:cubicBezTo>
                      <a:pt x="7572" y="1"/>
                      <a:pt x="0" y="7539"/>
                      <a:pt x="0" y="16879"/>
                    </a:cubicBezTo>
                    <a:cubicBezTo>
                      <a:pt x="0" y="26219"/>
                      <a:pt x="7572" y="33791"/>
                      <a:pt x="16912" y="33791"/>
                    </a:cubicBezTo>
                    <a:cubicBezTo>
                      <a:pt x="26252" y="33791"/>
                      <a:pt x="33791" y="26219"/>
                      <a:pt x="33791" y="16879"/>
                    </a:cubicBezTo>
                    <a:cubicBezTo>
                      <a:pt x="33791" y="7539"/>
                      <a:pt x="26252" y="1"/>
                      <a:pt x="16912" y="1"/>
                    </a:cubicBezTo>
                    <a:close/>
                    <a:moveTo>
                      <a:pt x="16912" y="31923"/>
                    </a:moveTo>
                    <a:cubicBezTo>
                      <a:pt x="8606" y="31923"/>
                      <a:pt x="1868" y="25185"/>
                      <a:pt x="1868" y="16879"/>
                    </a:cubicBezTo>
                    <a:cubicBezTo>
                      <a:pt x="1868" y="8573"/>
                      <a:pt x="8606" y="1835"/>
                      <a:pt x="16912" y="1835"/>
                    </a:cubicBezTo>
                    <a:cubicBezTo>
                      <a:pt x="25218" y="1835"/>
                      <a:pt x="31956" y="8573"/>
                      <a:pt x="31956" y="16879"/>
                    </a:cubicBezTo>
                    <a:cubicBezTo>
                      <a:pt x="31956" y="25185"/>
                      <a:pt x="25218" y="31923"/>
                      <a:pt x="16912" y="3192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7" name="Google Shape;5318;p74"/>
            <p:cNvGrpSpPr/>
            <p:nvPr/>
          </p:nvGrpSpPr>
          <p:grpSpPr>
            <a:xfrm>
              <a:off x="9274046" y="1467133"/>
              <a:ext cx="1189745" cy="278668"/>
              <a:chOff x="1247650" y="2075423"/>
              <a:chExt cx="6648477" cy="1557238"/>
            </a:xfrm>
          </p:grpSpPr>
          <p:sp>
            <p:nvSpPr>
              <p:cNvPr id="138" name="Google Shape;5319;p74"/>
              <p:cNvSpPr/>
              <p:nvPr/>
            </p:nvSpPr>
            <p:spPr>
              <a:xfrm>
                <a:off x="6633862" y="2075423"/>
                <a:ext cx="953444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7" h="50027" extrusionOk="0">
                    <a:moveTo>
                      <a:pt x="14439" y="0"/>
                    </a:moveTo>
                    <a:lnTo>
                      <a:pt x="0" y="25014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7" y="25014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5320;p74"/>
              <p:cNvSpPr/>
              <p:nvPr/>
            </p:nvSpPr>
            <p:spPr>
              <a:xfrm>
                <a:off x="5359252" y="2806965"/>
                <a:ext cx="953461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7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5321;p74"/>
              <p:cNvSpPr/>
              <p:nvPr/>
            </p:nvSpPr>
            <p:spPr>
              <a:xfrm>
                <a:off x="1601478" y="2075425"/>
                <a:ext cx="953316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5322;p74"/>
              <p:cNvSpPr/>
              <p:nvPr/>
            </p:nvSpPr>
            <p:spPr>
              <a:xfrm>
                <a:off x="2857827" y="2807112"/>
                <a:ext cx="953370" cy="825320"/>
              </a:xfrm>
              <a:custGeom>
                <a:avLst/>
                <a:gdLst/>
                <a:ahLst/>
                <a:cxnLst/>
                <a:rect l="l" t="t" r="r" b="b"/>
                <a:pathLst>
                  <a:path w="57780" h="50027" extrusionOk="0">
                    <a:moveTo>
                      <a:pt x="14452" y="0"/>
                    </a:moveTo>
                    <a:lnTo>
                      <a:pt x="0" y="25013"/>
                    </a:lnTo>
                    <a:lnTo>
                      <a:pt x="14452" y="50027"/>
                    </a:lnTo>
                    <a:lnTo>
                      <a:pt x="43328" y="50027"/>
                    </a:lnTo>
                    <a:lnTo>
                      <a:pt x="57780" y="25013"/>
                    </a:lnTo>
                    <a:lnTo>
                      <a:pt x="43328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5323;p74"/>
              <p:cNvSpPr/>
              <p:nvPr/>
            </p:nvSpPr>
            <p:spPr>
              <a:xfrm>
                <a:off x="4097386" y="2075425"/>
                <a:ext cx="953444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7" h="50027" extrusionOk="0">
                    <a:moveTo>
                      <a:pt x="14439" y="0"/>
                    </a:moveTo>
                    <a:lnTo>
                      <a:pt x="0" y="25013"/>
                    </a:lnTo>
                    <a:lnTo>
                      <a:pt x="14439" y="50027"/>
                    </a:lnTo>
                    <a:lnTo>
                      <a:pt x="43328" y="50027"/>
                    </a:lnTo>
                    <a:lnTo>
                      <a:pt x="57767" y="25013"/>
                    </a:lnTo>
                    <a:lnTo>
                      <a:pt x="43328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5324;p74"/>
              <p:cNvSpPr/>
              <p:nvPr/>
            </p:nvSpPr>
            <p:spPr>
              <a:xfrm>
                <a:off x="1247650" y="2490334"/>
                <a:ext cx="6648477" cy="729445"/>
              </a:xfrm>
              <a:custGeom>
                <a:avLst/>
                <a:gdLst/>
                <a:ahLst/>
                <a:cxnLst/>
                <a:rect l="l" t="t" r="r" b="b"/>
                <a:pathLst>
                  <a:path w="285373" h="31310" fill="none" extrusionOk="0">
                    <a:moveTo>
                      <a:pt x="285373" y="3317"/>
                    </a:moveTo>
                    <a:lnTo>
                      <a:pt x="269256" y="31309"/>
                    </a:lnTo>
                    <a:lnTo>
                      <a:pt x="233095" y="31309"/>
                    </a:lnTo>
                    <a:lnTo>
                      <a:pt x="215067" y="352"/>
                    </a:lnTo>
                    <a:lnTo>
                      <a:pt x="179426" y="352"/>
                    </a:lnTo>
                    <a:lnTo>
                      <a:pt x="161606" y="31218"/>
                    </a:lnTo>
                    <a:lnTo>
                      <a:pt x="125718" y="31309"/>
                    </a:lnTo>
                    <a:lnTo>
                      <a:pt x="107651" y="0"/>
                    </a:lnTo>
                    <a:lnTo>
                      <a:pt x="71490" y="0"/>
                    </a:lnTo>
                    <a:lnTo>
                      <a:pt x="53669" y="31075"/>
                    </a:lnTo>
                    <a:lnTo>
                      <a:pt x="18042" y="31075"/>
                    </a:lnTo>
                    <a:lnTo>
                      <a:pt x="0" y="118"/>
                    </a:lnTo>
                  </a:path>
                </a:pathLst>
              </a:custGeom>
              <a:solidFill>
                <a:srgbClr val="191919"/>
              </a:solidFill>
              <a:ln w="19050" cap="flat" cmpd="sng">
                <a:solidFill>
                  <a:srgbClr val="869FB2"/>
                </a:solidFill>
                <a:prstDash val="solid"/>
                <a:miter lim="1300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oogle Shape;5343;p74"/>
            <p:cNvGrpSpPr/>
            <p:nvPr/>
          </p:nvGrpSpPr>
          <p:grpSpPr>
            <a:xfrm>
              <a:off x="9490386" y="3430484"/>
              <a:ext cx="947199" cy="589056"/>
              <a:chOff x="548861" y="389676"/>
              <a:chExt cx="3843371" cy="2390163"/>
            </a:xfrm>
          </p:grpSpPr>
          <p:cxnSp>
            <p:nvCxnSpPr>
              <p:cNvPr id="157" name="Google Shape;5344;p74"/>
              <p:cNvCxnSpPr/>
              <p:nvPr/>
            </p:nvCxnSpPr>
            <p:spPr>
              <a:xfrm rot="10800000" flipH="1">
                <a:off x="3486925" y="1918250"/>
                <a:ext cx="742200" cy="6903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5345;p74"/>
              <p:cNvCxnSpPr/>
              <p:nvPr/>
            </p:nvCxnSpPr>
            <p:spPr>
              <a:xfrm rot="-5400000" flipH="1">
                <a:off x="3486925" y="577350"/>
                <a:ext cx="650100" cy="6501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5346;p74"/>
              <p:cNvCxnSpPr/>
              <p:nvPr/>
            </p:nvCxnSpPr>
            <p:spPr>
              <a:xfrm>
                <a:off x="2725450" y="576000"/>
                <a:ext cx="1410600" cy="18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5347;p74"/>
              <p:cNvCxnSpPr/>
              <p:nvPr/>
            </p:nvCxnSpPr>
            <p:spPr>
              <a:xfrm rot="10800000" flipH="1">
                <a:off x="756500" y="577975"/>
                <a:ext cx="1705500" cy="10491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5348;p74"/>
              <p:cNvCxnSpPr/>
              <p:nvPr/>
            </p:nvCxnSpPr>
            <p:spPr>
              <a:xfrm>
                <a:off x="760067" y="1625791"/>
                <a:ext cx="1689000" cy="9741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2" name="Google Shape;5349;p74"/>
              <p:cNvSpPr/>
              <p:nvPr/>
            </p:nvSpPr>
            <p:spPr>
              <a:xfrm>
                <a:off x="548861" y="1338125"/>
                <a:ext cx="502050" cy="50287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Google Shape;5350;p74"/>
              <p:cNvCxnSpPr/>
              <p:nvPr/>
            </p:nvCxnSpPr>
            <p:spPr>
              <a:xfrm>
                <a:off x="2725450" y="2609025"/>
                <a:ext cx="1416000" cy="18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4" name="Google Shape;5351;p74"/>
              <p:cNvSpPr/>
              <p:nvPr/>
            </p:nvSpPr>
            <p:spPr>
              <a:xfrm>
                <a:off x="4095707" y="1083398"/>
                <a:ext cx="289400" cy="2686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0746" extrusionOk="0">
                    <a:moveTo>
                      <a:pt x="5775" y="1"/>
                    </a:moveTo>
                    <a:cubicBezTo>
                      <a:pt x="3179" y="1"/>
                      <a:pt x="889" y="1860"/>
                      <a:pt x="468" y="4506"/>
                    </a:cubicBezTo>
                    <a:cubicBezTo>
                      <a:pt x="1" y="7441"/>
                      <a:pt x="2002" y="10210"/>
                      <a:pt x="4904" y="10677"/>
                    </a:cubicBezTo>
                    <a:cubicBezTo>
                      <a:pt x="5194" y="10723"/>
                      <a:pt x="5483" y="10745"/>
                      <a:pt x="5768" y="10745"/>
                    </a:cubicBezTo>
                    <a:cubicBezTo>
                      <a:pt x="8364" y="10745"/>
                      <a:pt x="10655" y="8886"/>
                      <a:pt x="11075" y="6240"/>
                    </a:cubicBezTo>
                    <a:cubicBezTo>
                      <a:pt x="11576" y="3305"/>
                      <a:pt x="9574" y="536"/>
                      <a:pt x="6639" y="69"/>
                    </a:cubicBezTo>
                    <a:cubicBezTo>
                      <a:pt x="6349" y="23"/>
                      <a:pt x="6060" y="1"/>
                      <a:pt x="577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Google Shape;5352;p74"/>
              <p:cNvSpPr/>
              <p:nvPr/>
            </p:nvSpPr>
            <p:spPr>
              <a:xfrm>
                <a:off x="2421967" y="389676"/>
                <a:ext cx="383625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5345" h="14873" extrusionOk="0">
                    <a:moveTo>
                      <a:pt x="7692" y="1"/>
                    </a:moveTo>
                    <a:cubicBezTo>
                      <a:pt x="7531" y="1"/>
                      <a:pt x="7369" y="6"/>
                      <a:pt x="7206" y="16"/>
                    </a:cubicBezTo>
                    <a:cubicBezTo>
                      <a:pt x="3136" y="283"/>
                      <a:pt x="0" y="3786"/>
                      <a:pt x="267" y="7889"/>
                    </a:cubicBezTo>
                    <a:cubicBezTo>
                      <a:pt x="493" y="11846"/>
                      <a:pt x="3790" y="14873"/>
                      <a:pt x="7706" y="14873"/>
                    </a:cubicBezTo>
                    <a:cubicBezTo>
                      <a:pt x="7850" y="14873"/>
                      <a:pt x="7994" y="14869"/>
                      <a:pt x="8140" y="14860"/>
                    </a:cubicBezTo>
                    <a:cubicBezTo>
                      <a:pt x="12243" y="14594"/>
                      <a:pt x="15345" y="11058"/>
                      <a:pt x="15111" y="6988"/>
                    </a:cubicBezTo>
                    <a:cubicBezTo>
                      <a:pt x="14855" y="3048"/>
                      <a:pt x="11585" y="1"/>
                      <a:pt x="769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Google Shape;5353;p74"/>
              <p:cNvSpPr/>
              <p:nvPr/>
            </p:nvSpPr>
            <p:spPr>
              <a:xfrm>
                <a:off x="4095707" y="426309"/>
                <a:ext cx="289400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0754" extrusionOk="0">
                    <a:moveTo>
                      <a:pt x="5736" y="0"/>
                    </a:moveTo>
                    <a:cubicBezTo>
                      <a:pt x="3156" y="0"/>
                      <a:pt x="887" y="1881"/>
                      <a:pt x="468" y="4513"/>
                    </a:cubicBezTo>
                    <a:cubicBezTo>
                      <a:pt x="1" y="7449"/>
                      <a:pt x="2002" y="10218"/>
                      <a:pt x="4904" y="10685"/>
                    </a:cubicBezTo>
                    <a:cubicBezTo>
                      <a:pt x="5194" y="10731"/>
                      <a:pt x="5483" y="10753"/>
                      <a:pt x="5768" y="10753"/>
                    </a:cubicBezTo>
                    <a:cubicBezTo>
                      <a:pt x="8364" y="10753"/>
                      <a:pt x="10655" y="8893"/>
                      <a:pt x="11075" y="6248"/>
                    </a:cubicBezTo>
                    <a:cubicBezTo>
                      <a:pt x="11576" y="3313"/>
                      <a:pt x="9574" y="544"/>
                      <a:pt x="6639" y="77"/>
                    </a:cubicBezTo>
                    <a:cubicBezTo>
                      <a:pt x="6335" y="25"/>
                      <a:pt x="6034" y="0"/>
                      <a:pt x="573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Google Shape;5354;p74"/>
              <p:cNvSpPr/>
              <p:nvPr/>
            </p:nvSpPr>
            <p:spPr>
              <a:xfrm>
                <a:off x="4102832" y="2474633"/>
                <a:ext cx="289400" cy="269425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0777" extrusionOk="0">
                    <a:moveTo>
                      <a:pt x="5787" y="0"/>
                    </a:moveTo>
                    <a:cubicBezTo>
                      <a:pt x="3185" y="0"/>
                      <a:pt x="889" y="1889"/>
                      <a:pt x="468" y="4538"/>
                    </a:cubicBezTo>
                    <a:cubicBezTo>
                      <a:pt x="1" y="7473"/>
                      <a:pt x="2002" y="10208"/>
                      <a:pt x="4938" y="10709"/>
                    </a:cubicBezTo>
                    <a:cubicBezTo>
                      <a:pt x="5221" y="10754"/>
                      <a:pt x="5503" y="10776"/>
                      <a:pt x="5781" y="10776"/>
                    </a:cubicBezTo>
                    <a:cubicBezTo>
                      <a:pt x="8358" y="10776"/>
                      <a:pt x="10654" y="8888"/>
                      <a:pt x="11075" y="6239"/>
                    </a:cubicBezTo>
                    <a:cubicBezTo>
                      <a:pt x="11576" y="3303"/>
                      <a:pt x="9574" y="535"/>
                      <a:pt x="6639" y="68"/>
                    </a:cubicBezTo>
                    <a:cubicBezTo>
                      <a:pt x="6352" y="22"/>
                      <a:pt x="6068" y="0"/>
                      <a:pt x="578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Google Shape;5355;p74"/>
              <p:cNvSpPr/>
              <p:nvPr/>
            </p:nvSpPr>
            <p:spPr>
              <a:xfrm>
                <a:off x="4095707" y="1772738"/>
                <a:ext cx="289400" cy="268825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0753" extrusionOk="0">
                    <a:moveTo>
                      <a:pt x="5786" y="1"/>
                    </a:moveTo>
                    <a:cubicBezTo>
                      <a:pt x="3185" y="1"/>
                      <a:pt x="889" y="1886"/>
                      <a:pt x="468" y="4505"/>
                    </a:cubicBezTo>
                    <a:cubicBezTo>
                      <a:pt x="1" y="7440"/>
                      <a:pt x="2002" y="10209"/>
                      <a:pt x="4904" y="10676"/>
                    </a:cubicBezTo>
                    <a:cubicBezTo>
                      <a:pt x="5208" y="10728"/>
                      <a:pt x="5509" y="10753"/>
                      <a:pt x="5807" y="10753"/>
                    </a:cubicBezTo>
                    <a:cubicBezTo>
                      <a:pt x="8387" y="10753"/>
                      <a:pt x="10657" y="8872"/>
                      <a:pt x="11075" y="6240"/>
                    </a:cubicBezTo>
                    <a:cubicBezTo>
                      <a:pt x="11576" y="3304"/>
                      <a:pt x="9574" y="535"/>
                      <a:pt x="6639" y="68"/>
                    </a:cubicBezTo>
                    <a:cubicBezTo>
                      <a:pt x="6352" y="23"/>
                      <a:pt x="6067" y="1"/>
                      <a:pt x="578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Google Shape;5356;p74"/>
              <p:cNvSpPr/>
              <p:nvPr/>
            </p:nvSpPr>
            <p:spPr>
              <a:xfrm>
                <a:off x="2422792" y="2408015"/>
                <a:ext cx="3836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5346" h="14873" extrusionOk="0">
                    <a:moveTo>
                      <a:pt x="7697" y="0"/>
                    </a:moveTo>
                    <a:cubicBezTo>
                      <a:pt x="7535" y="0"/>
                      <a:pt x="7371" y="5"/>
                      <a:pt x="7206" y="16"/>
                    </a:cubicBezTo>
                    <a:cubicBezTo>
                      <a:pt x="3103" y="250"/>
                      <a:pt x="1" y="3785"/>
                      <a:pt x="268" y="7888"/>
                    </a:cubicBezTo>
                    <a:cubicBezTo>
                      <a:pt x="493" y="11846"/>
                      <a:pt x="3790" y="14872"/>
                      <a:pt x="7706" y="14872"/>
                    </a:cubicBezTo>
                    <a:cubicBezTo>
                      <a:pt x="7850" y="14872"/>
                      <a:pt x="7994" y="14868"/>
                      <a:pt x="8140" y="14860"/>
                    </a:cubicBezTo>
                    <a:cubicBezTo>
                      <a:pt x="12243" y="14593"/>
                      <a:pt x="15345" y="11057"/>
                      <a:pt x="15112" y="6954"/>
                    </a:cubicBezTo>
                    <a:cubicBezTo>
                      <a:pt x="14855" y="3016"/>
                      <a:pt x="11588" y="0"/>
                      <a:pt x="769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0" name="Google Shape;5357;p74"/>
            <p:cNvGrpSpPr/>
            <p:nvPr/>
          </p:nvGrpSpPr>
          <p:grpSpPr>
            <a:xfrm>
              <a:off x="7263282" y="3494986"/>
              <a:ext cx="1059041" cy="475172"/>
              <a:chOff x="1187400" y="2529299"/>
              <a:chExt cx="6769193" cy="2241903"/>
            </a:xfrm>
          </p:grpSpPr>
          <p:sp>
            <p:nvSpPr>
              <p:cNvPr id="171" name="Google Shape;5358;p74"/>
              <p:cNvSpPr/>
              <p:nvPr/>
            </p:nvSpPr>
            <p:spPr>
              <a:xfrm>
                <a:off x="3802943" y="2529299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Google Shape;5359;p74"/>
              <p:cNvSpPr/>
              <p:nvPr/>
            </p:nvSpPr>
            <p:spPr>
              <a:xfrm>
                <a:off x="5573240" y="3429000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Google Shape;5360;p74"/>
              <p:cNvSpPr/>
              <p:nvPr/>
            </p:nvSpPr>
            <p:spPr>
              <a:xfrm>
                <a:off x="2032647" y="3429000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Google Shape;5361;p74"/>
              <p:cNvSpPr/>
              <p:nvPr/>
            </p:nvSpPr>
            <p:spPr>
              <a:xfrm>
                <a:off x="1187400" y="4328701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Google Shape;5362;p74"/>
              <p:cNvSpPr/>
              <p:nvPr/>
            </p:nvSpPr>
            <p:spPr>
              <a:xfrm>
                <a:off x="2877893" y="4328701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Google Shape;5363;p74"/>
              <p:cNvSpPr/>
              <p:nvPr/>
            </p:nvSpPr>
            <p:spPr>
              <a:xfrm>
                <a:off x="4728000" y="4328701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Google Shape;5364;p74"/>
              <p:cNvSpPr/>
              <p:nvPr/>
            </p:nvSpPr>
            <p:spPr>
              <a:xfrm>
                <a:off x="6418493" y="4328701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8" name="Google Shape;5365;p74"/>
              <p:cNvCxnSpPr>
                <a:stCxn id="171" idx="2"/>
                <a:endCxn id="172" idx="0"/>
              </p:cNvCxnSpPr>
              <p:nvPr/>
            </p:nvCxnSpPr>
            <p:spPr>
              <a:xfrm rot="-5400000" flipH="1">
                <a:off x="5228543" y="2315249"/>
                <a:ext cx="457200" cy="17703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" name="Google Shape;5366;p74"/>
              <p:cNvCxnSpPr>
                <a:stCxn id="173" idx="0"/>
                <a:endCxn id="171" idx="2"/>
              </p:cNvCxnSpPr>
              <p:nvPr/>
            </p:nvCxnSpPr>
            <p:spPr>
              <a:xfrm rot="-5400000">
                <a:off x="3458247" y="2315250"/>
                <a:ext cx="457200" cy="17703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Google Shape;5367;p74"/>
              <p:cNvCxnSpPr>
                <a:stCxn id="173" idx="2"/>
                <a:endCxn id="175" idx="0"/>
              </p:cNvCxnSpPr>
              <p:nvPr/>
            </p:nvCxnSpPr>
            <p:spPr>
              <a:xfrm rot="-5400000" flipH="1">
                <a:off x="2995647" y="3677550"/>
                <a:ext cx="457200" cy="8451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" name="Google Shape;5368;p74"/>
              <p:cNvCxnSpPr>
                <a:stCxn id="174" idx="0"/>
                <a:endCxn id="173" idx="2"/>
              </p:cNvCxnSpPr>
              <p:nvPr/>
            </p:nvCxnSpPr>
            <p:spPr>
              <a:xfrm rot="-5400000">
                <a:off x="2150400" y="3677551"/>
                <a:ext cx="457200" cy="8451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" name="Google Shape;5369;p74"/>
              <p:cNvCxnSpPr>
                <a:stCxn id="172" idx="2"/>
                <a:endCxn id="177" idx="0"/>
              </p:cNvCxnSpPr>
              <p:nvPr/>
            </p:nvCxnSpPr>
            <p:spPr>
              <a:xfrm rot="-5400000" flipH="1">
                <a:off x="6536390" y="3677400"/>
                <a:ext cx="457200" cy="8454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Google Shape;5370;p74"/>
              <p:cNvCxnSpPr>
                <a:stCxn id="176" idx="0"/>
                <a:endCxn id="172" idx="2"/>
              </p:cNvCxnSpPr>
              <p:nvPr/>
            </p:nvCxnSpPr>
            <p:spPr>
              <a:xfrm rot="-5400000">
                <a:off x="5691000" y="3677551"/>
                <a:ext cx="457200" cy="8451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" name="Google Shape;5371;p74"/>
            <p:cNvGrpSpPr/>
            <p:nvPr/>
          </p:nvGrpSpPr>
          <p:grpSpPr>
            <a:xfrm>
              <a:off x="9276784" y="2281317"/>
              <a:ext cx="1184276" cy="405655"/>
              <a:chOff x="6895650" y="3126697"/>
              <a:chExt cx="1436662" cy="492105"/>
            </a:xfrm>
          </p:grpSpPr>
          <p:sp>
            <p:nvSpPr>
              <p:cNvPr id="185" name="Google Shape;5372;p74"/>
              <p:cNvSpPr/>
              <p:nvPr/>
            </p:nvSpPr>
            <p:spPr>
              <a:xfrm>
                <a:off x="7151820" y="3406364"/>
                <a:ext cx="414806" cy="212438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6392" extrusionOk="0">
                    <a:moveTo>
                      <a:pt x="2" y="0"/>
                    </a:moveTo>
                    <a:lnTo>
                      <a:pt x="2" y="66"/>
                    </a:lnTo>
                    <a:cubicBezTo>
                      <a:pt x="0" y="3558"/>
                      <a:pt x="2794" y="6391"/>
                      <a:pt x="6241" y="6391"/>
                    </a:cubicBezTo>
                    <a:cubicBezTo>
                      <a:pt x="9687" y="6391"/>
                      <a:pt x="12481" y="3558"/>
                      <a:pt x="12481" y="66"/>
                    </a:cubicBezTo>
                    <a:lnTo>
                      <a:pt x="12481" y="0"/>
                    </a:lnTo>
                    <a:lnTo>
                      <a:pt x="7664" y="0"/>
                    </a:lnTo>
                    <a:cubicBezTo>
                      <a:pt x="7664" y="12"/>
                      <a:pt x="7666" y="23"/>
                      <a:pt x="7666" y="32"/>
                    </a:cubicBezTo>
                    <a:cubicBezTo>
                      <a:pt x="7666" y="838"/>
                      <a:pt x="7022" y="1490"/>
                      <a:pt x="6229" y="1490"/>
                    </a:cubicBezTo>
                    <a:cubicBezTo>
                      <a:pt x="5435" y="1490"/>
                      <a:pt x="4793" y="838"/>
                      <a:pt x="4793" y="32"/>
                    </a:cubicBezTo>
                    <a:cubicBezTo>
                      <a:pt x="4793" y="23"/>
                      <a:pt x="4795" y="12"/>
                      <a:pt x="479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5373;p74"/>
              <p:cNvSpPr/>
              <p:nvPr/>
            </p:nvSpPr>
            <p:spPr>
              <a:xfrm>
                <a:off x="7664160" y="3406364"/>
                <a:ext cx="414806" cy="212438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6392" extrusionOk="0">
                    <a:moveTo>
                      <a:pt x="2" y="0"/>
                    </a:moveTo>
                    <a:lnTo>
                      <a:pt x="2" y="66"/>
                    </a:lnTo>
                    <a:cubicBezTo>
                      <a:pt x="0" y="3558"/>
                      <a:pt x="2794" y="6391"/>
                      <a:pt x="6241" y="6391"/>
                    </a:cubicBezTo>
                    <a:cubicBezTo>
                      <a:pt x="9687" y="6391"/>
                      <a:pt x="12481" y="3558"/>
                      <a:pt x="12481" y="66"/>
                    </a:cubicBezTo>
                    <a:lnTo>
                      <a:pt x="12481" y="0"/>
                    </a:lnTo>
                    <a:lnTo>
                      <a:pt x="7664" y="0"/>
                    </a:lnTo>
                    <a:cubicBezTo>
                      <a:pt x="7664" y="12"/>
                      <a:pt x="7666" y="23"/>
                      <a:pt x="7666" y="32"/>
                    </a:cubicBezTo>
                    <a:cubicBezTo>
                      <a:pt x="7666" y="838"/>
                      <a:pt x="7022" y="1490"/>
                      <a:pt x="6229" y="1490"/>
                    </a:cubicBezTo>
                    <a:cubicBezTo>
                      <a:pt x="5437" y="1490"/>
                      <a:pt x="4793" y="838"/>
                      <a:pt x="4793" y="32"/>
                    </a:cubicBezTo>
                    <a:cubicBezTo>
                      <a:pt x="4793" y="23"/>
                      <a:pt x="4795" y="12"/>
                      <a:pt x="479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5374;p74"/>
              <p:cNvSpPr/>
              <p:nvPr/>
            </p:nvSpPr>
            <p:spPr>
              <a:xfrm>
                <a:off x="6895650" y="3127761"/>
                <a:ext cx="420489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2652" h="6393" extrusionOk="0">
                    <a:moveTo>
                      <a:pt x="6326" y="0"/>
                    </a:moveTo>
                    <a:cubicBezTo>
                      <a:pt x="2832" y="0"/>
                      <a:pt x="1" y="2833"/>
                      <a:pt x="1" y="6326"/>
                    </a:cubicBezTo>
                    <a:lnTo>
                      <a:pt x="1" y="6393"/>
                    </a:lnTo>
                    <a:lnTo>
                      <a:pt x="4883" y="6393"/>
                    </a:lnTo>
                    <a:cubicBezTo>
                      <a:pt x="4883" y="6382"/>
                      <a:pt x="4882" y="6370"/>
                      <a:pt x="4882" y="6359"/>
                    </a:cubicBezTo>
                    <a:cubicBezTo>
                      <a:pt x="4882" y="5555"/>
                      <a:pt x="5534" y="4904"/>
                      <a:pt x="6337" y="4904"/>
                    </a:cubicBezTo>
                    <a:cubicBezTo>
                      <a:pt x="7141" y="4904"/>
                      <a:pt x="7793" y="5555"/>
                      <a:pt x="7793" y="6359"/>
                    </a:cubicBezTo>
                    <a:cubicBezTo>
                      <a:pt x="7793" y="6370"/>
                      <a:pt x="7791" y="6382"/>
                      <a:pt x="7791" y="6393"/>
                    </a:cubicBezTo>
                    <a:lnTo>
                      <a:pt x="12651" y="6393"/>
                    </a:lnTo>
                    <a:lnTo>
                      <a:pt x="12651" y="6326"/>
                    </a:lnTo>
                    <a:cubicBezTo>
                      <a:pt x="12651" y="2833"/>
                      <a:pt x="9820" y="0"/>
                      <a:pt x="632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5375;p74"/>
              <p:cNvSpPr/>
              <p:nvPr/>
            </p:nvSpPr>
            <p:spPr>
              <a:xfrm>
                <a:off x="7399482" y="3126697"/>
                <a:ext cx="420489" cy="212438"/>
              </a:xfrm>
              <a:custGeom>
                <a:avLst/>
                <a:gdLst/>
                <a:ahLst/>
                <a:cxnLst/>
                <a:rect l="l" t="t" r="r" b="b"/>
                <a:pathLst>
                  <a:path w="12652" h="6392" extrusionOk="0">
                    <a:moveTo>
                      <a:pt x="6326" y="0"/>
                    </a:moveTo>
                    <a:cubicBezTo>
                      <a:pt x="2832" y="0"/>
                      <a:pt x="1" y="2832"/>
                      <a:pt x="1" y="6326"/>
                    </a:cubicBezTo>
                    <a:lnTo>
                      <a:pt x="1" y="6391"/>
                    </a:lnTo>
                    <a:lnTo>
                      <a:pt x="4883" y="6391"/>
                    </a:lnTo>
                    <a:cubicBezTo>
                      <a:pt x="4883" y="6380"/>
                      <a:pt x="4882" y="6369"/>
                      <a:pt x="4882" y="6358"/>
                    </a:cubicBezTo>
                    <a:cubicBezTo>
                      <a:pt x="4882" y="5554"/>
                      <a:pt x="5533" y="4902"/>
                      <a:pt x="6337" y="4902"/>
                    </a:cubicBezTo>
                    <a:cubicBezTo>
                      <a:pt x="7141" y="4902"/>
                      <a:pt x="7793" y="5554"/>
                      <a:pt x="7793" y="6358"/>
                    </a:cubicBezTo>
                    <a:cubicBezTo>
                      <a:pt x="7793" y="6369"/>
                      <a:pt x="7791" y="6380"/>
                      <a:pt x="7791" y="6391"/>
                    </a:cubicBezTo>
                    <a:lnTo>
                      <a:pt x="12650" y="6391"/>
                    </a:lnTo>
                    <a:lnTo>
                      <a:pt x="12650" y="6326"/>
                    </a:lnTo>
                    <a:cubicBezTo>
                      <a:pt x="12651" y="2833"/>
                      <a:pt x="9819" y="0"/>
                      <a:pt x="632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5376;p74"/>
              <p:cNvSpPr/>
              <p:nvPr/>
            </p:nvSpPr>
            <p:spPr>
              <a:xfrm>
                <a:off x="7911823" y="3126697"/>
                <a:ext cx="420489" cy="212438"/>
              </a:xfrm>
              <a:custGeom>
                <a:avLst/>
                <a:gdLst/>
                <a:ahLst/>
                <a:cxnLst/>
                <a:rect l="l" t="t" r="r" b="b"/>
                <a:pathLst>
                  <a:path w="12652" h="6392" extrusionOk="0">
                    <a:moveTo>
                      <a:pt x="6326" y="0"/>
                    </a:moveTo>
                    <a:cubicBezTo>
                      <a:pt x="2832" y="0"/>
                      <a:pt x="1" y="2832"/>
                      <a:pt x="1" y="6326"/>
                    </a:cubicBezTo>
                    <a:lnTo>
                      <a:pt x="1" y="6391"/>
                    </a:lnTo>
                    <a:lnTo>
                      <a:pt x="4883" y="6391"/>
                    </a:lnTo>
                    <a:cubicBezTo>
                      <a:pt x="4883" y="6380"/>
                      <a:pt x="4882" y="6369"/>
                      <a:pt x="4882" y="6358"/>
                    </a:cubicBezTo>
                    <a:cubicBezTo>
                      <a:pt x="4882" y="5554"/>
                      <a:pt x="5533" y="4902"/>
                      <a:pt x="6337" y="4902"/>
                    </a:cubicBezTo>
                    <a:cubicBezTo>
                      <a:pt x="7141" y="4902"/>
                      <a:pt x="7793" y="5554"/>
                      <a:pt x="7793" y="6358"/>
                    </a:cubicBezTo>
                    <a:cubicBezTo>
                      <a:pt x="7793" y="6369"/>
                      <a:pt x="7791" y="6380"/>
                      <a:pt x="7791" y="6391"/>
                    </a:cubicBezTo>
                    <a:lnTo>
                      <a:pt x="12650" y="6391"/>
                    </a:lnTo>
                    <a:lnTo>
                      <a:pt x="12650" y="6326"/>
                    </a:lnTo>
                    <a:cubicBezTo>
                      <a:pt x="12651" y="2833"/>
                      <a:pt x="9819" y="0"/>
                      <a:pt x="632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0" name="Google Shape;5377;p74"/>
              <p:cNvGrpSpPr/>
              <p:nvPr/>
            </p:nvGrpSpPr>
            <p:grpSpPr>
              <a:xfrm>
                <a:off x="6995957" y="3335810"/>
                <a:ext cx="1230393" cy="71754"/>
                <a:chOff x="6995957" y="3287964"/>
                <a:chExt cx="1230393" cy="71754"/>
              </a:xfrm>
            </p:grpSpPr>
            <p:sp>
              <p:nvSpPr>
                <p:cNvPr id="191" name="Google Shape;5378;p74"/>
                <p:cNvSpPr/>
                <p:nvPr/>
              </p:nvSpPr>
              <p:spPr>
                <a:xfrm>
                  <a:off x="8006733" y="3287964"/>
                  <a:ext cx="219617" cy="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2159" extrusionOk="0">
                      <a:moveTo>
                        <a:pt x="3501" y="647"/>
                      </a:moveTo>
                      <a:cubicBezTo>
                        <a:pt x="3723" y="647"/>
                        <a:pt x="3935" y="820"/>
                        <a:pt x="3936" y="1080"/>
                      </a:cubicBezTo>
                      <a:cubicBezTo>
                        <a:pt x="3936" y="1318"/>
                        <a:pt x="3743" y="1512"/>
                        <a:pt x="3504" y="1512"/>
                      </a:cubicBezTo>
                      <a:cubicBezTo>
                        <a:pt x="3118" y="1512"/>
                        <a:pt x="2924" y="1048"/>
                        <a:pt x="3198" y="775"/>
                      </a:cubicBezTo>
                      <a:cubicBezTo>
                        <a:pt x="3286" y="687"/>
                        <a:pt x="3395" y="647"/>
                        <a:pt x="3501" y="647"/>
                      </a:cubicBezTo>
                      <a:close/>
                      <a:moveTo>
                        <a:pt x="3504" y="0"/>
                      </a:moveTo>
                      <a:cubicBezTo>
                        <a:pt x="3051" y="0"/>
                        <a:pt x="2646" y="282"/>
                        <a:pt x="2490" y="708"/>
                      </a:cubicBezTo>
                      <a:lnTo>
                        <a:pt x="357" y="708"/>
                      </a:lnTo>
                      <a:cubicBezTo>
                        <a:pt x="160" y="708"/>
                        <a:pt x="0" y="868"/>
                        <a:pt x="0" y="1065"/>
                      </a:cubicBezTo>
                      <a:lnTo>
                        <a:pt x="0" y="1129"/>
                      </a:lnTo>
                      <a:cubicBezTo>
                        <a:pt x="0" y="1326"/>
                        <a:pt x="160" y="1486"/>
                        <a:pt x="357" y="1486"/>
                      </a:cubicBezTo>
                      <a:lnTo>
                        <a:pt x="2502" y="1486"/>
                      </a:lnTo>
                      <a:cubicBezTo>
                        <a:pt x="2668" y="1893"/>
                        <a:pt x="3064" y="2159"/>
                        <a:pt x="3502" y="2159"/>
                      </a:cubicBezTo>
                      <a:cubicBezTo>
                        <a:pt x="3943" y="2159"/>
                        <a:pt x="4338" y="1893"/>
                        <a:pt x="4503" y="1486"/>
                      </a:cubicBezTo>
                      <a:lnTo>
                        <a:pt x="6271" y="1486"/>
                      </a:lnTo>
                      <a:cubicBezTo>
                        <a:pt x="6457" y="1486"/>
                        <a:pt x="6607" y="1336"/>
                        <a:pt x="6607" y="1150"/>
                      </a:cubicBezTo>
                      <a:lnTo>
                        <a:pt x="6607" y="1044"/>
                      </a:lnTo>
                      <a:cubicBezTo>
                        <a:pt x="6607" y="859"/>
                        <a:pt x="6457" y="710"/>
                        <a:pt x="6271" y="708"/>
                      </a:cubicBezTo>
                      <a:lnTo>
                        <a:pt x="4518" y="708"/>
                      </a:lnTo>
                      <a:cubicBezTo>
                        <a:pt x="4362" y="282"/>
                        <a:pt x="3957" y="0"/>
                        <a:pt x="3504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Google Shape;5379;p74"/>
                <p:cNvSpPr/>
                <p:nvPr/>
              </p:nvSpPr>
              <p:spPr>
                <a:xfrm>
                  <a:off x="7756540" y="3287964"/>
                  <a:ext cx="219617" cy="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2159" extrusionOk="0">
                      <a:moveTo>
                        <a:pt x="3500" y="647"/>
                      </a:moveTo>
                      <a:cubicBezTo>
                        <a:pt x="3722" y="647"/>
                        <a:pt x="3935" y="820"/>
                        <a:pt x="3935" y="1080"/>
                      </a:cubicBezTo>
                      <a:cubicBezTo>
                        <a:pt x="3935" y="1318"/>
                        <a:pt x="3741" y="1512"/>
                        <a:pt x="3503" y="1512"/>
                      </a:cubicBezTo>
                      <a:cubicBezTo>
                        <a:pt x="3117" y="1512"/>
                        <a:pt x="2925" y="1048"/>
                        <a:pt x="3197" y="775"/>
                      </a:cubicBezTo>
                      <a:cubicBezTo>
                        <a:pt x="3285" y="687"/>
                        <a:pt x="3393" y="647"/>
                        <a:pt x="3500" y="647"/>
                      </a:cubicBezTo>
                      <a:close/>
                      <a:moveTo>
                        <a:pt x="3503" y="0"/>
                      </a:moveTo>
                      <a:cubicBezTo>
                        <a:pt x="3049" y="0"/>
                        <a:pt x="2644" y="282"/>
                        <a:pt x="2489" y="708"/>
                      </a:cubicBezTo>
                      <a:lnTo>
                        <a:pt x="358" y="708"/>
                      </a:lnTo>
                      <a:cubicBezTo>
                        <a:pt x="159" y="708"/>
                        <a:pt x="0" y="868"/>
                        <a:pt x="0" y="1065"/>
                      </a:cubicBezTo>
                      <a:lnTo>
                        <a:pt x="0" y="1129"/>
                      </a:lnTo>
                      <a:cubicBezTo>
                        <a:pt x="0" y="1326"/>
                        <a:pt x="159" y="1486"/>
                        <a:pt x="358" y="1486"/>
                      </a:cubicBezTo>
                      <a:lnTo>
                        <a:pt x="2502" y="1486"/>
                      </a:lnTo>
                      <a:cubicBezTo>
                        <a:pt x="2668" y="1893"/>
                        <a:pt x="3064" y="2159"/>
                        <a:pt x="3503" y="2159"/>
                      </a:cubicBezTo>
                      <a:cubicBezTo>
                        <a:pt x="3941" y="2159"/>
                        <a:pt x="4338" y="1893"/>
                        <a:pt x="4503" y="1486"/>
                      </a:cubicBezTo>
                      <a:lnTo>
                        <a:pt x="6271" y="1486"/>
                      </a:lnTo>
                      <a:cubicBezTo>
                        <a:pt x="6457" y="1486"/>
                        <a:pt x="6608" y="1336"/>
                        <a:pt x="6608" y="1150"/>
                      </a:cubicBezTo>
                      <a:lnTo>
                        <a:pt x="6608" y="1044"/>
                      </a:lnTo>
                      <a:cubicBezTo>
                        <a:pt x="6606" y="859"/>
                        <a:pt x="6455" y="708"/>
                        <a:pt x="6270" y="708"/>
                      </a:cubicBezTo>
                      <a:lnTo>
                        <a:pt x="4516" y="708"/>
                      </a:lnTo>
                      <a:cubicBezTo>
                        <a:pt x="4361" y="282"/>
                        <a:pt x="3956" y="0"/>
                        <a:pt x="3503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Google Shape;5380;p74"/>
                <p:cNvSpPr/>
                <p:nvPr/>
              </p:nvSpPr>
              <p:spPr>
                <a:xfrm>
                  <a:off x="7496443" y="3287964"/>
                  <a:ext cx="219617" cy="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2159" extrusionOk="0">
                      <a:moveTo>
                        <a:pt x="3500" y="647"/>
                      </a:moveTo>
                      <a:cubicBezTo>
                        <a:pt x="3722" y="647"/>
                        <a:pt x="3935" y="820"/>
                        <a:pt x="3935" y="1080"/>
                      </a:cubicBezTo>
                      <a:cubicBezTo>
                        <a:pt x="3935" y="1318"/>
                        <a:pt x="3743" y="1512"/>
                        <a:pt x="3504" y="1512"/>
                      </a:cubicBezTo>
                      <a:cubicBezTo>
                        <a:pt x="3119" y="1512"/>
                        <a:pt x="2925" y="1048"/>
                        <a:pt x="3197" y="775"/>
                      </a:cubicBezTo>
                      <a:cubicBezTo>
                        <a:pt x="3285" y="687"/>
                        <a:pt x="3394" y="647"/>
                        <a:pt x="3500" y="647"/>
                      </a:cubicBezTo>
                      <a:close/>
                      <a:moveTo>
                        <a:pt x="3504" y="0"/>
                      </a:moveTo>
                      <a:cubicBezTo>
                        <a:pt x="3050" y="0"/>
                        <a:pt x="2646" y="282"/>
                        <a:pt x="2491" y="708"/>
                      </a:cubicBezTo>
                      <a:lnTo>
                        <a:pt x="358" y="708"/>
                      </a:lnTo>
                      <a:cubicBezTo>
                        <a:pt x="159" y="708"/>
                        <a:pt x="1" y="868"/>
                        <a:pt x="1" y="1065"/>
                      </a:cubicBezTo>
                      <a:lnTo>
                        <a:pt x="1" y="1129"/>
                      </a:lnTo>
                      <a:cubicBezTo>
                        <a:pt x="1" y="1326"/>
                        <a:pt x="159" y="1486"/>
                        <a:pt x="358" y="1486"/>
                      </a:cubicBezTo>
                      <a:lnTo>
                        <a:pt x="2502" y="1486"/>
                      </a:lnTo>
                      <a:cubicBezTo>
                        <a:pt x="2669" y="1893"/>
                        <a:pt x="3064" y="2159"/>
                        <a:pt x="3503" y="2159"/>
                      </a:cubicBezTo>
                      <a:cubicBezTo>
                        <a:pt x="3943" y="2159"/>
                        <a:pt x="4339" y="1893"/>
                        <a:pt x="4504" y="1486"/>
                      </a:cubicBezTo>
                      <a:lnTo>
                        <a:pt x="6272" y="1486"/>
                      </a:lnTo>
                      <a:cubicBezTo>
                        <a:pt x="6457" y="1486"/>
                        <a:pt x="6608" y="1336"/>
                        <a:pt x="6608" y="1150"/>
                      </a:cubicBezTo>
                      <a:lnTo>
                        <a:pt x="6608" y="1044"/>
                      </a:lnTo>
                      <a:cubicBezTo>
                        <a:pt x="6608" y="859"/>
                        <a:pt x="6457" y="710"/>
                        <a:pt x="6272" y="708"/>
                      </a:cubicBezTo>
                      <a:lnTo>
                        <a:pt x="4518" y="708"/>
                      </a:lnTo>
                      <a:cubicBezTo>
                        <a:pt x="4361" y="282"/>
                        <a:pt x="3958" y="0"/>
                        <a:pt x="3504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Google Shape;5381;p74"/>
                <p:cNvSpPr/>
                <p:nvPr/>
              </p:nvSpPr>
              <p:spPr>
                <a:xfrm>
                  <a:off x="7243757" y="3287964"/>
                  <a:ext cx="219617" cy="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2159" extrusionOk="0">
                      <a:moveTo>
                        <a:pt x="3500" y="647"/>
                      </a:moveTo>
                      <a:cubicBezTo>
                        <a:pt x="3722" y="647"/>
                        <a:pt x="3935" y="820"/>
                        <a:pt x="3935" y="1080"/>
                      </a:cubicBezTo>
                      <a:cubicBezTo>
                        <a:pt x="3935" y="1318"/>
                        <a:pt x="3743" y="1512"/>
                        <a:pt x="3503" y="1512"/>
                      </a:cubicBezTo>
                      <a:cubicBezTo>
                        <a:pt x="3118" y="1512"/>
                        <a:pt x="2925" y="1048"/>
                        <a:pt x="3197" y="775"/>
                      </a:cubicBezTo>
                      <a:cubicBezTo>
                        <a:pt x="3285" y="687"/>
                        <a:pt x="3394" y="647"/>
                        <a:pt x="3500" y="647"/>
                      </a:cubicBezTo>
                      <a:close/>
                      <a:moveTo>
                        <a:pt x="3503" y="0"/>
                      </a:moveTo>
                      <a:cubicBezTo>
                        <a:pt x="3050" y="0"/>
                        <a:pt x="2644" y="282"/>
                        <a:pt x="2489" y="708"/>
                      </a:cubicBezTo>
                      <a:lnTo>
                        <a:pt x="358" y="708"/>
                      </a:lnTo>
                      <a:cubicBezTo>
                        <a:pt x="159" y="708"/>
                        <a:pt x="1" y="868"/>
                        <a:pt x="1" y="1065"/>
                      </a:cubicBezTo>
                      <a:lnTo>
                        <a:pt x="1" y="1129"/>
                      </a:lnTo>
                      <a:cubicBezTo>
                        <a:pt x="1" y="1326"/>
                        <a:pt x="159" y="1486"/>
                        <a:pt x="358" y="1486"/>
                      </a:cubicBezTo>
                      <a:lnTo>
                        <a:pt x="2502" y="1486"/>
                      </a:lnTo>
                      <a:cubicBezTo>
                        <a:pt x="2668" y="1893"/>
                        <a:pt x="3064" y="2159"/>
                        <a:pt x="3503" y="2159"/>
                      </a:cubicBezTo>
                      <a:cubicBezTo>
                        <a:pt x="3943" y="2159"/>
                        <a:pt x="4339" y="1893"/>
                        <a:pt x="4504" y="1486"/>
                      </a:cubicBezTo>
                      <a:lnTo>
                        <a:pt x="6271" y="1486"/>
                      </a:lnTo>
                      <a:cubicBezTo>
                        <a:pt x="6457" y="1486"/>
                        <a:pt x="6608" y="1336"/>
                        <a:pt x="6608" y="1150"/>
                      </a:cubicBezTo>
                      <a:lnTo>
                        <a:pt x="6608" y="1044"/>
                      </a:lnTo>
                      <a:cubicBezTo>
                        <a:pt x="6608" y="859"/>
                        <a:pt x="6457" y="710"/>
                        <a:pt x="6271" y="708"/>
                      </a:cubicBezTo>
                      <a:lnTo>
                        <a:pt x="4516" y="708"/>
                      </a:lnTo>
                      <a:cubicBezTo>
                        <a:pt x="4361" y="282"/>
                        <a:pt x="3956" y="0"/>
                        <a:pt x="3503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Google Shape;5382;p74"/>
                <p:cNvSpPr/>
                <p:nvPr/>
              </p:nvSpPr>
              <p:spPr>
                <a:xfrm>
                  <a:off x="6995957" y="3287964"/>
                  <a:ext cx="219617" cy="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2159" extrusionOk="0">
                      <a:moveTo>
                        <a:pt x="3502" y="647"/>
                      </a:moveTo>
                      <a:cubicBezTo>
                        <a:pt x="3724" y="647"/>
                        <a:pt x="3937" y="820"/>
                        <a:pt x="3937" y="1080"/>
                      </a:cubicBezTo>
                      <a:cubicBezTo>
                        <a:pt x="3937" y="1318"/>
                        <a:pt x="3743" y="1512"/>
                        <a:pt x="3505" y="1512"/>
                      </a:cubicBezTo>
                      <a:cubicBezTo>
                        <a:pt x="3119" y="1512"/>
                        <a:pt x="2926" y="1048"/>
                        <a:pt x="3199" y="775"/>
                      </a:cubicBezTo>
                      <a:cubicBezTo>
                        <a:pt x="3287" y="687"/>
                        <a:pt x="3395" y="647"/>
                        <a:pt x="3502" y="647"/>
                      </a:cubicBezTo>
                      <a:close/>
                      <a:moveTo>
                        <a:pt x="3505" y="0"/>
                      </a:moveTo>
                      <a:cubicBezTo>
                        <a:pt x="3051" y="0"/>
                        <a:pt x="2646" y="282"/>
                        <a:pt x="2491" y="708"/>
                      </a:cubicBezTo>
                      <a:lnTo>
                        <a:pt x="358" y="708"/>
                      </a:lnTo>
                      <a:cubicBezTo>
                        <a:pt x="161" y="708"/>
                        <a:pt x="1" y="868"/>
                        <a:pt x="1" y="1065"/>
                      </a:cubicBezTo>
                      <a:lnTo>
                        <a:pt x="1" y="1129"/>
                      </a:lnTo>
                      <a:cubicBezTo>
                        <a:pt x="1" y="1326"/>
                        <a:pt x="161" y="1486"/>
                        <a:pt x="358" y="1486"/>
                      </a:cubicBezTo>
                      <a:lnTo>
                        <a:pt x="2504" y="1486"/>
                      </a:lnTo>
                      <a:cubicBezTo>
                        <a:pt x="2669" y="1893"/>
                        <a:pt x="3064" y="2159"/>
                        <a:pt x="3505" y="2159"/>
                      </a:cubicBezTo>
                      <a:cubicBezTo>
                        <a:pt x="3943" y="2159"/>
                        <a:pt x="4339" y="1893"/>
                        <a:pt x="4505" y="1486"/>
                      </a:cubicBezTo>
                      <a:lnTo>
                        <a:pt x="6272" y="1486"/>
                      </a:lnTo>
                      <a:cubicBezTo>
                        <a:pt x="6457" y="1486"/>
                        <a:pt x="6608" y="1336"/>
                        <a:pt x="6608" y="1150"/>
                      </a:cubicBezTo>
                      <a:lnTo>
                        <a:pt x="6608" y="1044"/>
                      </a:lnTo>
                      <a:cubicBezTo>
                        <a:pt x="6608" y="859"/>
                        <a:pt x="6457" y="710"/>
                        <a:pt x="6272" y="708"/>
                      </a:cubicBezTo>
                      <a:lnTo>
                        <a:pt x="4518" y="708"/>
                      </a:lnTo>
                      <a:cubicBezTo>
                        <a:pt x="4363" y="282"/>
                        <a:pt x="3958" y="0"/>
                        <a:pt x="3505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6" name="Google Shape;5383;p74"/>
            <p:cNvGrpSpPr/>
            <p:nvPr/>
          </p:nvGrpSpPr>
          <p:grpSpPr>
            <a:xfrm>
              <a:off x="9275720" y="2758889"/>
              <a:ext cx="1186397" cy="487969"/>
              <a:chOff x="6777990" y="3710194"/>
              <a:chExt cx="1646915" cy="677382"/>
            </a:xfrm>
          </p:grpSpPr>
          <p:grpSp>
            <p:nvGrpSpPr>
              <p:cNvPr id="197" name="Google Shape;5384;p74"/>
              <p:cNvGrpSpPr/>
              <p:nvPr/>
            </p:nvGrpSpPr>
            <p:grpSpPr>
              <a:xfrm>
                <a:off x="6777990" y="3874492"/>
                <a:ext cx="411129" cy="513083"/>
                <a:chOff x="6777990" y="3874492"/>
                <a:chExt cx="411129" cy="513083"/>
              </a:xfrm>
            </p:grpSpPr>
            <p:cxnSp>
              <p:nvCxnSpPr>
                <p:cNvPr id="207" name="Google Shape;5385;p74"/>
                <p:cNvCxnSpPr/>
                <p:nvPr/>
              </p:nvCxnSpPr>
              <p:spPr>
                <a:xfrm>
                  <a:off x="6977019" y="4216875"/>
                  <a:ext cx="0" cy="1707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diamond" w="med" len="med"/>
                </a:ln>
              </p:spPr>
            </p:cxnSp>
            <p:sp>
              <p:nvSpPr>
                <p:cNvPr id="208" name="Google Shape;5386;p74"/>
                <p:cNvSpPr/>
                <p:nvPr/>
              </p:nvSpPr>
              <p:spPr>
                <a:xfrm>
                  <a:off x="6777990" y="3874492"/>
                  <a:ext cx="411129" cy="356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2" h="60023" extrusionOk="0">
                      <a:moveTo>
                        <a:pt x="17333" y="0"/>
                      </a:moveTo>
                      <a:lnTo>
                        <a:pt x="0" y="30011"/>
                      </a:lnTo>
                      <a:lnTo>
                        <a:pt x="17333" y="60023"/>
                      </a:lnTo>
                      <a:lnTo>
                        <a:pt x="51939" y="60023"/>
                      </a:lnTo>
                      <a:lnTo>
                        <a:pt x="69271" y="30011"/>
                      </a:lnTo>
                      <a:lnTo>
                        <a:pt x="51939" y="0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19050" cap="flat" cmpd="sng">
                  <a:solidFill>
                    <a:srgbClr val="A5B7C5"/>
                  </a:solidFill>
                  <a:prstDash val="solid"/>
                  <a:miter lim="58162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" name="Google Shape;5387;p74"/>
              <p:cNvGrpSpPr/>
              <p:nvPr/>
            </p:nvGrpSpPr>
            <p:grpSpPr>
              <a:xfrm>
                <a:off x="7188425" y="3710194"/>
                <a:ext cx="411123" cy="520535"/>
                <a:chOff x="7188425" y="3710194"/>
                <a:chExt cx="411123" cy="520535"/>
              </a:xfrm>
            </p:grpSpPr>
            <p:cxnSp>
              <p:nvCxnSpPr>
                <p:cNvPr id="205" name="Google Shape;5388;p74"/>
                <p:cNvCxnSpPr/>
                <p:nvPr/>
              </p:nvCxnSpPr>
              <p:spPr>
                <a:xfrm rot="10800000">
                  <a:off x="7393988" y="3710194"/>
                  <a:ext cx="0" cy="1707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diamond" w="med" len="med"/>
                </a:ln>
              </p:spPr>
            </p:cxnSp>
            <p:sp>
              <p:nvSpPr>
                <p:cNvPr id="206" name="Google Shape;5389;p74"/>
                <p:cNvSpPr/>
                <p:nvPr/>
              </p:nvSpPr>
              <p:spPr>
                <a:xfrm>
                  <a:off x="7188425" y="3874492"/>
                  <a:ext cx="411123" cy="356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1" h="60023" extrusionOk="0">
                      <a:moveTo>
                        <a:pt x="17274" y="0"/>
                      </a:moveTo>
                      <a:lnTo>
                        <a:pt x="0" y="30011"/>
                      </a:lnTo>
                      <a:lnTo>
                        <a:pt x="17274" y="60023"/>
                      </a:lnTo>
                      <a:lnTo>
                        <a:pt x="51939" y="60023"/>
                      </a:lnTo>
                      <a:lnTo>
                        <a:pt x="69271" y="30011"/>
                      </a:lnTo>
                      <a:lnTo>
                        <a:pt x="51939" y="0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19050" cap="flat" cmpd="sng">
                  <a:solidFill>
                    <a:srgbClr val="A5B7C5"/>
                  </a:solidFill>
                  <a:prstDash val="solid"/>
                  <a:miter lim="58162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" name="Google Shape;5390;p74"/>
              <p:cNvGrpSpPr/>
              <p:nvPr/>
            </p:nvGrpSpPr>
            <p:grpSpPr>
              <a:xfrm>
                <a:off x="7603341" y="3874492"/>
                <a:ext cx="411474" cy="513083"/>
                <a:chOff x="7603341" y="3874492"/>
                <a:chExt cx="411474" cy="513083"/>
              </a:xfrm>
            </p:grpSpPr>
            <p:cxnSp>
              <p:nvCxnSpPr>
                <p:cNvPr id="203" name="Google Shape;5391;p74"/>
                <p:cNvCxnSpPr/>
                <p:nvPr/>
              </p:nvCxnSpPr>
              <p:spPr>
                <a:xfrm>
                  <a:off x="7809095" y="4216875"/>
                  <a:ext cx="0" cy="1707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diamond" w="med" len="med"/>
                </a:ln>
              </p:spPr>
            </p:cxnSp>
            <p:sp>
              <p:nvSpPr>
                <p:cNvPr id="204" name="Google Shape;5392;p74"/>
                <p:cNvSpPr/>
                <p:nvPr/>
              </p:nvSpPr>
              <p:spPr>
                <a:xfrm>
                  <a:off x="7603341" y="3874492"/>
                  <a:ext cx="411474" cy="356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0" h="60023" extrusionOk="0">
                      <a:moveTo>
                        <a:pt x="17333" y="0"/>
                      </a:moveTo>
                      <a:lnTo>
                        <a:pt x="1" y="30011"/>
                      </a:lnTo>
                      <a:lnTo>
                        <a:pt x="17333" y="60023"/>
                      </a:lnTo>
                      <a:lnTo>
                        <a:pt x="51998" y="60023"/>
                      </a:lnTo>
                      <a:lnTo>
                        <a:pt x="69330" y="30011"/>
                      </a:lnTo>
                      <a:lnTo>
                        <a:pt x="51998" y="0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19050" cap="flat" cmpd="sng">
                  <a:solidFill>
                    <a:srgbClr val="A5B7C5"/>
                  </a:solidFill>
                  <a:prstDash val="solid"/>
                  <a:miter lim="58162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" name="Google Shape;5393;p74"/>
              <p:cNvGrpSpPr/>
              <p:nvPr/>
            </p:nvGrpSpPr>
            <p:grpSpPr>
              <a:xfrm>
                <a:off x="8013776" y="3722847"/>
                <a:ext cx="411129" cy="507881"/>
                <a:chOff x="8013776" y="3722847"/>
                <a:chExt cx="411129" cy="507881"/>
              </a:xfrm>
            </p:grpSpPr>
            <p:cxnSp>
              <p:nvCxnSpPr>
                <p:cNvPr id="201" name="Google Shape;5394;p74"/>
                <p:cNvCxnSpPr/>
                <p:nvPr/>
              </p:nvCxnSpPr>
              <p:spPr>
                <a:xfrm rot="10800000">
                  <a:off x="8219339" y="3722847"/>
                  <a:ext cx="0" cy="16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diamond" w="med" len="med"/>
                </a:ln>
              </p:spPr>
            </p:cxnSp>
            <p:sp>
              <p:nvSpPr>
                <p:cNvPr id="202" name="Google Shape;5395;p74"/>
                <p:cNvSpPr/>
                <p:nvPr/>
              </p:nvSpPr>
              <p:spPr>
                <a:xfrm>
                  <a:off x="8013776" y="3874492"/>
                  <a:ext cx="411129" cy="356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2" h="60023" extrusionOk="0">
                      <a:moveTo>
                        <a:pt x="17333" y="0"/>
                      </a:moveTo>
                      <a:lnTo>
                        <a:pt x="0" y="30011"/>
                      </a:lnTo>
                      <a:lnTo>
                        <a:pt x="17333" y="60023"/>
                      </a:lnTo>
                      <a:lnTo>
                        <a:pt x="51939" y="60023"/>
                      </a:lnTo>
                      <a:lnTo>
                        <a:pt x="69271" y="30011"/>
                      </a:lnTo>
                      <a:lnTo>
                        <a:pt x="51939" y="0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19050" cap="flat" cmpd="sng">
                  <a:solidFill>
                    <a:srgbClr val="A5B7C5"/>
                  </a:solidFill>
                  <a:prstDash val="solid"/>
                  <a:miter lim="58162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9" name="Google Shape;5396;p74"/>
            <p:cNvGrpSpPr/>
            <p:nvPr/>
          </p:nvGrpSpPr>
          <p:grpSpPr>
            <a:xfrm>
              <a:off x="8090356" y="2138519"/>
              <a:ext cx="1066417" cy="765452"/>
              <a:chOff x="5190863" y="2824811"/>
              <a:chExt cx="1544860" cy="1108869"/>
            </a:xfrm>
          </p:grpSpPr>
          <p:grpSp>
            <p:nvGrpSpPr>
              <p:cNvPr id="210" name="Google Shape;5397;p74"/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grpSp>
              <p:nvGrpSpPr>
                <p:cNvPr id="229" name="Google Shape;5398;p74"/>
                <p:cNvGrpSpPr/>
                <p:nvPr/>
              </p:nvGrpSpPr>
              <p:grpSpPr>
                <a:xfrm>
                  <a:off x="5938695" y="3176919"/>
                  <a:ext cx="685761" cy="404739"/>
                  <a:chOff x="5938695" y="3176919"/>
                  <a:chExt cx="685761" cy="404739"/>
                </a:xfrm>
              </p:grpSpPr>
              <p:sp>
                <p:nvSpPr>
                  <p:cNvPr id="231" name="Google Shape;5399;p74"/>
                  <p:cNvSpPr/>
                  <p:nvPr/>
                </p:nvSpPr>
                <p:spPr>
                  <a:xfrm>
                    <a:off x="5938695" y="3176919"/>
                    <a:ext cx="404679" cy="404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9" h="9651" extrusionOk="0">
                        <a:moveTo>
                          <a:pt x="4922" y="1"/>
                        </a:moveTo>
                        <a:cubicBezTo>
                          <a:pt x="4890" y="1"/>
                          <a:pt x="4858" y="2"/>
                          <a:pt x="4826" y="2"/>
                        </a:cubicBezTo>
                        <a:lnTo>
                          <a:pt x="4826" y="1251"/>
                        </a:lnTo>
                        <a:cubicBezTo>
                          <a:pt x="4858" y="1251"/>
                          <a:pt x="4890" y="1251"/>
                          <a:pt x="4922" y="1253"/>
                        </a:cubicBezTo>
                        <a:lnTo>
                          <a:pt x="4925" y="1253"/>
                        </a:lnTo>
                        <a:cubicBezTo>
                          <a:pt x="6858" y="1309"/>
                          <a:pt x="8395" y="2891"/>
                          <a:pt x="8395" y="4825"/>
                        </a:cubicBezTo>
                        <a:cubicBezTo>
                          <a:pt x="8395" y="4845"/>
                          <a:pt x="8393" y="4864"/>
                          <a:pt x="8393" y="4883"/>
                        </a:cubicBezTo>
                        <a:cubicBezTo>
                          <a:pt x="8361" y="6814"/>
                          <a:pt x="6800" y="8371"/>
                          <a:pt x="4869" y="8396"/>
                        </a:cubicBezTo>
                        <a:cubicBezTo>
                          <a:pt x="4853" y="8397"/>
                          <a:pt x="4837" y="8397"/>
                          <a:pt x="4820" y="8397"/>
                        </a:cubicBezTo>
                        <a:cubicBezTo>
                          <a:pt x="2911" y="8397"/>
                          <a:pt x="1336" y="6893"/>
                          <a:pt x="1253" y="4979"/>
                        </a:cubicBezTo>
                        <a:lnTo>
                          <a:pt x="1253" y="4971"/>
                        </a:lnTo>
                        <a:cubicBezTo>
                          <a:pt x="1251" y="4942"/>
                          <a:pt x="1251" y="4912"/>
                          <a:pt x="1251" y="4883"/>
                        </a:cubicBezTo>
                        <a:lnTo>
                          <a:pt x="2" y="4883"/>
                        </a:lnTo>
                        <a:cubicBezTo>
                          <a:pt x="2" y="4913"/>
                          <a:pt x="2" y="4944"/>
                          <a:pt x="1" y="4976"/>
                        </a:cubicBezTo>
                        <a:lnTo>
                          <a:pt x="1" y="4979"/>
                        </a:lnTo>
                        <a:cubicBezTo>
                          <a:pt x="23" y="5762"/>
                          <a:pt x="238" y="6528"/>
                          <a:pt x="627" y="7208"/>
                        </a:cubicBezTo>
                        <a:cubicBezTo>
                          <a:pt x="1484" y="8717"/>
                          <a:pt x="3085" y="9650"/>
                          <a:pt x="4822" y="9650"/>
                        </a:cubicBezTo>
                        <a:cubicBezTo>
                          <a:pt x="7468" y="9650"/>
                          <a:pt x="9614" y="7520"/>
                          <a:pt x="9646" y="4883"/>
                        </a:cubicBezTo>
                        <a:cubicBezTo>
                          <a:pt x="9646" y="4864"/>
                          <a:pt x="9647" y="4845"/>
                          <a:pt x="9647" y="4825"/>
                        </a:cubicBezTo>
                        <a:cubicBezTo>
                          <a:pt x="9649" y="3088"/>
                          <a:pt x="8714" y="1483"/>
                          <a:pt x="7200" y="628"/>
                        </a:cubicBezTo>
                        <a:cubicBezTo>
                          <a:pt x="6746" y="369"/>
                          <a:pt x="6251" y="186"/>
                          <a:pt x="5737" y="87"/>
                        </a:cubicBezTo>
                        <a:cubicBezTo>
                          <a:pt x="5468" y="36"/>
                          <a:pt x="5195" y="7"/>
                          <a:pt x="4922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Google Shape;5400;p74"/>
                  <p:cNvSpPr/>
                  <p:nvPr/>
                </p:nvSpPr>
                <p:spPr>
                  <a:xfrm>
                    <a:off x="6256893" y="3285705"/>
                    <a:ext cx="367562" cy="1877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64" h="4477" extrusionOk="0">
                        <a:moveTo>
                          <a:pt x="6645" y="1"/>
                        </a:moveTo>
                        <a:cubicBezTo>
                          <a:pt x="6644" y="1"/>
                          <a:pt x="6643" y="1"/>
                          <a:pt x="6642" y="1"/>
                        </a:cubicBezTo>
                        <a:lnTo>
                          <a:pt x="14" y="1"/>
                        </a:lnTo>
                        <a:cubicBezTo>
                          <a:pt x="1061" y="1309"/>
                          <a:pt x="1055" y="3173"/>
                          <a:pt x="1" y="4476"/>
                        </a:cubicBezTo>
                        <a:lnTo>
                          <a:pt x="6642" y="4476"/>
                        </a:lnTo>
                        <a:cubicBezTo>
                          <a:pt x="7814" y="4476"/>
                          <a:pt x="8763" y="3527"/>
                          <a:pt x="8763" y="2355"/>
                        </a:cubicBezTo>
                        <a:lnTo>
                          <a:pt x="8763" y="2121"/>
                        </a:lnTo>
                        <a:cubicBezTo>
                          <a:pt x="8762" y="950"/>
                          <a:pt x="7814" y="1"/>
                          <a:pt x="6645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0" name="Google Shape;5401;p74"/>
                <p:cNvSpPr/>
                <p:nvPr/>
              </p:nvSpPr>
              <p:spPr>
                <a:xfrm>
                  <a:off x="6044300" y="3282475"/>
                  <a:ext cx="191959" cy="19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7" h="4578" extrusionOk="0">
                      <a:moveTo>
                        <a:pt x="2288" y="1"/>
                      </a:moveTo>
                      <a:cubicBezTo>
                        <a:pt x="1025" y="1"/>
                        <a:pt x="0" y="1024"/>
                        <a:pt x="0" y="2289"/>
                      </a:cubicBezTo>
                      <a:cubicBezTo>
                        <a:pt x="0" y="3553"/>
                        <a:pt x="1025" y="4577"/>
                        <a:pt x="2288" y="4577"/>
                      </a:cubicBezTo>
                      <a:cubicBezTo>
                        <a:pt x="3552" y="4577"/>
                        <a:pt x="4577" y="3553"/>
                        <a:pt x="4577" y="2289"/>
                      </a:cubicBezTo>
                      <a:cubicBezTo>
                        <a:pt x="4577" y="1024"/>
                        <a:pt x="3552" y="1"/>
                        <a:pt x="2288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" name="Google Shape;5402;p74"/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grpSp>
              <p:nvGrpSpPr>
                <p:cNvPr id="225" name="Google Shape;5403;p74"/>
                <p:cNvGrpSpPr/>
                <p:nvPr/>
              </p:nvGrpSpPr>
              <p:grpSpPr>
                <a:xfrm>
                  <a:off x="5305233" y="3176835"/>
                  <a:ext cx="685971" cy="404655"/>
                  <a:chOff x="5305233" y="3176835"/>
                  <a:chExt cx="685971" cy="404655"/>
                </a:xfrm>
              </p:grpSpPr>
              <p:sp>
                <p:nvSpPr>
                  <p:cNvPr id="227" name="Google Shape;5404;p74"/>
                  <p:cNvSpPr/>
                  <p:nvPr/>
                </p:nvSpPr>
                <p:spPr>
                  <a:xfrm>
                    <a:off x="5586650" y="3176835"/>
                    <a:ext cx="404553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6" h="9649" extrusionOk="0">
                        <a:moveTo>
                          <a:pt x="4824" y="1"/>
                        </a:moveTo>
                        <a:cubicBezTo>
                          <a:pt x="2159" y="1"/>
                          <a:pt x="1" y="2161"/>
                          <a:pt x="1" y="4826"/>
                        </a:cubicBezTo>
                        <a:lnTo>
                          <a:pt x="1" y="4883"/>
                        </a:lnTo>
                        <a:cubicBezTo>
                          <a:pt x="31" y="7486"/>
                          <a:pt x="2121" y="9594"/>
                          <a:pt x="4724" y="9647"/>
                        </a:cubicBezTo>
                        <a:cubicBezTo>
                          <a:pt x="4756" y="9647"/>
                          <a:pt x="4790" y="9649"/>
                          <a:pt x="4824" y="9649"/>
                        </a:cubicBezTo>
                        <a:lnTo>
                          <a:pt x="4829" y="9649"/>
                        </a:lnTo>
                        <a:cubicBezTo>
                          <a:pt x="4861" y="9649"/>
                          <a:pt x="4893" y="9649"/>
                          <a:pt x="4925" y="9647"/>
                        </a:cubicBezTo>
                        <a:cubicBezTo>
                          <a:pt x="5725" y="9633"/>
                          <a:pt x="6508" y="9417"/>
                          <a:pt x="7205" y="9021"/>
                        </a:cubicBezTo>
                        <a:cubicBezTo>
                          <a:pt x="6508" y="8626"/>
                          <a:pt x="5725" y="8411"/>
                          <a:pt x="4925" y="8395"/>
                        </a:cubicBezTo>
                        <a:cubicBezTo>
                          <a:pt x="4893" y="8397"/>
                          <a:pt x="4861" y="8397"/>
                          <a:pt x="4829" y="8397"/>
                        </a:cubicBezTo>
                        <a:lnTo>
                          <a:pt x="4824" y="8397"/>
                        </a:lnTo>
                        <a:cubicBezTo>
                          <a:pt x="4790" y="8397"/>
                          <a:pt x="4756" y="8397"/>
                          <a:pt x="4724" y="8395"/>
                        </a:cubicBezTo>
                        <a:cubicBezTo>
                          <a:pt x="2817" y="8344"/>
                          <a:pt x="1283" y="6795"/>
                          <a:pt x="1253" y="4883"/>
                        </a:cubicBezTo>
                        <a:cubicBezTo>
                          <a:pt x="1253" y="4863"/>
                          <a:pt x="1251" y="4843"/>
                          <a:pt x="1251" y="4824"/>
                        </a:cubicBezTo>
                        <a:cubicBezTo>
                          <a:pt x="1251" y="2851"/>
                          <a:pt x="2851" y="1252"/>
                          <a:pt x="4824" y="1252"/>
                        </a:cubicBezTo>
                        <a:cubicBezTo>
                          <a:pt x="6745" y="1252"/>
                          <a:pt x="8313" y="2768"/>
                          <a:pt x="8393" y="4670"/>
                        </a:cubicBezTo>
                        <a:lnTo>
                          <a:pt x="8393" y="4674"/>
                        </a:lnTo>
                        <a:cubicBezTo>
                          <a:pt x="8396" y="4723"/>
                          <a:pt x="8396" y="4774"/>
                          <a:pt x="8396" y="4824"/>
                        </a:cubicBezTo>
                        <a:cubicBezTo>
                          <a:pt x="8396" y="4845"/>
                          <a:pt x="8396" y="4863"/>
                          <a:pt x="8396" y="4883"/>
                        </a:cubicBezTo>
                        <a:lnTo>
                          <a:pt x="9644" y="4883"/>
                        </a:lnTo>
                        <a:cubicBezTo>
                          <a:pt x="9644" y="4863"/>
                          <a:pt x="9642" y="4843"/>
                          <a:pt x="9642" y="4824"/>
                        </a:cubicBezTo>
                        <a:cubicBezTo>
                          <a:pt x="9644" y="4778"/>
                          <a:pt x="9644" y="4728"/>
                          <a:pt x="9645" y="4680"/>
                        </a:cubicBezTo>
                        <a:lnTo>
                          <a:pt x="9645" y="4672"/>
                        </a:lnTo>
                        <a:cubicBezTo>
                          <a:pt x="9623" y="3889"/>
                          <a:pt x="9407" y="3124"/>
                          <a:pt x="9019" y="2443"/>
                        </a:cubicBezTo>
                        <a:cubicBezTo>
                          <a:pt x="8163" y="933"/>
                          <a:pt x="6560" y="1"/>
                          <a:pt x="4824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Google Shape;5405;p74"/>
                  <p:cNvSpPr/>
                  <p:nvPr/>
                </p:nvSpPr>
                <p:spPr>
                  <a:xfrm>
                    <a:off x="5305233" y="3285914"/>
                    <a:ext cx="367352" cy="187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9" h="4478" extrusionOk="0">
                        <a:moveTo>
                          <a:pt x="2123" y="0"/>
                        </a:moveTo>
                        <a:cubicBezTo>
                          <a:pt x="951" y="0"/>
                          <a:pt x="1" y="950"/>
                          <a:pt x="1" y="2122"/>
                        </a:cubicBezTo>
                        <a:lnTo>
                          <a:pt x="1" y="2356"/>
                        </a:lnTo>
                        <a:cubicBezTo>
                          <a:pt x="1" y="3528"/>
                          <a:pt x="951" y="4478"/>
                          <a:pt x="2123" y="4478"/>
                        </a:cubicBezTo>
                        <a:lnTo>
                          <a:pt x="8759" y="4478"/>
                        </a:lnTo>
                        <a:cubicBezTo>
                          <a:pt x="7702" y="3176"/>
                          <a:pt x="7694" y="1314"/>
                          <a:pt x="8739" y="2"/>
                        </a:cubicBezTo>
                        <a:lnTo>
                          <a:pt x="8739" y="0"/>
                        </a:ln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6" name="Google Shape;5406;p74"/>
                <p:cNvSpPr/>
                <p:nvPr/>
              </p:nvSpPr>
              <p:spPr>
                <a:xfrm>
                  <a:off x="5694436" y="3282475"/>
                  <a:ext cx="192001" cy="19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4578" extrusionOk="0">
                      <a:moveTo>
                        <a:pt x="2289" y="1"/>
                      </a:moveTo>
                      <a:cubicBezTo>
                        <a:pt x="1026" y="1"/>
                        <a:pt x="1" y="1024"/>
                        <a:pt x="1" y="2289"/>
                      </a:cubicBezTo>
                      <a:cubicBezTo>
                        <a:pt x="1" y="3553"/>
                        <a:pt x="1026" y="4577"/>
                        <a:pt x="2289" y="4577"/>
                      </a:cubicBezTo>
                      <a:cubicBezTo>
                        <a:pt x="3552" y="4577"/>
                        <a:pt x="4577" y="3553"/>
                        <a:pt x="4577" y="2289"/>
                      </a:cubicBezTo>
                      <a:cubicBezTo>
                        <a:pt x="4577" y="1024"/>
                        <a:pt x="3552" y="1"/>
                        <a:pt x="2289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2" name="Google Shape;5407;p74"/>
              <p:cNvSpPr/>
              <p:nvPr/>
            </p:nvSpPr>
            <p:spPr>
              <a:xfrm>
                <a:off x="6103938" y="3114683"/>
                <a:ext cx="40933" cy="7549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9" y="119"/>
                      <a:pt x="578" y="179"/>
                      <a:pt x="881" y="179"/>
                    </a:cubicBezTo>
                    <a:cubicBezTo>
                      <a:pt x="881" y="179"/>
                      <a:pt x="881" y="179"/>
                      <a:pt x="881" y="179"/>
                    </a:cubicBezTo>
                    <a:lnTo>
                      <a:pt x="881" y="179"/>
                    </a:lnTo>
                    <a:cubicBezTo>
                      <a:pt x="882" y="179"/>
                      <a:pt x="882" y="179"/>
                      <a:pt x="882" y="179"/>
                    </a:cubicBezTo>
                    <a:cubicBezTo>
                      <a:pt x="913" y="179"/>
                      <a:pt x="945" y="178"/>
                      <a:pt x="975" y="176"/>
                    </a:cubicBezTo>
                    <a:lnTo>
                      <a:pt x="975" y="176"/>
                    </a:lnTo>
                    <a:cubicBezTo>
                      <a:pt x="943" y="178"/>
                      <a:pt x="913" y="179"/>
                      <a:pt x="881" y="179"/>
                    </a:cubicBezTo>
                    <a:lnTo>
                      <a:pt x="881" y="179"/>
                    </a:lnTo>
                    <a:cubicBezTo>
                      <a:pt x="579" y="179"/>
                      <a:pt x="279" y="119"/>
                      <a:pt x="1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3" name="Google Shape;5408;p74"/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219" name="Google Shape;5409;p74"/>
                <p:cNvGrpSpPr/>
                <p:nvPr/>
              </p:nvGrpSpPr>
              <p:grpSpPr>
                <a:xfrm>
                  <a:off x="5657361" y="2824811"/>
                  <a:ext cx="1078361" cy="404655"/>
                  <a:chOff x="5657361" y="2824811"/>
                  <a:chExt cx="1078361" cy="404655"/>
                </a:xfrm>
              </p:grpSpPr>
              <p:grpSp>
                <p:nvGrpSpPr>
                  <p:cNvPr id="221" name="Google Shape;5410;p74"/>
                  <p:cNvGrpSpPr/>
                  <p:nvPr/>
                </p:nvGrpSpPr>
                <p:grpSpPr>
                  <a:xfrm>
                    <a:off x="5938485" y="2824811"/>
                    <a:ext cx="797237" cy="404655"/>
                    <a:chOff x="5938485" y="2824811"/>
                    <a:chExt cx="797237" cy="404655"/>
                  </a:xfrm>
                </p:grpSpPr>
                <p:sp>
                  <p:nvSpPr>
                    <p:cNvPr id="223" name="Google Shape;5411;p74"/>
                    <p:cNvSpPr/>
                    <p:nvPr/>
                  </p:nvSpPr>
                  <p:spPr>
                    <a:xfrm>
                      <a:off x="6137952" y="2824811"/>
                      <a:ext cx="597771" cy="3016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53" h="7194" extrusionOk="0">
                          <a:moveTo>
                            <a:pt x="1" y="1"/>
                          </a:moveTo>
                          <a:lnTo>
                            <a:pt x="1" y="1255"/>
                          </a:lnTo>
                          <a:cubicBezTo>
                            <a:pt x="1972" y="1256"/>
                            <a:pt x="3570" y="2856"/>
                            <a:pt x="3570" y="4826"/>
                          </a:cubicBezTo>
                          <a:lnTo>
                            <a:pt x="3570" y="4827"/>
                          </a:lnTo>
                          <a:cubicBezTo>
                            <a:pt x="3570" y="4994"/>
                            <a:pt x="3578" y="5160"/>
                            <a:pt x="3594" y="5322"/>
                          </a:cubicBezTo>
                          <a:cubicBezTo>
                            <a:pt x="3703" y="6385"/>
                            <a:pt x="4598" y="7194"/>
                            <a:pt x="5668" y="7194"/>
                          </a:cubicBezTo>
                          <a:lnTo>
                            <a:pt x="14253" y="7194"/>
                          </a:lnTo>
                          <a:lnTo>
                            <a:pt x="14253" y="6015"/>
                          </a:lnTo>
                          <a:lnTo>
                            <a:pt x="5982" y="6017"/>
                          </a:lnTo>
                          <a:cubicBezTo>
                            <a:pt x="5333" y="6017"/>
                            <a:pt x="4819" y="5485"/>
                            <a:pt x="4821" y="4838"/>
                          </a:cubicBezTo>
                          <a:lnTo>
                            <a:pt x="4821" y="4826"/>
                          </a:lnTo>
                          <a:cubicBezTo>
                            <a:pt x="4821" y="2163"/>
                            <a:pt x="2662" y="2"/>
                            <a:pt x="1" y="1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" name="Google Shape;5412;p74"/>
                    <p:cNvSpPr/>
                    <p:nvPr/>
                  </p:nvSpPr>
                  <p:spPr>
                    <a:xfrm>
                      <a:off x="5938485" y="2824811"/>
                      <a:ext cx="202151" cy="4046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20" h="9649" extrusionOk="0">
                          <a:moveTo>
                            <a:pt x="4819" y="1"/>
                          </a:moveTo>
                          <a:cubicBezTo>
                            <a:pt x="2161" y="4"/>
                            <a:pt x="1" y="2167"/>
                            <a:pt x="1" y="4827"/>
                          </a:cubicBezTo>
                          <a:cubicBezTo>
                            <a:pt x="1" y="6565"/>
                            <a:pt x="934" y="8168"/>
                            <a:pt x="2446" y="9023"/>
                          </a:cubicBezTo>
                          <a:cubicBezTo>
                            <a:pt x="3141" y="9418"/>
                            <a:pt x="3924" y="9634"/>
                            <a:pt x="4725" y="9649"/>
                          </a:cubicBezTo>
                          <a:cubicBezTo>
                            <a:pt x="4757" y="9649"/>
                            <a:pt x="4789" y="9647"/>
                            <a:pt x="4819" y="9647"/>
                          </a:cubicBezTo>
                          <a:lnTo>
                            <a:pt x="4819" y="8398"/>
                          </a:lnTo>
                          <a:cubicBezTo>
                            <a:pt x="4787" y="8398"/>
                            <a:pt x="4757" y="8398"/>
                            <a:pt x="4725" y="8397"/>
                          </a:cubicBezTo>
                          <a:lnTo>
                            <a:pt x="4723" y="8397"/>
                          </a:lnTo>
                          <a:cubicBezTo>
                            <a:pt x="2742" y="8342"/>
                            <a:pt x="1165" y="6672"/>
                            <a:pt x="1256" y="4657"/>
                          </a:cubicBezTo>
                          <a:cubicBezTo>
                            <a:pt x="1340" y="2818"/>
                            <a:pt x="2843" y="1327"/>
                            <a:pt x="4685" y="1255"/>
                          </a:cubicBezTo>
                          <a:cubicBezTo>
                            <a:pt x="4730" y="1253"/>
                            <a:pt x="4774" y="1253"/>
                            <a:pt x="4819" y="1253"/>
                          </a:cubicBezTo>
                          <a:lnTo>
                            <a:pt x="4819" y="1"/>
                          </a:ln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22" name="Google Shape;5413;p74"/>
                  <p:cNvSpPr/>
                  <p:nvPr/>
                </p:nvSpPr>
                <p:spPr>
                  <a:xfrm>
                    <a:off x="5657361" y="2934478"/>
                    <a:ext cx="367688" cy="187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67" h="4479" extrusionOk="0">
                        <a:moveTo>
                          <a:pt x="2123" y="1"/>
                        </a:moveTo>
                        <a:cubicBezTo>
                          <a:pt x="952" y="1"/>
                          <a:pt x="1" y="950"/>
                          <a:pt x="1" y="2123"/>
                        </a:cubicBezTo>
                        <a:lnTo>
                          <a:pt x="1" y="2356"/>
                        </a:lnTo>
                        <a:cubicBezTo>
                          <a:pt x="1" y="3527"/>
                          <a:pt x="952" y="4478"/>
                          <a:pt x="2123" y="4478"/>
                        </a:cubicBezTo>
                        <a:lnTo>
                          <a:pt x="8766" y="4478"/>
                        </a:lnTo>
                        <a:cubicBezTo>
                          <a:pt x="7702" y="3181"/>
                          <a:pt x="7684" y="1319"/>
                          <a:pt x="8723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0" name="Google Shape;5414;p74"/>
                <p:cNvSpPr/>
                <p:nvPr/>
              </p:nvSpPr>
              <p:spPr>
                <a:xfrm>
                  <a:off x="6047361" y="2932675"/>
                  <a:ext cx="192001" cy="19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4578" extrusionOk="0">
                      <a:moveTo>
                        <a:pt x="2289" y="1"/>
                      </a:moveTo>
                      <a:cubicBezTo>
                        <a:pt x="1026" y="1"/>
                        <a:pt x="1" y="1024"/>
                        <a:pt x="1" y="2289"/>
                      </a:cubicBezTo>
                      <a:cubicBezTo>
                        <a:pt x="1" y="3552"/>
                        <a:pt x="1026" y="4577"/>
                        <a:pt x="2289" y="4577"/>
                      </a:cubicBezTo>
                      <a:cubicBezTo>
                        <a:pt x="3552" y="4577"/>
                        <a:pt x="4577" y="3552"/>
                        <a:pt x="4577" y="2289"/>
                      </a:cubicBezTo>
                      <a:cubicBezTo>
                        <a:pt x="4577" y="1024"/>
                        <a:pt x="3552" y="1"/>
                        <a:pt x="2289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" name="Google Shape;5415;p74"/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215" name="Google Shape;5416;p74"/>
                <p:cNvSpPr/>
                <p:nvPr/>
              </p:nvSpPr>
              <p:spPr>
                <a:xfrm>
                  <a:off x="5694436" y="3635379"/>
                  <a:ext cx="192001" cy="19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4578" extrusionOk="0">
                      <a:moveTo>
                        <a:pt x="2289" y="1"/>
                      </a:moveTo>
                      <a:cubicBezTo>
                        <a:pt x="1026" y="1"/>
                        <a:pt x="1" y="1024"/>
                        <a:pt x="1" y="2289"/>
                      </a:cubicBezTo>
                      <a:cubicBezTo>
                        <a:pt x="1" y="3553"/>
                        <a:pt x="1026" y="4577"/>
                        <a:pt x="2289" y="4577"/>
                      </a:cubicBezTo>
                      <a:cubicBezTo>
                        <a:pt x="3552" y="4577"/>
                        <a:pt x="4577" y="3553"/>
                        <a:pt x="4577" y="2289"/>
                      </a:cubicBezTo>
                      <a:cubicBezTo>
                        <a:pt x="4577" y="1024"/>
                        <a:pt x="3552" y="1"/>
                        <a:pt x="2289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6" name="Google Shape;5417;p74"/>
                <p:cNvGrpSpPr/>
                <p:nvPr/>
              </p:nvGrpSpPr>
              <p:grpSpPr>
                <a:xfrm>
                  <a:off x="5190863" y="3528942"/>
                  <a:ext cx="1078026" cy="404739"/>
                  <a:chOff x="5190863" y="3528942"/>
                  <a:chExt cx="1078026" cy="404739"/>
                </a:xfrm>
              </p:grpSpPr>
              <p:sp>
                <p:nvSpPr>
                  <p:cNvPr id="217" name="Google Shape;5418;p74"/>
                  <p:cNvSpPr/>
                  <p:nvPr/>
                </p:nvSpPr>
                <p:spPr>
                  <a:xfrm>
                    <a:off x="5190863" y="3528942"/>
                    <a:ext cx="800551" cy="404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88" h="9651" extrusionOk="0">
                        <a:moveTo>
                          <a:pt x="14266" y="1"/>
                        </a:moveTo>
                        <a:lnTo>
                          <a:pt x="14266" y="1253"/>
                        </a:lnTo>
                        <a:cubicBezTo>
                          <a:pt x="14298" y="1253"/>
                          <a:pt x="14330" y="1253"/>
                          <a:pt x="14362" y="1255"/>
                        </a:cubicBezTo>
                        <a:cubicBezTo>
                          <a:pt x="16314" y="1309"/>
                          <a:pt x="17861" y="2922"/>
                          <a:pt x="17833" y="4874"/>
                        </a:cubicBezTo>
                        <a:cubicBezTo>
                          <a:pt x="17808" y="6827"/>
                          <a:pt x="16218" y="8396"/>
                          <a:pt x="14266" y="8398"/>
                        </a:cubicBezTo>
                        <a:lnTo>
                          <a:pt x="14261" y="8398"/>
                        </a:lnTo>
                        <a:cubicBezTo>
                          <a:pt x="12331" y="8398"/>
                          <a:pt x="10757" y="6867"/>
                          <a:pt x="10691" y="4952"/>
                        </a:cubicBezTo>
                        <a:lnTo>
                          <a:pt x="10691" y="4950"/>
                        </a:lnTo>
                        <a:cubicBezTo>
                          <a:pt x="10688" y="4909"/>
                          <a:pt x="10688" y="4867"/>
                          <a:pt x="10688" y="4825"/>
                        </a:cubicBezTo>
                        <a:cubicBezTo>
                          <a:pt x="10688" y="4784"/>
                          <a:pt x="10688" y="4744"/>
                          <a:pt x="10691" y="4704"/>
                        </a:cubicBezTo>
                        <a:lnTo>
                          <a:pt x="10691" y="4680"/>
                        </a:lnTo>
                        <a:cubicBezTo>
                          <a:pt x="10653" y="3432"/>
                          <a:pt x="9614" y="2446"/>
                          <a:pt x="8364" y="2446"/>
                        </a:cubicBezTo>
                        <a:cubicBezTo>
                          <a:pt x="8363" y="2446"/>
                          <a:pt x="8362" y="2446"/>
                          <a:pt x="8361" y="2446"/>
                        </a:cubicBezTo>
                        <a:cubicBezTo>
                          <a:pt x="6936" y="2446"/>
                          <a:pt x="2798" y="2449"/>
                          <a:pt x="1" y="2449"/>
                        </a:cubicBezTo>
                        <a:lnTo>
                          <a:pt x="1" y="3626"/>
                        </a:lnTo>
                        <a:lnTo>
                          <a:pt x="8387" y="3626"/>
                        </a:lnTo>
                        <a:cubicBezTo>
                          <a:pt x="8978" y="3626"/>
                          <a:pt x="9452" y="4113"/>
                          <a:pt x="9438" y="4704"/>
                        </a:cubicBezTo>
                        <a:lnTo>
                          <a:pt x="9438" y="4715"/>
                        </a:lnTo>
                        <a:cubicBezTo>
                          <a:pt x="9438" y="4752"/>
                          <a:pt x="9438" y="4789"/>
                          <a:pt x="9438" y="4825"/>
                        </a:cubicBezTo>
                        <a:cubicBezTo>
                          <a:pt x="9438" y="4862"/>
                          <a:pt x="9438" y="4901"/>
                          <a:pt x="9438" y="4939"/>
                        </a:cubicBezTo>
                        <a:cubicBezTo>
                          <a:pt x="9498" y="7558"/>
                          <a:pt x="11639" y="9650"/>
                          <a:pt x="14259" y="9650"/>
                        </a:cubicBezTo>
                        <a:cubicBezTo>
                          <a:pt x="14260" y="9650"/>
                          <a:pt x="14261" y="9650"/>
                          <a:pt x="14262" y="9650"/>
                        </a:cubicBezTo>
                        <a:lnTo>
                          <a:pt x="14267" y="9650"/>
                        </a:lnTo>
                        <a:cubicBezTo>
                          <a:pt x="16929" y="9647"/>
                          <a:pt x="19087" y="7488"/>
                          <a:pt x="19087" y="4825"/>
                        </a:cubicBezTo>
                        <a:cubicBezTo>
                          <a:pt x="19087" y="3088"/>
                          <a:pt x="18154" y="1484"/>
                          <a:pt x="16640" y="628"/>
                        </a:cubicBezTo>
                        <a:cubicBezTo>
                          <a:pt x="15945" y="233"/>
                          <a:pt x="15162" y="17"/>
                          <a:pt x="14362" y="2"/>
                        </a:cubicBezTo>
                        <a:cubicBezTo>
                          <a:pt x="14330" y="2"/>
                          <a:pt x="14298" y="1"/>
                          <a:pt x="14266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Google Shape;5419;p74"/>
                  <p:cNvSpPr/>
                  <p:nvPr/>
                </p:nvSpPr>
                <p:spPr>
                  <a:xfrm>
                    <a:off x="5905730" y="3637351"/>
                    <a:ext cx="363158" cy="187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9" h="4478" extrusionOk="0">
                        <a:moveTo>
                          <a:pt x="0" y="0"/>
                        </a:moveTo>
                        <a:cubicBezTo>
                          <a:pt x="1051" y="1307"/>
                          <a:pt x="1051" y="3169"/>
                          <a:pt x="0" y="4478"/>
                        </a:cubicBezTo>
                        <a:lnTo>
                          <a:pt x="6537" y="4478"/>
                        </a:lnTo>
                        <a:cubicBezTo>
                          <a:pt x="7708" y="4478"/>
                          <a:pt x="8659" y="3526"/>
                          <a:pt x="8659" y="2356"/>
                        </a:cubicBezTo>
                        <a:lnTo>
                          <a:pt x="8659" y="2120"/>
                        </a:lnTo>
                        <a:cubicBezTo>
                          <a:pt x="8657" y="950"/>
                          <a:pt x="7708" y="0"/>
                          <a:pt x="6537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33" name="Google Shape;5420;p74"/>
            <p:cNvGrpSpPr/>
            <p:nvPr/>
          </p:nvGrpSpPr>
          <p:grpSpPr>
            <a:xfrm>
              <a:off x="8559248" y="3410728"/>
              <a:ext cx="815039" cy="659615"/>
              <a:chOff x="803162" y="1474292"/>
              <a:chExt cx="1086719" cy="879487"/>
            </a:xfrm>
          </p:grpSpPr>
          <p:grpSp>
            <p:nvGrpSpPr>
              <p:cNvPr id="234" name="Google Shape;5421;p74"/>
              <p:cNvGrpSpPr/>
              <p:nvPr/>
            </p:nvGrpSpPr>
            <p:grpSpPr>
              <a:xfrm>
                <a:off x="803162" y="1625948"/>
                <a:ext cx="445856" cy="576579"/>
                <a:chOff x="803162" y="1625948"/>
                <a:chExt cx="445856" cy="576579"/>
              </a:xfrm>
            </p:grpSpPr>
            <p:sp>
              <p:nvSpPr>
                <p:cNvPr id="262" name="Google Shape;5422;p74"/>
                <p:cNvSpPr/>
                <p:nvPr/>
              </p:nvSpPr>
              <p:spPr>
                <a:xfrm>
                  <a:off x="803162" y="1847356"/>
                  <a:ext cx="133646" cy="133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solidFill>
                  <a:srgbClr val="435D7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63" name="Google Shape;5423;p74"/>
                <p:cNvGrpSpPr/>
                <p:nvPr/>
              </p:nvGrpSpPr>
              <p:grpSpPr>
                <a:xfrm>
                  <a:off x="1056023" y="1625948"/>
                  <a:ext cx="192995" cy="576579"/>
                  <a:chOff x="1056023" y="1625948"/>
                  <a:chExt cx="192995" cy="576579"/>
                </a:xfrm>
              </p:grpSpPr>
              <p:sp>
                <p:nvSpPr>
                  <p:cNvPr id="264" name="Google Shape;5424;p74"/>
                  <p:cNvSpPr/>
                  <p:nvPr/>
                </p:nvSpPr>
                <p:spPr>
                  <a:xfrm>
                    <a:off x="1066902" y="1914079"/>
                    <a:ext cx="167456" cy="2693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53" h="40463" fill="none" extrusionOk="0">
                        <a:moveTo>
                          <a:pt x="25152" y="40463"/>
                        </a:moveTo>
                        <a:cubicBezTo>
                          <a:pt x="19315" y="40463"/>
                          <a:pt x="14378" y="32724"/>
                          <a:pt x="12777" y="22150"/>
                        </a:cubicBezTo>
                        <a:lnTo>
                          <a:pt x="12810" y="22350"/>
                        </a:lnTo>
                        <a:cubicBezTo>
                          <a:pt x="10542" y="7606"/>
                          <a:pt x="6372" y="1"/>
                          <a:pt x="1" y="1"/>
                        </a:cubicBez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435D7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Google Shape;5425;p74"/>
                  <p:cNvSpPr/>
                  <p:nvPr/>
                </p:nvSpPr>
                <p:spPr>
                  <a:xfrm>
                    <a:off x="1066902" y="1645136"/>
                    <a:ext cx="167456" cy="2693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53" h="40463" fill="none" extrusionOk="0">
                        <a:moveTo>
                          <a:pt x="25152" y="0"/>
                        </a:moveTo>
                        <a:cubicBezTo>
                          <a:pt x="19315" y="0"/>
                          <a:pt x="14378" y="7706"/>
                          <a:pt x="12777" y="18313"/>
                        </a:cubicBezTo>
                        <a:lnTo>
                          <a:pt x="12810" y="18113"/>
                        </a:lnTo>
                        <a:cubicBezTo>
                          <a:pt x="10542" y="32857"/>
                          <a:pt x="6372" y="40462"/>
                          <a:pt x="1" y="40462"/>
                        </a:cubicBezTo>
                        <a:lnTo>
                          <a:pt x="1" y="40462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435D7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Google Shape;5426;p74"/>
                  <p:cNvSpPr/>
                  <p:nvPr/>
                </p:nvSpPr>
                <p:spPr>
                  <a:xfrm>
                    <a:off x="1056023" y="1893872"/>
                    <a:ext cx="40644" cy="4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5" h="6105" extrusionOk="0">
                        <a:moveTo>
                          <a:pt x="3069" y="0"/>
                        </a:moveTo>
                        <a:cubicBezTo>
                          <a:pt x="1368" y="0"/>
                          <a:pt x="0" y="1368"/>
                          <a:pt x="0" y="3036"/>
                        </a:cubicBezTo>
                        <a:cubicBezTo>
                          <a:pt x="0" y="4737"/>
                          <a:pt x="1368" y="6105"/>
                          <a:pt x="3069" y="6105"/>
                        </a:cubicBezTo>
                        <a:cubicBezTo>
                          <a:pt x="4737" y="6105"/>
                          <a:pt x="6105" y="4737"/>
                          <a:pt x="6105" y="3036"/>
                        </a:cubicBezTo>
                        <a:cubicBezTo>
                          <a:pt x="6105" y="1368"/>
                          <a:pt x="4737" y="0"/>
                          <a:pt x="306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" name="Google Shape;5427;p74"/>
                  <p:cNvSpPr/>
                  <p:nvPr/>
                </p:nvSpPr>
                <p:spPr>
                  <a:xfrm>
                    <a:off x="1220365" y="2164199"/>
                    <a:ext cx="28654" cy="38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03" y="3395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" name="Google Shape;5428;p74"/>
                  <p:cNvSpPr/>
                  <p:nvPr/>
                </p:nvSpPr>
                <p:spPr>
                  <a:xfrm>
                    <a:off x="1220365" y="1625948"/>
                    <a:ext cx="28654" cy="3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4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03" y="3382"/>
                        </a:lnTo>
                        <a:cubicBezTo>
                          <a:pt x="4304" y="3182"/>
                          <a:pt x="4304" y="2782"/>
                          <a:pt x="4037" y="2582"/>
                        </a:cubicBezTo>
                        <a:lnTo>
                          <a:pt x="801" y="113"/>
                        </a:lnTo>
                        <a:cubicBezTo>
                          <a:pt x="704" y="35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5" name="Google Shape;5429;p74"/>
              <p:cNvGrpSpPr/>
              <p:nvPr/>
            </p:nvGrpSpPr>
            <p:grpSpPr>
              <a:xfrm>
                <a:off x="1371406" y="1474292"/>
                <a:ext cx="518475" cy="879487"/>
                <a:chOff x="1398231" y="1474292"/>
                <a:chExt cx="518475" cy="879487"/>
              </a:xfrm>
            </p:grpSpPr>
            <p:grpSp>
              <p:nvGrpSpPr>
                <p:cNvPr id="236" name="Google Shape;5430;p74"/>
                <p:cNvGrpSpPr/>
                <p:nvPr/>
              </p:nvGrpSpPr>
              <p:grpSpPr>
                <a:xfrm>
                  <a:off x="1398231" y="1474292"/>
                  <a:ext cx="518475" cy="341643"/>
                  <a:chOff x="1398231" y="1474292"/>
                  <a:chExt cx="518475" cy="341643"/>
                </a:xfrm>
              </p:grpSpPr>
              <p:sp>
                <p:nvSpPr>
                  <p:cNvPr id="250" name="Google Shape;5431;p74"/>
                  <p:cNvSpPr/>
                  <p:nvPr/>
                </p:nvSpPr>
                <p:spPr>
                  <a:xfrm>
                    <a:off x="1398231" y="1595601"/>
                    <a:ext cx="102159" cy="990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51" name="Google Shape;5432;p74"/>
                  <p:cNvGrpSpPr/>
                  <p:nvPr/>
                </p:nvGrpSpPr>
                <p:grpSpPr>
                  <a:xfrm>
                    <a:off x="1616453" y="1474292"/>
                    <a:ext cx="300253" cy="341643"/>
                    <a:chOff x="1616453" y="1475379"/>
                    <a:chExt cx="300253" cy="341643"/>
                  </a:xfrm>
                </p:grpSpPr>
                <p:sp>
                  <p:nvSpPr>
                    <p:cNvPr id="252" name="Google Shape;5433;p74"/>
                    <p:cNvSpPr/>
                    <p:nvPr/>
                  </p:nvSpPr>
                  <p:spPr>
                    <a:xfrm>
                      <a:off x="1631387" y="1645136"/>
                      <a:ext cx="85283" cy="746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10" h="11209" fill="none" extrusionOk="0">
                          <a:moveTo>
                            <a:pt x="1" y="0"/>
                          </a:moveTo>
                          <a:lnTo>
                            <a:pt x="1" y="0"/>
                          </a:lnTo>
                          <a:cubicBezTo>
                            <a:pt x="6372" y="0"/>
                            <a:pt x="10542" y="3803"/>
                            <a:pt x="12810" y="11208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3" name="Google Shape;5434;p74"/>
                    <p:cNvSpPr/>
                    <p:nvPr/>
                  </p:nvSpPr>
                  <p:spPr>
                    <a:xfrm>
                      <a:off x="1716447" y="1509882"/>
                      <a:ext cx="82400" cy="613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77" h="9208" fill="none" extrusionOk="0">
                          <a:moveTo>
                            <a:pt x="1" y="9207"/>
                          </a:moveTo>
                          <a:cubicBezTo>
                            <a:pt x="1635" y="3870"/>
                            <a:pt x="6539" y="1"/>
                            <a:pt x="12376" y="1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4" name="Google Shape;5435;p74"/>
                    <p:cNvSpPr/>
                    <p:nvPr/>
                  </p:nvSpPr>
                  <p:spPr>
                    <a:xfrm>
                      <a:off x="1716447" y="1719091"/>
                      <a:ext cx="82400" cy="610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77" h="9174" fill="none" extrusionOk="0">
                          <a:moveTo>
                            <a:pt x="1" y="0"/>
                          </a:moveTo>
                          <a:cubicBezTo>
                            <a:pt x="1635" y="5304"/>
                            <a:pt x="6539" y="9173"/>
                            <a:pt x="12376" y="9173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5" name="Google Shape;5436;p74"/>
                    <p:cNvSpPr/>
                    <p:nvPr/>
                  </p:nvSpPr>
                  <p:spPr>
                    <a:xfrm>
                      <a:off x="1631387" y="1570955"/>
                      <a:ext cx="85283" cy="741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10" h="11143" fill="none" extrusionOk="0">
                          <a:moveTo>
                            <a:pt x="1" y="11142"/>
                          </a:moveTo>
                          <a:cubicBezTo>
                            <a:pt x="6539" y="11142"/>
                            <a:pt x="10275" y="7106"/>
                            <a:pt x="12810" y="1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6" name="Google Shape;5437;p74"/>
                    <p:cNvSpPr/>
                    <p:nvPr/>
                  </p:nvSpPr>
                  <p:spPr>
                    <a:xfrm>
                      <a:off x="1616453" y="1624776"/>
                      <a:ext cx="42868" cy="407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39" h="6116" extrusionOk="0">
                          <a:moveTo>
                            <a:pt x="3199" y="1"/>
                          </a:moveTo>
                          <a:cubicBezTo>
                            <a:pt x="3079" y="1"/>
                            <a:pt x="2958" y="8"/>
                            <a:pt x="2835" y="23"/>
                          </a:cubicBezTo>
                          <a:cubicBezTo>
                            <a:pt x="1168" y="256"/>
                            <a:pt x="0" y="1757"/>
                            <a:pt x="200" y="3425"/>
                          </a:cubicBezTo>
                          <a:cubicBezTo>
                            <a:pt x="386" y="4971"/>
                            <a:pt x="1717" y="6115"/>
                            <a:pt x="3239" y="6115"/>
                          </a:cubicBezTo>
                          <a:cubicBezTo>
                            <a:pt x="3359" y="6115"/>
                            <a:pt x="3481" y="6108"/>
                            <a:pt x="3603" y="6094"/>
                          </a:cubicBezTo>
                          <a:cubicBezTo>
                            <a:pt x="5271" y="5860"/>
                            <a:pt x="6438" y="4359"/>
                            <a:pt x="6238" y="2691"/>
                          </a:cubicBezTo>
                          <a:cubicBezTo>
                            <a:pt x="6052" y="1145"/>
                            <a:pt x="4721" y="1"/>
                            <a:pt x="3199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7" name="Google Shape;5438;p74"/>
                    <p:cNvSpPr/>
                    <p:nvPr/>
                  </p:nvSpPr>
                  <p:spPr>
                    <a:xfrm>
                      <a:off x="1784849" y="1760975"/>
                      <a:ext cx="28654" cy="38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4" h="5778" extrusionOk="0">
                          <a:moveTo>
                            <a:pt x="489" y="0"/>
                          </a:moveTo>
                          <a:cubicBezTo>
                            <a:pt x="234" y="0"/>
                            <a:pt x="1" y="207"/>
                            <a:pt x="1" y="514"/>
                          </a:cubicBezTo>
                          <a:lnTo>
                            <a:pt x="1" y="5284"/>
                          </a:lnTo>
                          <a:cubicBezTo>
                            <a:pt x="1" y="5575"/>
                            <a:pt x="229" y="5777"/>
                            <a:pt x="482" y="5777"/>
                          </a:cubicBezTo>
                          <a:cubicBezTo>
                            <a:pt x="577" y="5777"/>
                            <a:pt x="676" y="5748"/>
                            <a:pt x="768" y="5684"/>
                          </a:cubicBezTo>
                          <a:lnTo>
                            <a:pt x="4037" y="3383"/>
                          </a:lnTo>
                          <a:cubicBezTo>
                            <a:pt x="4304" y="3183"/>
                            <a:pt x="4304" y="2782"/>
                            <a:pt x="4037" y="2582"/>
                          </a:cubicBezTo>
                          <a:lnTo>
                            <a:pt x="801" y="114"/>
                          </a:lnTo>
                          <a:cubicBezTo>
                            <a:pt x="704" y="36"/>
                            <a:pt x="595" y="0"/>
                            <a:pt x="48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8" name="Google Shape;5439;p74"/>
                    <p:cNvSpPr/>
                    <p:nvPr/>
                  </p:nvSpPr>
                  <p:spPr>
                    <a:xfrm>
                      <a:off x="1784849" y="1490834"/>
                      <a:ext cx="28654" cy="383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4" h="5757" extrusionOk="0">
                          <a:moveTo>
                            <a:pt x="509" y="0"/>
                          </a:moveTo>
                          <a:cubicBezTo>
                            <a:pt x="247" y="0"/>
                            <a:pt x="1" y="203"/>
                            <a:pt x="1" y="493"/>
                          </a:cubicBezTo>
                          <a:lnTo>
                            <a:pt x="1" y="5263"/>
                          </a:lnTo>
                          <a:cubicBezTo>
                            <a:pt x="1" y="5554"/>
                            <a:pt x="229" y="5757"/>
                            <a:pt x="482" y="5757"/>
                          </a:cubicBezTo>
                          <a:cubicBezTo>
                            <a:pt x="577" y="5757"/>
                            <a:pt x="676" y="5728"/>
                            <a:pt x="768" y="5664"/>
                          </a:cubicBezTo>
                          <a:lnTo>
                            <a:pt x="4037" y="3395"/>
                          </a:lnTo>
                          <a:cubicBezTo>
                            <a:pt x="4304" y="3195"/>
                            <a:pt x="4304" y="2795"/>
                            <a:pt x="4037" y="2561"/>
                          </a:cubicBezTo>
                          <a:lnTo>
                            <a:pt x="801" y="93"/>
                          </a:lnTo>
                          <a:cubicBezTo>
                            <a:pt x="710" y="29"/>
                            <a:pt x="608" y="0"/>
                            <a:pt x="50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59" name="Google Shape;5440;p74"/>
                    <p:cNvGrpSpPr/>
                    <p:nvPr/>
                  </p:nvGrpSpPr>
                  <p:grpSpPr>
                    <a:xfrm>
                      <a:off x="1839639" y="1475379"/>
                      <a:ext cx="77067" cy="341643"/>
                      <a:chOff x="1839639" y="1475379"/>
                      <a:chExt cx="77067" cy="341643"/>
                    </a:xfrm>
                  </p:grpSpPr>
                  <p:sp>
                    <p:nvSpPr>
                      <p:cNvPr id="260" name="Google Shape;5441;p74"/>
                      <p:cNvSpPr/>
                      <p:nvPr/>
                    </p:nvSpPr>
                    <p:spPr>
                      <a:xfrm>
                        <a:off x="1839639" y="1745481"/>
                        <a:ext cx="77067" cy="7154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576" h="10746" extrusionOk="0">
                            <a:moveTo>
                              <a:pt x="5775" y="1"/>
                            </a:moveTo>
                            <a:cubicBezTo>
                              <a:pt x="3179" y="1"/>
                              <a:pt x="889" y="1860"/>
                              <a:pt x="468" y="4506"/>
                            </a:cubicBezTo>
                            <a:cubicBezTo>
                              <a:pt x="1" y="7441"/>
                              <a:pt x="2002" y="10210"/>
                              <a:pt x="4904" y="10677"/>
                            </a:cubicBezTo>
                            <a:cubicBezTo>
                              <a:pt x="5194" y="10723"/>
                              <a:pt x="5483" y="10745"/>
                              <a:pt x="5768" y="10745"/>
                            </a:cubicBezTo>
                            <a:cubicBezTo>
                              <a:pt x="8364" y="10745"/>
                              <a:pt x="10655" y="8886"/>
                              <a:pt x="11075" y="6240"/>
                            </a:cubicBezTo>
                            <a:cubicBezTo>
                              <a:pt x="11576" y="3305"/>
                              <a:pt x="9574" y="536"/>
                              <a:pt x="6639" y="69"/>
                            </a:cubicBezTo>
                            <a:cubicBezTo>
                              <a:pt x="6349" y="23"/>
                              <a:pt x="6060" y="1"/>
                              <a:pt x="5775" y="1"/>
                            </a:cubicBezTo>
                            <a:close/>
                          </a:path>
                        </a:pathLst>
                      </a:custGeom>
                      <a:solidFill>
                        <a:srgbClr val="A5B7C6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1" name="Google Shape;5442;p74"/>
                      <p:cNvSpPr/>
                      <p:nvPr/>
                    </p:nvSpPr>
                    <p:spPr>
                      <a:xfrm>
                        <a:off x="1839639" y="1475379"/>
                        <a:ext cx="77067" cy="715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576" h="10754" extrusionOk="0">
                            <a:moveTo>
                              <a:pt x="5736" y="0"/>
                            </a:moveTo>
                            <a:cubicBezTo>
                              <a:pt x="3156" y="0"/>
                              <a:pt x="887" y="1881"/>
                              <a:pt x="468" y="4513"/>
                            </a:cubicBezTo>
                            <a:cubicBezTo>
                              <a:pt x="1" y="7449"/>
                              <a:pt x="2002" y="10218"/>
                              <a:pt x="4904" y="10685"/>
                            </a:cubicBezTo>
                            <a:cubicBezTo>
                              <a:pt x="5194" y="10731"/>
                              <a:pt x="5483" y="10753"/>
                              <a:pt x="5768" y="10753"/>
                            </a:cubicBezTo>
                            <a:cubicBezTo>
                              <a:pt x="8364" y="10753"/>
                              <a:pt x="10655" y="8893"/>
                              <a:pt x="11075" y="6248"/>
                            </a:cubicBezTo>
                            <a:cubicBezTo>
                              <a:pt x="11576" y="3313"/>
                              <a:pt x="9574" y="544"/>
                              <a:pt x="6639" y="77"/>
                            </a:cubicBezTo>
                            <a:cubicBezTo>
                              <a:pt x="6335" y="25"/>
                              <a:pt x="6034" y="0"/>
                              <a:pt x="5736" y="0"/>
                            </a:cubicBezTo>
                            <a:close/>
                          </a:path>
                        </a:pathLst>
                      </a:custGeom>
                      <a:solidFill>
                        <a:srgbClr val="A5B7C6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7" name="Google Shape;5443;p74"/>
                <p:cNvGrpSpPr/>
                <p:nvPr/>
              </p:nvGrpSpPr>
              <p:grpSpPr>
                <a:xfrm>
                  <a:off x="1398451" y="2012951"/>
                  <a:ext cx="518255" cy="340828"/>
                  <a:chOff x="1398451" y="2012951"/>
                  <a:chExt cx="518255" cy="340828"/>
                </a:xfrm>
              </p:grpSpPr>
              <p:sp>
                <p:nvSpPr>
                  <p:cNvPr id="238" name="Google Shape;5444;p74"/>
                  <p:cNvSpPr/>
                  <p:nvPr/>
                </p:nvSpPr>
                <p:spPr>
                  <a:xfrm>
                    <a:off x="1398451" y="2133928"/>
                    <a:ext cx="102166" cy="990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39" name="Google Shape;5445;p74"/>
                  <p:cNvGrpSpPr/>
                  <p:nvPr/>
                </p:nvGrpSpPr>
                <p:grpSpPr>
                  <a:xfrm>
                    <a:off x="1616453" y="2012951"/>
                    <a:ext cx="300253" cy="340828"/>
                    <a:chOff x="1616453" y="2013538"/>
                    <a:chExt cx="300253" cy="340828"/>
                  </a:xfrm>
                </p:grpSpPr>
                <p:sp>
                  <p:nvSpPr>
                    <p:cNvPr id="240" name="Google Shape;5446;p74"/>
                    <p:cNvSpPr/>
                    <p:nvPr/>
                  </p:nvSpPr>
                  <p:spPr>
                    <a:xfrm>
                      <a:off x="1631387" y="2183474"/>
                      <a:ext cx="85283" cy="746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10" h="11209" fill="none" extrusionOk="0">
                          <a:moveTo>
                            <a:pt x="1" y="0"/>
                          </a:moveTo>
                          <a:lnTo>
                            <a:pt x="1" y="0"/>
                          </a:lnTo>
                          <a:cubicBezTo>
                            <a:pt x="6372" y="0"/>
                            <a:pt x="10542" y="3803"/>
                            <a:pt x="12810" y="11208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1" name="Google Shape;5447;p74"/>
                    <p:cNvSpPr/>
                    <p:nvPr/>
                  </p:nvSpPr>
                  <p:spPr>
                    <a:xfrm>
                      <a:off x="1716447" y="2048220"/>
                      <a:ext cx="82400" cy="610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77" h="9174" fill="none" extrusionOk="0">
                          <a:moveTo>
                            <a:pt x="1" y="9174"/>
                          </a:moveTo>
                          <a:cubicBezTo>
                            <a:pt x="1635" y="3870"/>
                            <a:pt x="6539" y="0"/>
                            <a:pt x="12376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" name="Google Shape;5448;p74"/>
                    <p:cNvSpPr/>
                    <p:nvPr/>
                  </p:nvSpPr>
                  <p:spPr>
                    <a:xfrm>
                      <a:off x="1716447" y="2257422"/>
                      <a:ext cx="82400" cy="610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77" h="9175" fill="none" extrusionOk="0">
                          <a:moveTo>
                            <a:pt x="1" y="1"/>
                          </a:moveTo>
                          <a:cubicBezTo>
                            <a:pt x="1635" y="5305"/>
                            <a:pt x="6539" y="9174"/>
                            <a:pt x="12376" y="9174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3" name="Google Shape;5449;p74"/>
                    <p:cNvSpPr/>
                    <p:nvPr/>
                  </p:nvSpPr>
                  <p:spPr>
                    <a:xfrm>
                      <a:off x="1631387" y="2109073"/>
                      <a:ext cx="85283" cy="743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10" h="11175" fill="none" extrusionOk="0">
                          <a:moveTo>
                            <a:pt x="1" y="11175"/>
                          </a:moveTo>
                          <a:cubicBezTo>
                            <a:pt x="6539" y="11175"/>
                            <a:pt x="10275" y="7105"/>
                            <a:pt x="12810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4" name="Google Shape;5450;p74"/>
                    <p:cNvSpPr/>
                    <p:nvPr/>
                  </p:nvSpPr>
                  <p:spPr>
                    <a:xfrm>
                      <a:off x="1616453" y="2163114"/>
                      <a:ext cx="42868" cy="40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39" h="6082" extrusionOk="0">
                          <a:moveTo>
                            <a:pt x="3241" y="0"/>
                          </a:moveTo>
                          <a:cubicBezTo>
                            <a:pt x="3118" y="0"/>
                            <a:pt x="2994" y="8"/>
                            <a:pt x="2869" y="23"/>
                          </a:cubicBezTo>
                          <a:cubicBezTo>
                            <a:pt x="1168" y="223"/>
                            <a:pt x="0" y="1724"/>
                            <a:pt x="200" y="3392"/>
                          </a:cubicBezTo>
                          <a:cubicBezTo>
                            <a:pt x="386" y="4937"/>
                            <a:pt x="1717" y="6082"/>
                            <a:pt x="3239" y="6082"/>
                          </a:cubicBezTo>
                          <a:cubicBezTo>
                            <a:pt x="3359" y="6082"/>
                            <a:pt x="3481" y="6075"/>
                            <a:pt x="3603" y="6060"/>
                          </a:cubicBezTo>
                          <a:cubicBezTo>
                            <a:pt x="5271" y="5860"/>
                            <a:pt x="6438" y="4326"/>
                            <a:pt x="6238" y="2658"/>
                          </a:cubicBezTo>
                          <a:cubicBezTo>
                            <a:pt x="6053" y="1115"/>
                            <a:pt x="4754" y="0"/>
                            <a:pt x="324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5" name="Google Shape;5451;p74"/>
                    <p:cNvSpPr/>
                    <p:nvPr/>
                  </p:nvSpPr>
                  <p:spPr>
                    <a:xfrm>
                      <a:off x="1784849" y="2299227"/>
                      <a:ext cx="28654" cy="3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4" h="5785" extrusionOk="0">
                          <a:moveTo>
                            <a:pt x="509" y="0"/>
                          </a:moveTo>
                          <a:cubicBezTo>
                            <a:pt x="247" y="0"/>
                            <a:pt x="1" y="203"/>
                            <a:pt x="1" y="493"/>
                          </a:cubicBezTo>
                          <a:lnTo>
                            <a:pt x="1" y="5264"/>
                          </a:lnTo>
                          <a:cubicBezTo>
                            <a:pt x="1" y="5561"/>
                            <a:pt x="240" y="5784"/>
                            <a:pt x="499" y="5784"/>
                          </a:cubicBezTo>
                          <a:cubicBezTo>
                            <a:pt x="589" y="5784"/>
                            <a:pt x="682" y="5757"/>
                            <a:pt x="768" y="5697"/>
                          </a:cubicBezTo>
                          <a:lnTo>
                            <a:pt x="4037" y="3396"/>
                          </a:lnTo>
                          <a:cubicBezTo>
                            <a:pt x="4304" y="3195"/>
                            <a:pt x="4304" y="2795"/>
                            <a:pt x="4037" y="2595"/>
                          </a:cubicBezTo>
                          <a:lnTo>
                            <a:pt x="801" y="93"/>
                          </a:lnTo>
                          <a:cubicBezTo>
                            <a:pt x="710" y="29"/>
                            <a:pt x="608" y="0"/>
                            <a:pt x="50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6" name="Google Shape;5452;p74"/>
                    <p:cNvSpPr/>
                    <p:nvPr/>
                  </p:nvSpPr>
                  <p:spPr>
                    <a:xfrm>
                      <a:off x="1784849" y="2028946"/>
                      <a:ext cx="28654" cy="38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4" h="5790" extrusionOk="0">
                          <a:moveTo>
                            <a:pt x="509" y="1"/>
                          </a:moveTo>
                          <a:cubicBezTo>
                            <a:pt x="247" y="1"/>
                            <a:pt x="1" y="203"/>
                            <a:pt x="1" y="494"/>
                          </a:cubicBezTo>
                          <a:lnTo>
                            <a:pt x="1" y="5264"/>
                          </a:lnTo>
                          <a:cubicBezTo>
                            <a:pt x="1" y="5580"/>
                            <a:pt x="231" y="5790"/>
                            <a:pt x="485" y="5790"/>
                          </a:cubicBezTo>
                          <a:cubicBezTo>
                            <a:pt x="580" y="5790"/>
                            <a:pt x="677" y="5761"/>
                            <a:pt x="768" y="5697"/>
                          </a:cubicBezTo>
                          <a:lnTo>
                            <a:pt x="4037" y="3396"/>
                          </a:lnTo>
                          <a:cubicBezTo>
                            <a:pt x="4304" y="3196"/>
                            <a:pt x="4304" y="2795"/>
                            <a:pt x="4037" y="2595"/>
                          </a:cubicBezTo>
                          <a:lnTo>
                            <a:pt x="801" y="93"/>
                          </a:lnTo>
                          <a:cubicBezTo>
                            <a:pt x="710" y="29"/>
                            <a:pt x="608" y="1"/>
                            <a:pt x="509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7" name="Google Shape;5453;p74"/>
                    <p:cNvGrpSpPr/>
                    <p:nvPr/>
                  </p:nvGrpSpPr>
                  <p:grpSpPr>
                    <a:xfrm>
                      <a:off x="1839639" y="2013538"/>
                      <a:ext cx="77067" cy="340828"/>
                      <a:chOff x="1839639" y="2013538"/>
                      <a:chExt cx="77067" cy="340828"/>
                    </a:xfrm>
                  </p:grpSpPr>
                  <p:sp>
                    <p:nvSpPr>
                      <p:cNvPr id="248" name="Google Shape;5454;p74"/>
                      <p:cNvSpPr/>
                      <p:nvPr/>
                    </p:nvSpPr>
                    <p:spPr>
                      <a:xfrm>
                        <a:off x="1839639" y="2282618"/>
                        <a:ext cx="77067" cy="717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576" h="10777" extrusionOk="0">
                            <a:moveTo>
                              <a:pt x="5787" y="0"/>
                            </a:moveTo>
                            <a:cubicBezTo>
                              <a:pt x="3185" y="0"/>
                              <a:pt x="889" y="1889"/>
                              <a:pt x="468" y="4538"/>
                            </a:cubicBezTo>
                            <a:cubicBezTo>
                              <a:pt x="1" y="7473"/>
                              <a:pt x="2002" y="10208"/>
                              <a:pt x="4938" y="10709"/>
                            </a:cubicBezTo>
                            <a:cubicBezTo>
                              <a:pt x="5221" y="10754"/>
                              <a:pt x="5503" y="10776"/>
                              <a:pt x="5781" y="10776"/>
                            </a:cubicBezTo>
                            <a:cubicBezTo>
                              <a:pt x="8358" y="10776"/>
                              <a:pt x="10654" y="8888"/>
                              <a:pt x="11075" y="6239"/>
                            </a:cubicBezTo>
                            <a:cubicBezTo>
                              <a:pt x="11576" y="3303"/>
                              <a:pt x="9574" y="535"/>
                              <a:pt x="6639" y="68"/>
                            </a:cubicBezTo>
                            <a:cubicBezTo>
                              <a:pt x="6352" y="22"/>
                              <a:pt x="6068" y="0"/>
                              <a:pt x="57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A5B7C6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Google Shape;5455;p74"/>
                      <p:cNvSpPr/>
                      <p:nvPr/>
                    </p:nvSpPr>
                    <p:spPr>
                      <a:xfrm>
                        <a:off x="1839639" y="2013538"/>
                        <a:ext cx="77067" cy="715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576" h="10753" extrusionOk="0">
                            <a:moveTo>
                              <a:pt x="5786" y="1"/>
                            </a:moveTo>
                            <a:cubicBezTo>
                              <a:pt x="3185" y="1"/>
                              <a:pt x="889" y="1886"/>
                              <a:pt x="468" y="4505"/>
                            </a:cubicBezTo>
                            <a:cubicBezTo>
                              <a:pt x="1" y="7440"/>
                              <a:pt x="2002" y="10209"/>
                              <a:pt x="4904" y="10676"/>
                            </a:cubicBezTo>
                            <a:cubicBezTo>
                              <a:pt x="5208" y="10728"/>
                              <a:pt x="5509" y="10753"/>
                              <a:pt x="5807" y="10753"/>
                            </a:cubicBezTo>
                            <a:cubicBezTo>
                              <a:pt x="8387" y="10753"/>
                              <a:pt x="10657" y="8872"/>
                              <a:pt x="11075" y="6240"/>
                            </a:cubicBezTo>
                            <a:cubicBezTo>
                              <a:pt x="11576" y="3304"/>
                              <a:pt x="9574" y="535"/>
                              <a:pt x="6639" y="68"/>
                            </a:cubicBezTo>
                            <a:cubicBezTo>
                              <a:pt x="6352" y="23"/>
                              <a:pt x="6067" y="1"/>
                              <a:pt x="57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A5B7C6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69" name="Google Shape;5456;p74"/>
            <p:cNvGrpSpPr/>
            <p:nvPr/>
          </p:nvGrpSpPr>
          <p:grpSpPr>
            <a:xfrm>
              <a:off x="8468860" y="4237729"/>
              <a:ext cx="1026511" cy="512189"/>
              <a:chOff x="724986" y="3605478"/>
              <a:chExt cx="1368681" cy="682918"/>
            </a:xfrm>
          </p:grpSpPr>
          <p:grpSp>
            <p:nvGrpSpPr>
              <p:cNvPr id="270" name="Google Shape;5457;p74"/>
              <p:cNvGrpSpPr/>
              <p:nvPr/>
            </p:nvGrpSpPr>
            <p:grpSpPr>
              <a:xfrm>
                <a:off x="1289102" y="3823629"/>
                <a:ext cx="240442" cy="250435"/>
                <a:chOff x="-165066" y="3843615"/>
                <a:chExt cx="221259" cy="230455"/>
              </a:xfrm>
            </p:grpSpPr>
            <p:sp>
              <p:nvSpPr>
                <p:cNvPr id="336" name="Google Shape;5458;p74"/>
                <p:cNvSpPr/>
                <p:nvPr/>
              </p:nvSpPr>
              <p:spPr>
                <a:xfrm>
                  <a:off x="-165066" y="3843615"/>
                  <a:ext cx="106189" cy="230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6" h="19697" extrusionOk="0">
                      <a:moveTo>
                        <a:pt x="7950" y="0"/>
                      </a:moveTo>
                      <a:cubicBezTo>
                        <a:pt x="7325" y="0"/>
                        <a:pt x="7031" y="353"/>
                        <a:pt x="6905" y="861"/>
                      </a:cubicBezTo>
                      <a:cubicBezTo>
                        <a:pt x="6789" y="843"/>
                        <a:pt x="6673" y="834"/>
                        <a:pt x="6560" y="834"/>
                      </a:cubicBezTo>
                      <a:cubicBezTo>
                        <a:pt x="5374" y="834"/>
                        <a:pt x="4369" y="1804"/>
                        <a:pt x="4378" y="3035"/>
                      </a:cubicBezTo>
                      <a:cubicBezTo>
                        <a:pt x="4378" y="3093"/>
                        <a:pt x="4384" y="3152"/>
                        <a:pt x="4388" y="3210"/>
                      </a:cubicBezTo>
                      <a:cubicBezTo>
                        <a:pt x="4095" y="3091"/>
                        <a:pt x="3789" y="3034"/>
                        <a:pt x="3486" y="3034"/>
                      </a:cubicBezTo>
                      <a:cubicBezTo>
                        <a:pt x="2814" y="3034"/>
                        <a:pt x="2155" y="3317"/>
                        <a:pt x="1689" y="3841"/>
                      </a:cubicBezTo>
                      <a:cubicBezTo>
                        <a:pt x="1013" y="4601"/>
                        <a:pt x="893" y="5704"/>
                        <a:pt x="1385" y="6594"/>
                      </a:cubicBezTo>
                      <a:cubicBezTo>
                        <a:pt x="0" y="7697"/>
                        <a:pt x="117" y="9839"/>
                        <a:pt x="1618" y="10780"/>
                      </a:cubicBezTo>
                      <a:cubicBezTo>
                        <a:pt x="664" y="11961"/>
                        <a:pt x="1036" y="13721"/>
                        <a:pt x="2388" y="14417"/>
                      </a:cubicBezTo>
                      <a:cubicBezTo>
                        <a:pt x="2375" y="14508"/>
                        <a:pt x="2372" y="14595"/>
                        <a:pt x="2372" y="14685"/>
                      </a:cubicBezTo>
                      <a:cubicBezTo>
                        <a:pt x="2372" y="15776"/>
                        <a:pt x="3106" y="16727"/>
                        <a:pt x="4161" y="17002"/>
                      </a:cubicBezTo>
                      <a:cubicBezTo>
                        <a:pt x="4473" y="17901"/>
                        <a:pt x="5317" y="18472"/>
                        <a:pt x="6226" y="18472"/>
                      </a:cubicBezTo>
                      <a:cubicBezTo>
                        <a:pt x="6429" y="18472"/>
                        <a:pt x="6635" y="18443"/>
                        <a:pt x="6840" y="18383"/>
                      </a:cubicBezTo>
                      <a:cubicBezTo>
                        <a:pt x="6888" y="19128"/>
                        <a:pt x="7157" y="19697"/>
                        <a:pt x="7953" y="19697"/>
                      </a:cubicBezTo>
                      <a:cubicBezTo>
                        <a:pt x="9074" y="19697"/>
                        <a:pt x="9059" y="18730"/>
                        <a:pt x="9075" y="18730"/>
                      </a:cubicBezTo>
                      <a:cubicBezTo>
                        <a:pt x="9075" y="18730"/>
                        <a:pt x="9075" y="18730"/>
                        <a:pt x="9075" y="18730"/>
                      </a:cubicBezTo>
                      <a:cubicBezTo>
                        <a:pt x="9072" y="18726"/>
                        <a:pt x="9046" y="1055"/>
                        <a:pt x="9033" y="1055"/>
                      </a:cubicBezTo>
                      <a:cubicBezTo>
                        <a:pt x="9033" y="1055"/>
                        <a:pt x="9033" y="1055"/>
                        <a:pt x="9033" y="1055"/>
                      </a:cubicBezTo>
                      <a:cubicBezTo>
                        <a:pt x="9014" y="919"/>
                        <a:pt x="8982" y="790"/>
                        <a:pt x="8936" y="660"/>
                      </a:cubicBezTo>
                      <a:cubicBezTo>
                        <a:pt x="8784" y="259"/>
                        <a:pt x="8490" y="0"/>
                        <a:pt x="7950" y="0"/>
                      </a:cubicBezTo>
                      <a:close/>
                    </a:path>
                  </a:pathLst>
                </a:custGeom>
                <a:solidFill>
                  <a:srgbClr val="E4E9E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Google Shape;5459;p74"/>
                <p:cNvSpPr/>
                <p:nvPr/>
              </p:nvSpPr>
              <p:spPr>
                <a:xfrm>
                  <a:off x="-100985" y="3906105"/>
                  <a:ext cx="41804" cy="5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4505" fill="none" extrusionOk="0">
                      <a:moveTo>
                        <a:pt x="3573" y="1"/>
                      </a:moveTo>
                      <a:cubicBezTo>
                        <a:pt x="3573" y="1"/>
                        <a:pt x="1" y="221"/>
                        <a:pt x="997" y="4504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Google Shape;5460;p74"/>
                <p:cNvSpPr/>
                <p:nvPr/>
              </p:nvSpPr>
              <p:spPr>
                <a:xfrm>
                  <a:off x="-86594" y="3875146"/>
                  <a:ext cx="27296" cy="25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" h="2198" fill="none" extrusionOk="0">
                      <a:moveTo>
                        <a:pt x="0" y="696"/>
                      </a:moveTo>
                      <a:cubicBezTo>
                        <a:pt x="0" y="696"/>
                        <a:pt x="2333" y="0"/>
                        <a:pt x="2333" y="219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Google Shape;5461;p74"/>
                <p:cNvSpPr/>
                <p:nvPr/>
              </p:nvSpPr>
              <p:spPr>
                <a:xfrm>
                  <a:off x="-113855" y="3879078"/>
                  <a:ext cx="8986" cy="21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1862" fill="none" extrusionOk="0">
                      <a:moveTo>
                        <a:pt x="1" y="1"/>
                      </a:moveTo>
                      <a:cubicBezTo>
                        <a:pt x="1" y="1"/>
                        <a:pt x="1" y="1056"/>
                        <a:pt x="768" y="1861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Google Shape;5462;p74"/>
                <p:cNvSpPr/>
                <p:nvPr/>
              </p:nvSpPr>
              <p:spPr>
                <a:xfrm>
                  <a:off x="-148861" y="3908679"/>
                  <a:ext cx="53340" cy="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9" h="1328" fill="none" extrusionOk="0">
                      <a:moveTo>
                        <a:pt x="0" y="1030"/>
                      </a:moveTo>
                      <a:cubicBezTo>
                        <a:pt x="1301" y="1"/>
                        <a:pt x="2559" y="1327"/>
                        <a:pt x="2559" y="1327"/>
                      </a:cubicBezTo>
                      <a:cubicBezTo>
                        <a:pt x="2559" y="1327"/>
                        <a:pt x="2828" y="150"/>
                        <a:pt x="4559" y="642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Google Shape;5463;p74"/>
                <p:cNvSpPr/>
                <p:nvPr/>
              </p:nvSpPr>
              <p:spPr>
                <a:xfrm>
                  <a:off x="-137430" y="3963493"/>
                  <a:ext cx="28092" cy="5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" h="4440" fill="none" extrusionOk="0">
                      <a:moveTo>
                        <a:pt x="10" y="4439"/>
                      </a:moveTo>
                      <a:cubicBezTo>
                        <a:pt x="10" y="4439"/>
                        <a:pt x="0" y="2220"/>
                        <a:pt x="1718" y="2437"/>
                      </a:cubicBezTo>
                      <a:cubicBezTo>
                        <a:pt x="1718" y="2437"/>
                        <a:pt x="828" y="1217"/>
                        <a:pt x="2401" y="1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Google Shape;5464;p74"/>
                <p:cNvSpPr/>
                <p:nvPr/>
              </p:nvSpPr>
              <p:spPr>
                <a:xfrm>
                  <a:off x="-122021" y="4015429"/>
                  <a:ext cx="12461" cy="3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2767" fill="none" extrusionOk="0">
                      <a:moveTo>
                        <a:pt x="1064" y="0"/>
                      </a:moveTo>
                      <a:cubicBezTo>
                        <a:pt x="1064" y="0"/>
                        <a:pt x="0" y="1146"/>
                        <a:pt x="702" y="276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Google Shape;5465;p74"/>
                <p:cNvSpPr/>
                <p:nvPr/>
              </p:nvSpPr>
              <p:spPr>
                <a:xfrm>
                  <a:off x="-95533" y="4013124"/>
                  <a:ext cx="36235" cy="21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1858" fill="none" extrusionOk="0">
                      <a:moveTo>
                        <a:pt x="3097" y="197"/>
                      </a:moveTo>
                      <a:cubicBezTo>
                        <a:pt x="1463" y="0"/>
                        <a:pt x="764" y="1579"/>
                        <a:pt x="764" y="1579"/>
                      </a:cubicBezTo>
                      <a:cubicBezTo>
                        <a:pt x="764" y="1579"/>
                        <a:pt x="334" y="1391"/>
                        <a:pt x="1" y="185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Google Shape;5466;p74"/>
                <p:cNvSpPr/>
                <p:nvPr/>
              </p:nvSpPr>
              <p:spPr>
                <a:xfrm>
                  <a:off x="-123355" y="3941357"/>
                  <a:ext cx="32000" cy="17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5" h="1531" fill="none" extrusionOk="0">
                      <a:moveTo>
                        <a:pt x="2735" y="0"/>
                      </a:moveTo>
                      <a:cubicBezTo>
                        <a:pt x="2735" y="0"/>
                        <a:pt x="1085" y="1530"/>
                        <a:pt x="1" y="0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Google Shape;5467;p74"/>
                <p:cNvSpPr/>
                <p:nvPr/>
              </p:nvSpPr>
              <p:spPr>
                <a:xfrm>
                  <a:off x="-91367" y="3973672"/>
                  <a:ext cx="32070" cy="15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1351" fill="none" extrusionOk="0">
                      <a:moveTo>
                        <a:pt x="1" y="434"/>
                      </a:moveTo>
                      <a:cubicBezTo>
                        <a:pt x="1" y="434"/>
                        <a:pt x="1709" y="1"/>
                        <a:pt x="2741" y="1350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Google Shape;5468;p74"/>
                <p:cNvSpPr/>
                <p:nvPr/>
              </p:nvSpPr>
              <p:spPr>
                <a:xfrm>
                  <a:off x="-49996" y="3843615"/>
                  <a:ext cx="106189" cy="230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6" h="19697" extrusionOk="0">
                      <a:moveTo>
                        <a:pt x="1127" y="0"/>
                      </a:moveTo>
                      <a:cubicBezTo>
                        <a:pt x="586" y="0"/>
                        <a:pt x="292" y="259"/>
                        <a:pt x="140" y="660"/>
                      </a:cubicBezTo>
                      <a:cubicBezTo>
                        <a:pt x="95" y="790"/>
                        <a:pt x="62" y="919"/>
                        <a:pt x="43" y="1055"/>
                      </a:cubicBezTo>
                      <a:cubicBezTo>
                        <a:pt x="43" y="1055"/>
                        <a:pt x="43" y="1055"/>
                        <a:pt x="43" y="1055"/>
                      </a:cubicBezTo>
                      <a:cubicBezTo>
                        <a:pt x="30" y="1055"/>
                        <a:pt x="4" y="18726"/>
                        <a:pt x="1" y="18730"/>
                      </a:cubicBezTo>
                      <a:cubicBezTo>
                        <a:pt x="1" y="18730"/>
                        <a:pt x="1" y="18730"/>
                        <a:pt x="1" y="18730"/>
                      </a:cubicBezTo>
                      <a:cubicBezTo>
                        <a:pt x="17" y="18730"/>
                        <a:pt x="3" y="19697"/>
                        <a:pt x="1123" y="19697"/>
                      </a:cubicBezTo>
                      <a:cubicBezTo>
                        <a:pt x="1919" y="19697"/>
                        <a:pt x="2188" y="19128"/>
                        <a:pt x="2236" y="18383"/>
                      </a:cubicBezTo>
                      <a:cubicBezTo>
                        <a:pt x="2441" y="18443"/>
                        <a:pt x="2647" y="18472"/>
                        <a:pt x="2850" y="18472"/>
                      </a:cubicBezTo>
                      <a:cubicBezTo>
                        <a:pt x="3758" y="18472"/>
                        <a:pt x="4600" y="17901"/>
                        <a:pt x="4915" y="17002"/>
                      </a:cubicBezTo>
                      <a:cubicBezTo>
                        <a:pt x="5970" y="16727"/>
                        <a:pt x="6704" y="15776"/>
                        <a:pt x="6704" y="14685"/>
                      </a:cubicBezTo>
                      <a:cubicBezTo>
                        <a:pt x="6704" y="14595"/>
                        <a:pt x="6698" y="14508"/>
                        <a:pt x="6688" y="14417"/>
                      </a:cubicBezTo>
                      <a:cubicBezTo>
                        <a:pt x="8040" y="13725"/>
                        <a:pt x="8412" y="11961"/>
                        <a:pt x="7458" y="10780"/>
                      </a:cubicBezTo>
                      <a:cubicBezTo>
                        <a:pt x="8956" y="9839"/>
                        <a:pt x="9076" y="7697"/>
                        <a:pt x="7691" y="6594"/>
                      </a:cubicBezTo>
                      <a:cubicBezTo>
                        <a:pt x="8183" y="5704"/>
                        <a:pt x="8060" y="4601"/>
                        <a:pt x="7387" y="3841"/>
                      </a:cubicBezTo>
                      <a:cubicBezTo>
                        <a:pt x="6921" y="3315"/>
                        <a:pt x="6264" y="3033"/>
                        <a:pt x="5593" y="3033"/>
                      </a:cubicBezTo>
                      <a:cubicBezTo>
                        <a:pt x="5289" y="3033"/>
                        <a:pt x="4982" y="3091"/>
                        <a:pt x="4689" y="3210"/>
                      </a:cubicBezTo>
                      <a:cubicBezTo>
                        <a:pt x="4692" y="3152"/>
                        <a:pt x="4695" y="3093"/>
                        <a:pt x="4695" y="3035"/>
                      </a:cubicBezTo>
                      <a:cubicBezTo>
                        <a:pt x="4704" y="1804"/>
                        <a:pt x="3702" y="834"/>
                        <a:pt x="2514" y="834"/>
                      </a:cubicBezTo>
                      <a:cubicBezTo>
                        <a:pt x="2400" y="834"/>
                        <a:pt x="2285" y="843"/>
                        <a:pt x="2168" y="861"/>
                      </a:cubicBezTo>
                      <a:cubicBezTo>
                        <a:pt x="2045" y="353"/>
                        <a:pt x="1751" y="0"/>
                        <a:pt x="1127" y="0"/>
                      </a:cubicBezTo>
                      <a:close/>
                    </a:path>
                  </a:pathLst>
                </a:custGeom>
                <a:solidFill>
                  <a:srgbClr val="40566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Google Shape;5469;p74"/>
                <p:cNvSpPr/>
                <p:nvPr/>
              </p:nvSpPr>
              <p:spPr>
                <a:xfrm>
                  <a:off x="-49692" y="3906105"/>
                  <a:ext cx="41804" cy="5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4505" fill="none" extrusionOk="0">
                      <a:moveTo>
                        <a:pt x="1" y="1"/>
                      </a:moveTo>
                      <a:cubicBezTo>
                        <a:pt x="1" y="1"/>
                        <a:pt x="3572" y="221"/>
                        <a:pt x="2573" y="4504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Google Shape;5470;p74"/>
                <p:cNvSpPr/>
                <p:nvPr/>
              </p:nvSpPr>
              <p:spPr>
                <a:xfrm>
                  <a:off x="-49575" y="3875146"/>
                  <a:ext cx="27261" cy="25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2198" fill="none" extrusionOk="0">
                      <a:moveTo>
                        <a:pt x="2330" y="696"/>
                      </a:moveTo>
                      <a:cubicBezTo>
                        <a:pt x="2330" y="696"/>
                        <a:pt x="0" y="0"/>
                        <a:pt x="0" y="219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Google Shape;5471;p74"/>
                <p:cNvSpPr/>
                <p:nvPr/>
              </p:nvSpPr>
              <p:spPr>
                <a:xfrm>
                  <a:off x="-4003" y="3879078"/>
                  <a:ext cx="8986" cy="21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1862" fill="none" extrusionOk="0">
                      <a:moveTo>
                        <a:pt x="767" y="1"/>
                      </a:moveTo>
                      <a:cubicBezTo>
                        <a:pt x="767" y="1"/>
                        <a:pt x="767" y="1056"/>
                        <a:pt x="1" y="1861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Google Shape;5472;p74"/>
                <p:cNvSpPr/>
                <p:nvPr/>
              </p:nvSpPr>
              <p:spPr>
                <a:xfrm>
                  <a:off x="-13352" y="3908679"/>
                  <a:ext cx="53352" cy="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0" h="1328" fill="none" extrusionOk="0">
                      <a:moveTo>
                        <a:pt x="4559" y="1030"/>
                      </a:moveTo>
                      <a:cubicBezTo>
                        <a:pt x="3258" y="1"/>
                        <a:pt x="1997" y="1327"/>
                        <a:pt x="1997" y="1327"/>
                      </a:cubicBezTo>
                      <a:cubicBezTo>
                        <a:pt x="1997" y="1327"/>
                        <a:pt x="1731" y="150"/>
                        <a:pt x="1" y="642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Google Shape;5473;p74"/>
                <p:cNvSpPr/>
                <p:nvPr/>
              </p:nvSpPr>
              <p:spPr>
                <a:xfrm>
                  <a:off x="466" y="3963493"/>
                  <a:ext cx="28092" cy="5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" h="4440" fill="none" extrusionOk="0">
                      <a:moveTo>
                        <a:pt x="2391" y="4439"/>
                      </a:moveTo>
                      <a:cubicBezTo>
                        <a:pt x="2391" y="4439"/>
                        <a:pt x="2401" y="2220"/>
                        <a:pt x="683" y="2437"/>
                      </a:cubicBezTo>
                      <a:cubicBezTo>
                        <a:pt x="683" y="2437"/>
                        <a:pt x="1573" y="1217"/>
                        <a:pt x="0" y="1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Google Shape;5474;p74"/>
                <p:cNvSpPr/>
                <p:nvPr/>
              </p:nvSpPr>
              <p:spPr>
                <a:xfrm>
                  <a:off x="688" y="4015429"/>
                  <a:ext cx="12472" cy="3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" h="2767" fill="none" extrusionOk="0">
                      <a:moveTo>
                        <a:pt x="1" y="0"/>
                      </a:moveTo>
                      <a:cubicBezTo>
                        <a:pt x="1" y="0"/>
                        <a:pt x="1065" y="1146"/>
                        <a:pt x="363" y="276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Google Shape;5475;p74"/>
                <p:cNvSpPr/>
                <p:nvPr/>
              </p:nvSpPr>
              <p:spPr>
                <a:xfrm>
                  <a:off x="-49575" y="4013124"/>
                  <a:ext cx="36235" cy="21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1858" fill="none" extrusionOk="0">
                      <a:moveTo>
                        <a:pt x="0" y="197"/>
                      </a:moveTo>
                      <a:cubicBezTo>
                        <a:pt x="1631" y="0"/>
                        <a:pt x="2330" y="1579"/>
                        <a:pt x="2330" y="1579"/>
                      </a:cubicBezTo>
                      <a:cubicBezTo>
                        <a:pt x="2330" y="1579"/>
                        <a:pt x="2763" y="1391"/>
                        <a:pt x="3097" y="185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Google Shape;5476;p74"/>
                <p:cNvSpPr/>
                <p:nvPr/>
              </p:nvSpPr>
              <p:spPr>
                <a:xfrm>
                  <a:off x="-17517" y="3941357"/>
                  <a:ext cx="32000" cy="17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5" h="1531" fill="none" extrusionOk="0">
                      <a:moveTo>
                        <a:pt x="1" y="0"/>
                      </a:moveTo>
                      <a:cubicBezTo>
                        <a:pt x="1" y="0"/>
                        <a:pt x="1651" y="1530"/>
                        <a:pt x="2734" y="0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Google Shape;5477;p74"/>
                <p:cNvSpPr/>
                <p:nvPr/>
              </p:nvSpPr>
              <p:spPr>
                <a:xfrm>
                  <a:off x="-49575" y="3973672"/>
                  <a:ext cx="32070" cy="15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1351" fill="none" extrusionOk="0">
                      <a:moveTo>
                        <a:pt x="2741" y="434"/>
                      </a:moveTo>
                      <a:cubicBezTo>
                        <a:pt x="2741" y="434"/>
                        <a:pt x="1032" y="1"/>
                        <a:pt x="0" y="1350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1" name="Google Shape;5478;p74"/>
              <p:cNvGrpSpPr/>
              <p:nvPr/>
            </p:nvGrpSpPr>
            <p:grpSpPr>
              <a:xfrm>
                <a:off x="724986" y="3605478"/>
                <a:ext cx="1368681" cy="682918"/>
                <a:chOff x="724986" y="3605478"/>
                <a:chExt cx="1368681" cy="682918"/>
              </a:xfrm>
            </p:grpSpPr>
            <p:grpSp>
              <p:nvGrpSpPr>
                <p:cNvPr id="272" name="Google Shape;5479;p74"/>
                <p:cNvGrpSpPr/>
                <p:nvPr/>
              </p:nvGrpSpPr>
              <p:grpSpPr>
                <a:xfrm>
                  <a:off x="1498221" y="4047614"/>
                  <a:ext cx="529172" cy="240783"/>
                  <a:chOff x="1498221" y="4047614"/>
                  <a:chExt cx="529172" cy="240783"/>
                </a:xfrm>
              </p:grpSpPr>
              <p:grpSp>
                <p:nvGrpSpPr>
                  <p:cNvPr id="328" name="Google Shape;5480;p74"/>
                  <p:cNvGrpSpPr/>
                  <p:nvPr/>
                </p:nvGrpSpPr>
                <p:grpSpPr>
                  <a:xfrm>
                    <a:off x="1826655" y="4224370"/>
                    <a:ext cx="200738" cy="25631"/>
                    <a:chOff x="1826655" y="4224370"/>
                    <a:chExt cx="200738" cy="25631"/>
                  </a:xfrm>
                </p:grpSpPr>
                <p:sp>
                  <p:nvSpPr>
                    <p:cNvPr id="334" name="Google Shape;5481;p74"/>
                    <p:cNvSpPr/>
                    <p:nvPr/>
                  </p:nvSpPr>
                  <p:spPr>
                    <a:xfrm>
                      <a:off x="1826655" y="4238011"/>
                      <a:ext cx="175094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35" h="1" fill="none" extrusionOk="0">
                          <a:moveTo>
                            <a:pt x="1" y="0"/>
                          </a:moveTo>
                          <a:lnTo>
                            <a:pt x="36535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Google Shape;5482;p74"/>
                    <p:cNvSpPr/>
                    <p:nvPr/>
                  </p:nvSpPr>
                  <p:spPr>
                    <a:xfrm>
                      <a:off x="2000728" y="4224370"/>
                      <a:ext cx="26665" cy="256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4" h="5351" extrusionOk="0">
                          <a:moveTo>
                            <a:pt x="2887" y="0"/>
                          </a:moveTo>
                          <a:cubicBezTo>
                            <a:pt x="2190" y="0"/>
                            <a:pt x="1506" y="271"/>
                            <a:pt x="996" y="783"/>
                          </a:cubicBezTo>
                          <a:cubicBezTo>
                            <a:pt x="230" y="1550"/>
                            <a:pt x="0" y="2699"/>
                            <a:pt x="416" y="3698"/>
                          </a:cubicBezTo>
                          <a:cubicBezTo>
                            <a:pt x="828" y="4698"/>
                            <a:pt x="1806" y="5351"/>
                            <a:pt x="2886" y="5351"/>
                          </a:cubicBezTo>
                          <a:cubicBezTo>
                            <a:pt x="4363" y="5351"/>
                            <a:pt x="5560" y="4150"/>
                            <a:pt x="5563" y="2677"/>
                          </a:cubicBezTo>
                          <a:cubicBezTo>
                            <a:pt x="5560" y="1593"/>
                            <a:pt x="4911" y="619"/>
                            <a:pt x="3911" y="203"/>
                          </a:cubicBezTo>
                          <a:cubicBezTo>
                            <a:pt x="3580" y="67"/>
                            <a:pt x="3232" y="0"/>
                            <a:pt x="2887" y="0"/>
                          </a:cubicBez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29" name="Google Shape;5483;p74"/>
                  <p:cNvGrpSpPr/>
                  <p:nvPr/>
                </p:nvGrpSpPr>
                <p:grpSpPr>
                  <a:xfrm>
                    <a:off x="1498221" y="4047614"/>
                    <a:ext cx="328444" cy="240783"/>
                    <a:chOff x="1498221" y="4047614"/>
                    <a:chExt cx="328444" cy="240783"/>
                  </a:xfrm>
                </p:grpSpPr>
                <p:sp>
                  <p:nvSpPr>
                    <p:cNvPr id="330" name="Google Shape;5484;p74"/>
                    <p:cNvSpPr/>
                    <p:nvPr/>
                  </p:nvSpPr>
                  <p:spPr>
                    <a:xfrm>
                      <a:off x="1648778" y="4185661"/>
                      <a:ext cx="177888" cy="1027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8" h="21448" extrusionOk="0">
                          <a:moveTo>
                            <a:pt x="4950" y="1"/>
                          </a:moveTo>
                          <a:cubicBezTo>
                            <a:pt x="2218" y="1"/>
                            <a:pt x="0" y="2679"/>
                            <a:pt x="0" y="5984"/>
                          </a:cubicBezTo>
                          <a:lnTo>
                            <a:pt x="0" y="15461"/>
                          </a:lnTo>
                          <a:cubicBezTo>
                            <a:pt x="0" y="18766"/>
                            <a:pt x="2218" y="21447"/>
                            <a:pt x="4950" y="21447"/>
                          </a:cubicBezTo>
                          <a:lnTo>
                            <a:pt x="32168" y="21447"/>
                          </a:lnTo>
                          <a:cubicBezTo>
                            <a:pt x="34904" y="21447"/>
                            <a:pt x="37118" y="18766"/>
                            <a:pt x="37118" y="15461"/>
                          </a:cubicBezTo>
                          <a:lnTo>
                            <a:pt x="37118" y="5984"/>
                          </a:lnTo>
                          <a:cubicBezTo>
                            <a:pt x="37118" y="2679"/>
                            <a:pt x="34904" y="1"/>
                            <a:pt x="32168" y="1"/>
                          </a:cubicBez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31" name="Google Shape;5485;p74"/>
                    <p:cNvGrpSpPr/>
                    <p:nvPr/>
                  </p:nvGrpSpPr>
                  <p:grpSpPr>
                    <a:xfrm>
                      <a:off x="1498221" y="4047614"/>
                      <a:ext cx="150566" cy="190416"/>
                      <a:chOff x="1498221" y="4047614"/>
                      <a:chExt cx="150566" cy="190416"/>
                    </a:xfrm>
                  </p:grpSpPr>
                  <p:sp>
                    <p:nvSpPr>
                      <p:cNvPr id="332" name="Google Shape;5486;p74"/>
                      <p:cNvSpPr/>
                      <p:nvPr/>
                    </p:nvSpPr>
                    <p:spPr>
                      <a:xfrm>
                        <a:off x="1510686" y="4060421"/>
                        <a:ext cx="138101" cy="17760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816" h="37079" fill="none" extrusionOk="0">
                            <a:moveTo>
                              <a:pt x="28815" y="37078"/>
                            </a:moveTo>
                            <a:lnTo>
                              <a:pt x="17922" y="37078"/>
                            </a:lnTo>
                            <a:cubicBezTo>
                              <a:pt x="14829" y="37078"/>
                              <a:pt x="14212" y="33613"/>
                              <a:pt x="14212" y="33613"/>
                            </a:cubicBezTo>
                            <a:lnTo>
                              <a:pt x="14212" y="10631"/>
                            </a:lnTo>
                            <a:lnTo>
                              <a:pt x="0" y="10631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33" name="Google Shape;5487;p74"/>
                      <p:cNvSpPr/>
                      <p:nvPr/>
                    </p:nvSpPr>
                    <p:spPr>
                      <a:xfrm>
                        <a:off x="1498221" y="4047614"/>
                        <a:ext cx="26646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0" h="5349" extrusionOk="0">
                            <a:moveTo>
                              <a:pt x="2886" y="1"/>
                            </a:moveTo>
                            <a:cubicBezTo>
                              <a:pt x="1806" y="1"/>
                              <a:pt x="828" y="654"/>
                              <a:pt x="416" y="1653"/>
                            </a:cubicBezTo>
                            <a:cubicBezTo>
                              <a:pt x="0" y="2649"/>
                              <a:pt x="230" y="3802"/>
                              <a:pt x="996" y="4564"/>
                            </a:cubicBezTo>
                            <a:cubicBezTo>
                              <a:pt x="1506" y="5077"/>
                              <a:pt x="2190" y="5349"/>
                              <a:pt x="2886" y="5349"/>
                            </a:cubicBezTo>
                            <a:cubicBezTo>
                              <a:pt x="3232" y="5349"/>
                              <a:pt x="3580" y="5282"/>
                              <a:pt x="3911" y="5144"/>
                            </a:cubicBezTo>
                            <a:cubicBezTo>
                              <a:pt x="4910" y="4732"/>
                              <a:pt x="5560" y="3758"/>
                              <a:pt x="5560" y="2675"/>
                            </a:cubicBezTo>
                            <a:cubicBezTo>
                              <a:pt x="5560" y="1197"/>
                              <a:pt x="4363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73" name="Google Shape;5488;p74"/>
                <p:cNvGrpSpPr/>
                <p:nvPr/>
              </p:nvGrpSpPr>
              <p:grpSpPr>
                <a:xfrm>
                  <a:off x="1560718" y="3800594"/>
                  <a:ext cx="532948" cy="302090"/>
                  <a:chOff x="1560718" y="3800594"/>
                  <a:chExt cx="532948" cy="302090"/>
                </a:xfrm>
              </p:grpSpPr>
              <p:grpSp>
                <p:nvGrpSpPr>
                  <p:cNvPr id="315" name="Google Shape;5489;p74"/>
                  <p:cNvGrpSpPr/>
                  <p:nvPr/>
                </p:nvGrpSpPr>
                <p:grpSpPr>
                  <a:xfrm>
                    <a:off x="1912179" y="3827344"/>
                    <a:ext cx="181487" cy="25631"/>
                    <a:chOff x="1912179" y="3827344"/>
                    <a:chExt cx="181487" cy="25631"/>
                  </a:xfrm>
                </p:grpSpPr>
                <p:sp>
                  <p:nvSpPr>
                    <p:cNvPr id="326" name="Google Shape;5490;p74"/>
                    <p:cNvSpPr/>
                    <p:nvPr/>
                  </p:nvSpPr>
                  <p:spPr>
                    <a:xfrm>
                      <a:off x="2067020" y="3827344"/>
                      <a:ext cx="26646" cy="256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1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3" y="4567"/>
                          </a:cubicBezTo>
                          <a:cubicBezTo>
                            <a:pt x="1505" y="5080"/>
                            <a:pt x="2190" y="5351"/>
                            <a:pt x="2887" y="5351"/>
                          </a:cubicBezTo>
                          <a:cubicBezTo>
                            <a:pt x="3232" y="5351"/>
                            <a:pt x="3580" y="5284"/>
                            <a:pt x="3911" y="5148"/>
                          </a:cubicBezTo>
                          <a:cubicBezTo>
                            <a:pt x="4910" y="4732"/>
                            <a:pt x="5560" y="3758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7" name="Google Shape;5491;p74"/>
                    <p:cNvSpPr/>
                    <p:nvPr/>
                  </p:nvSpPr>
                  <p:spPr>
                    <a:xfrm>
                      <a:off x="1912179" y="3842838"/>
                      <a:ext cx="156825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723" h="1" fill="none" extrusionOk="0">
                          <a:moveTo>
                            <a:pt x="1" y="1"/>
                          </a:moveTo>
                          <a:lnTo>
                            <a:pt x="327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6" name="Google Shape;5492;p74"/>
                  <p:cNvGrpSpPr/>
                  <p:nvPr/>
                </p:nvGrpSpPr>
                <p:grpSpPr>
                  <a:xfrm>
                    <a:off x="1912179" y="4044505"/>
                    <a:ext cx="181487" cy="25622"/>
                    <a:chOff x="1912179" y="4044506"/>
                    <a:chExt cx="181487" cy="25622"/>
                  </a:xfrm>
                </p:grpSpPr>
                <p:sp>
                  <p:nvSpPr>
                    <p:cNvPr id="324" name="Google Shape;5493;p74"/>
                    <p:cNvSpPr/>
                    <p:nvPr/>
                  </p:nvSpPr>
                  <p:spPr>
                    <a:xfrm>
                      <a:off x="2067020" y="4044505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0"/>
                            <a:pt x="416" y="1649"/>
                          </a:cubicBezTo>
                          <a:cubicBezTo>
                            <a:pt x="0" y="2649"/>
                            <a:pt x="230" y="3802"/>
                            <a:pt x="993" y="4564"/>
                          </a:cubicBezTo>
                          <a:cubicBezTo>
                            <a:pt x="1505" y="5076"/>
                            <a:pt x="2190" y="5349"/>
                            <a:pt x="2887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4"/>
                          </a:cubicBezTo>
                          <a:cubicBezTo>
                            <a:pt x="5560" y="1197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Google Shape;5494;p74"/>
                    <p:cNvSpPr/>
                    <p:nvPr/>
                  </p:nvSpPr>
                  <p:spPr>
                    <a:xfrm>
                      <a:off x="1912179" y="4059966"/>
                      <a:ext cx="156825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723" h="1" fill="none" extrusionOk="0">
                          <a:moveTo>
                            <a:pt x="32723" y="1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7" name="Google Shape;5495;p74"/>
                  <p:cNvGrpSpPr/>
                  <p:nvPr/>
                </p:nvGrpSpPr>
                <p:grpSpPr>
                  <a:xfrm>
                    <a:off x="1560718" y="3800594"/>
                    <a:ext cx="351472" cy="302090"/>
                    <a:chOff x="1560718" y="3800594"/>
                    <a:chExt cx="351472" cy="302090"/>
                  </a:xfrm>
                </p:grpSpPr>
                <p:grpSp>
                  <p:nvGrpSpPr>
                    <p:cNvPr id="318" name="Google Shape;5496;p74"/>
                    <p:cNvGrpSpPr/>
                    <p:nvPr/>
                  </p:nvGrpSpPr>
                  <p:grpSpPr>
                    <a:xfrm>
                      <a:off x="1560718" y="3842857"/>
                      <a:ext cx="173586" cy="217131"/>
                      <a:chOff x="1560718" y="3842857"/>
                      <a:chExt cx="173586" cy="217131"/>
                    </a:xfrm>
                  </p:grpSpPr>
                  <p:sp>
                    <p:nvSpPr>
                      <p:cNvPr id="321" name="Google Shape;5497;p74"/>
                      <p:cNvSpPr/>
                      <p:nvPr/>
                    </p:nvSpPr>
                    <p:spPr>
                      <a:xfrm>
                        <a:off x="1560718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" y="0"/>
                            </a:moveTo>
                            <a:lnTo>
                              <a:pt x="17598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2" name="Google Shape;5498;p74"/>
                      <p:cNvSpPr/>
                      <p:nvPr/>
                    </p:nvSpPr>
                    <p:spPr>
                      <a:xfrm>
                        <a:off x="1631242" y="3936509"/>
                        <a:ext cx="26646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0" h="5349" extrusionOk="0">
                            <a:moveTo>
                              <a:pt x="2882" y="1"/>
                            </a:moveTo>
                            <a:cubicBezTo>
                              <a:pt x="1802" y="1"/>
                              <a:pt x="828" y="650"/>
                              <a:pt x="412" y="1649"/>
                            </a:cubicBezTo>
                            <a:cubicBezTo>
                              <a:pt x="0" y="2649"/>
                              <a:pt x="226" y="3798"/>
                              <a:pt x="993" y="4564"/>
                            </a:cubicBezTo>
                            <a:cubicBezTo>
                              <a:pt x="1502" y="5076"/>
                              <a:pt x="2187" y="5349"/>
                              <a:pt x="2883" y="5349"/>
                            </a:cubicBezTo>
                            <a:cubicBezTo>
                              <a:pt x="3228" y="5349"/>
                              <a:pt x="3576" y="5282"/>
                              <a:pt x="3907" y="5144"/>
                            </a:cubicBezTo>
                            <a:cubicBezTo>
                              <a:pt x="4907" y="4732"/>
                              <a:pt x="5556" y="3758"/>
                              <a:pt x="5560" y="2674"/>
                            </a:cubicBezTo>
                            <a:cubicBezTo>
                              <a:pt x="5560" y="1197"/>
                              <a:pt x="4360" y="1"/>
                              <a:pt x="2882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3" name="Google Shape;5499;p74"/>
                      <p:cNvSpPr/>
                      <p:nvPr/>
                    </p:nvSpPr>
                    <p:spPr>
                      <a:xfrm>
                        <a:off x="1645054" y="3842857"/>
                        <a:ext cx="89251" cy="2171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623" h="45330" fill="none" extrusionOk="0">
                            <a:moveTo>
                              <a:pt x="18623" y="45330"/>
                            </a:moveTo>
                            <a:lnTo>
                              <a:pt x="5625" y="45330"/>
                            </a:lnTo>
                            <a:cubicBezTo>
                              <a:pt x="2889" y="45330"/>
                              <a:pt x="0" y="42619"/>
                              <a:pt x="0" y="35634"/>
                            </a:cubicBezTo>
                            <a:lnTo>
                              <a:pt x="0" y="9697"/>
                            </a:lnTo>
                            <a:cubicBezTo>
                              <a:pt x="0" y="2711"/>
                              <a:pt x="2889" y="1"/>
                              <a:pt x="5625" y="1"/>
                            </a:cubicBezTo>
                            <a:lnTo>
                              <a:pt x="18623" y="1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19" name="Google Shape;5500;p74"/>
                    <p:cNvSpPr/>
                    <p:nvPr/>
                  </p:nvSpPr>
                  <p:spPr>
                    <a:xfrm>
                      <a:off x="1733808" y="3800594"/>
                      <a:ext cx="177874" cy="1027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5" h="21447" extrusionOk="0">
                          <a:moveTo>
                            <a:pt x="4951" y="0"/>
                          </a:moveTo>
                          <a:cubicBezTo>
                            <a:pt x="2215" y="0"/>
                            <a:pt x="1" y="2678"/>
                            <a:pt x="1" y="5983"/>
                          </a:cubicBezTo>
                          <a:lnTo>
                            <a:pt x="1" y="15460"/>
                          </a:lnTo>
                          <a:cubicBezTo>
                            <a:pt x="1" y="18765"/>
                            <a:pt x="2215" y="21446"/>
                            <a:pt x="4951" y="21446"/>
                          </a:cubicBezTo>
                          <a:lnTo>
                            <a:pt x="32168" y="21446"/>
                          </a:lnTo>
                          <a:cubicBezTo>
                            <a:pt x="34901" y="21446"/>
                            <a:pt x="37115" y="18765"/>
                            <a:pt x="37115" y="15460"/>
                          </a:cubicBezTo>
                          <a:lnTo>
                            <a:pt x="37115" y="5983"/>
                          </a:lnTo>
                          <a:cubicBezTo>
                            <a:pt x="37115" y="2678"/>
                            <a:pt x="34901" y="0"/>
                            <a:pt x="32168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0" name="Google Shape;5501;p74"/>
                    <p:cNvSpPr/>
                    <p:nvPr/>
                  </p:nvSpPr>
                  <p:spPr>
                    <a:xfrm>
                      <a:off x="1734297" y="3999967"/>
                      <a:ext cx="177893" cy="1027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9" h="21444" extrusionOk="0">
                          <a:moveTo>
                            <a:pt x="4951" y="1"/>
                          </a:moveTo>
                          <a:cubicBezTo>
                            <a:pt x="2219" y="1"/>
                            <a:pt x="1" y="2678"/>
                            <a:pt x="1" y="5983"/>
                          </a:cubicBezTo>
                          <a:lnTo>
                            <a:pt x="1" y="15461"/>
                          </a:lnTo>
                          <a:cubicBezTo>
                            <a:pt x="1" y="18766"/>
                            <a:pt x="2219" y="21443"/>
                            <a:pt x="4951" y="21443"/>
                          </a:cubicBezTo>
                          <a:lnTo>
                            <a:pt x="32168" y="21443"/>
                          </a:lnTo>
                          <a:cubicBezTo>
                            <a:pt x="34901" y="21443"/>
                            <a:pt x="37119" y="18766"/>
                            <a:pt x="37119" y="15461"/>
                          </a:cubicBezTo>
                          <a:lnTo>
                            <a:pt x="37119" y="5983"/>
                          </a:lnTo>
                          <a:cubicBezTo>
                            <a:pt x="37119" y="2678"/>
                            <a:pt x="34901" y="1"/>
                            <a:pt x="32168" y="1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74" name="Google Shape;5502;p74"/>
                <p:cNvSpPr/>
                <p:nvPr/>
              </p:nvSpPr>
              <p:spPr>
                <a:xfrm>
                  <a:off x="1258451" y="3798060"/>
                  <a:ext cx="302718" cy="3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65" h="63161" fill="none" extrusionOk="0">
                      <a:moveTo>
                        <a:pt x="63165" y="31580"/>
                      </a:moveTo>
                      <a:cubicBezTo>
                        <a:pt x="63165" y="49021"/>
                        <a:pt x="49025" y="63161"/>
                        <a:pt x="31585" y="63161"/>
                      </a:cubicBezTo>
                      <a:cubicBezTo>
                        <a:pt x="14140" y="63161"/>
                        <a:pt x="1" y="49021"/>
                        <a:pt x="1" y="31580"/>
                      </a:cubicBezTo>
                      <a:cubicBezTo>
                        <a:pt x="1" y="14140"/>
                        <a:pt x="14140" y="0"/>
                        <a:pt x="31585" y="0"/>
                      </a:cubicBezTo>
                      <a:cubicBezTo>
                        <a:pt x="49025" y="0"/>
                        <a:pt x="63165" y="14140"/>
                        <a:pt x="63165" y="3158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miter lim="3647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5" name="Google Shape;5503;p74"/>
                <p:cNvGrpSpPr/>
                <p:nvPr/>
              </p:nvGrpSpPr>
              <p:grpSpPr>
                <a:xfrm>
                  <a:off x="785350" y="3605478"/>
                  <a:ext cx="535311" cy="249245"/>
                  <a:chOff x="785350" y="3605478"/>
                  <a:chExt cx="535311" cy="249245"/>
                </a:xfrm>
              </p:grpSpPr>
              <p:grpSp>
                <p:nvGrpSpPr>
                  <p:cNvPr id="308" name="Google Shape;5504;p74"/>
                  <p:cNvGrpSpPr/>
                  <p:nvPr/>
                </p:nvGrpSpPr>
                <p:grpSpPr>
                  <a:xfrm>
                    <a:off x="785350" y="3605478"/>
                    <a:ext cx="376191" cy="102736"/>
                    <a:chOff x="785350" y="3605478"/>
                    <a:chExt cx="376191" cy="102736"/>
                  </a:xfrm>
                </p:grpSpPr>
                <p:sp>
                  <p:nvSpPr>
                    <p:cNvPr id="312" name="Google Shape;5505;p74"/>
                    <p:cNvSpPr/>
                    <p:nvPr/>
                  </p:nvSpPr>
                  <p:spPr>
                    <a:xfrm>
                      <a:off x="808023" y="3655851"/>
                      <a:ext cx="175636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648" h="1" fill="none" extrusionOk="0">
                          <a:moveTo>
                            <a:pt x="36648" y="1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3" name="Google Shape;5506;p74"/>
                    <p:cNvSpPr/>
                    <p:nvPr/>
                  </p:nvSpPr>
                  <p:spPr>
                    <a:xfrm>
                      <a:off x="785350" y="3643867"/>
                      <a:ext cx="25635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49" h="5349" extrusionOk="0">
                          <a:moveTo>
                            <a:pt x="2674" y="0"/>
                          </a:moveTo>
                          <a:cubicBezTo>
                            <a:pt x="1197" y="0"/>
                            <a:pt x="0" y="1197"/>
                            <a:pt x="0" y="2674"/>
                          </a:cubicBezTo>
                          <a:cubicBezTo>
                            <a:pt x="0" y="4152"/>
                            <a:pt x="1197" y="5348"/>
                            <a:pt x="2674" y="5348"/>
                          </a:cubicBezTo>
                          <a:cubicBezTo>
                            <a:pt x="4152" y="5348"/>
                            <a:pt x="5348" y="4152"/>
                            <a:pt x="5348" y="2674"/>
                          </a:cubicBezTo>
                          <a:cubicBezTo>
                            <a:pt x="5348" y="1197"/>
                            <a:pt x="4152" y="0"/>
                            <a:pt x="2674" y="0"/>
                          </a:cubicBezTo>
                          <a:close/>
                        </a:path>
                      </a:pathLst>
                    </a:custGeom>
                    <a:solidFill>
                      <a:srgbClr val="E3E9ED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4" name="Google Shape;5507;p74"/>
                    <p:cNvSpPr/>
                    <p:nvPr/>
                  </p:nvSpPr>
                  <p:spPr>
                    <a:xfrm>
                      <a:off x="983648" y="3605478"/>
                      <a:ext cx="177893" cy="1027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9" h="21448" extrusionOk="0">
                          <a:moveTo>
                            <a:pt x="4951" y="1"/>
                          </a:moveTo>
                          <a:cubicBezTo>
                            <a:pt x="2219" y="1"/>
                            <a:pt x="1" y="2682"/>
                            <a:pt x="1" y="5987"/>
                          </a:cubicBezTo>
                          <a:lnTo>
                            <a:pt x="1" y="15464"/>
                          </a:lnTo>
                          <a:cubicBezTo>
                            <a:pt x="1" y="18769"/>
                            <a:pt x="2219" y="21447"/>
                            <a:pt x="4951" y="21447"/>
                          </a:cubicBezTo>
                          <a:lnTo>
                            <a:pt x="32172" y="21447"/>
                          </a:lnTo>
                          <a:cubicBezTo>
                            <a:pt x="34904" y="21447"/>
                            <a:pt x="37119" y="18769"/>
                            <a:pt x="37119" y="15464"/>
                          </a:cubicBezTo>
                          <a:lnTo>
                            <a:pt x="37119" y="5987"/>
                          </a:lnTo>
                          <a:cubicBezTo>
                            <a:pt x="37119" y="2682"/>
                            <a:pt x="34904" y="1"/>
                            <a:pt x="32172" y="1"/>
                          </a:cubicBezTo>
                          <a:close/>
                        </a:path>
                      </a:pathLst>
                    </a:custGeom>
                    <a:solidFill>
                      <a:srgbClr val="E3E9ED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9" name="Google Shape;5508;p74"/>
                  <p:cNvGrpSpPr/>
                  <p:nvPr/>
                </p:nvGrpSpPr>
                <p:grpSpPr>
                  <a:xfrm>
                    <a:off x="1161530" y="3655851"/>
                    <a:ext cx="159131" cy="198872"/>
                    <a:chOff x="1161530" y="3655851"/>
                    <a:chExt cx="159131" cy="198872"/>
                  </a:xfrm>
                </p:grpSpPr>
                <p:sp>
                  <p:nvSpPr>
                    <p:cNvPr id="310" name="Google Shape;5509;p74"/>
                    <p:cNvSpPr/>
                    <p:nvPr/>
                  </p:nvSpPr>
                  <p:spPr>
                    <a:xfrm>
                      <a:off x="1161530" y="3655851"/>
                      <a:ext cx="146440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556" h="38848" fill="none" extrusionOk="0">
                          <a:moveTo>
                            <a:pt x="1" y="1"/>
                          </a:moveTo>
                          <a:lnTo>
                            <a:pt x="12633" y="1"/>
                          </a:lnTo>
                          <a:cubicBezTo>
                            <a:pt x="15723" y="1"/>
                            <a:pt x="16343" y="3466"/>
                            <a:pt x="16343" y="3466"/>
                          </a:cubicBezTo>
                          <a:lnTo>
                            <a:pt x="16343" y="26448"/>
                          </a:lnTo>
                          <a:lnTo>
                            <a:pt x="30556" y="26448"/>
                          </a:lnTo>
                          <a:lnTo>
                            <a:pt x="30556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1" name="Google Shape;5510;p74"/>
                    <p:cNvSpPr/>
                    <p:nvPr/>
                  </p:nvSpPr>
                  <p:spPr>
                    <a:xfrm>
                      <a:off x="1293991" y="3829092"/>
                      <a:ext cx="26670" cy="256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5" h="5351" extrusionOk="0">
                          <a:moveTo>
                            <a:pt x="2890" y="0"/>
                          </a:moveTo>
                          <a:cubicBezTo>
                            <a:pt x="1807" y="0"/>
                            <a:pt x="833" y="653"/>
                            <a:pt x="417" y="1653"/>
                          </a:cubicBezTo>
                          <a:cubicBezTo>
                            <a:pt x="1" y="2652"/>
                            <a:pt x="231" y="3801"/>
                            <a:pt x="997" y="4567"/>
                          </a:cubicBezTo>
                          <a:cubicBezTo>
                            <a:pt x="1509" y="5080"/>
                            <a:pt x="2193" y="5350"/>
                            <a:pt x="2888" y="5350"/>
                          </a:cubicBezTo>
                          <a:cubicBezTo>
                            <a:pt x="3233" y="5350"/>
                            <a:pt x="3580" y="5284"/>
                            <a:pt x="3912" y="5147"/>
                          </a:cubicBezTo>
                          <a:cubicBezTo>
                            <a:pt x="4911" y="4731"/>
                            <a:pt x="5564" y="3757"/>
                            <a:pt x="5564" y="2678"/>
                          </a:cubicBezTo>
                          <a:cubicBezTo>
                            <a:pt x="5564" y="1200"/>
                            <a:pt x="4364" y="0"/>
                            <a:pt x="2890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6" name="Google Shape;5511;p74"/>
                <p:cNvGrpSpPr/>
                <p:nvPr/>
              </p:nvGrpSpPr>
              <p:grpSpPr>
                <a:xfrm>
                  <a:off x="785350" y="4047614"/>
                  <a:ext cx="535311" cy="240783"/>
                  <a:chOff x="785350" y="4047614"/>
                  <a:chExt cx="535311" cy="240783"/>
                </a:xfrm>
              </p:grpSpPr>
              <p:grpSp>
                <p:nvGrpSpPr>
                  <p:cNvPr id="301" name="Google Shape;5512;p74"/>
                  <p:cNvGrpSpPr/>
                  <p:nvPr/>
                </p:nvGrpSpPr>
                <p:grpSpPr>
                  <a:xfrm>
                    <a:off x="1161636" y="4047614"/>
                    <a:ext cx="159025" cy="190415"/>
                    <a:chOff x="1161636" y="4047614"/>
                    <a:chExt cx="159025" cy="190415"/>
                  </a:xfrm>
                </p:grpSpPr>
                <p:sp>
                  <p:nvSpPr>
                    <p:cNvPr id="306" name="Google Shape;5513;p74"/>
                    <p:cNvSpPr/>
                    <p:nvPr/>
                  </p:nvSpPr>
                  <p:spPr>
                    <a:xfrm>
                      <a:off x="1293991" y="4047614"/>
                      <a:ext cx="26670" cy="256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5" h="5351" extrusionOk="0">
                          <a:moveTo>
                            <a:pt x="2890" y="1"/>
                          </a:moveTo>
                          <a:cubicBezTo>
                            <a:pt x="1807" y="1"/>
                            <a:pt x="833" y="654"/>
                            <a:pt x="417" y="1653"/>
                          </a:cubicBezTo>
                          <a:cubicBezTo>
                            <a:pt x="1" y="2653"/>
                            <a:pt x="231" y="3802"/>
                            <a:pt x="997" y="4568"/>
                          </a:cubicBezTo>
                          <a:cubicBezTo>
                            <a:pt x="1510" y="5078"/>
                            <a:pt x="2195" y="5350"/>
                            <a:pt x="2891" y="5350"/>
                          </a:cubicBezTo>
                          <a:cubicBezTo>
                            <a:pt x="3235" y="5350"/>
                            <a:pt x="3581" y="5284"/>
                            <a:pt x="3912" y="5148"/>
                          </a:cubicBezTo>
                          <a:cubicBezTo>
                            <a:pt x="4911" y="4732"/>
                            <a:pt x="5564" y="3758"/>
                            <a:pt x="5564" y="2675"/>
                          </a:cubicBezTo>
                          <a:cubicBezTo>
                            <a:pt x="5564" y="1197"/>
                            <a:pt x="4364" y="1"/>
                            <a:pt x="2890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Google Shape;5514;p74"/>
                    <p:cNvSpPr/>
                    <p:nvPr/>
                  </p:nvSpPr>
                  <p:spPr>
                    <a:xfrm>
                      <a:off x="1161636" y="4073229"/>
                      <a:ext cx="146334" cy="164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534" h="34405" fill="none" extrusionOk="0">
                          <a:moveTo>
                            <a:pt x="0" y="34404"/>
                          </a:moveTo>
                          <a:lnTo>
                            <a:pt x="12611" y="34404"/>
                          </a:lnTo>
                          <a:cubicBezTo>
                            <a:pt x="15705" y="34404"/>
                            <a:pt x="16325" y="30939"/>
                            <a:pt x="16325" y="30939"/>
                          </a:cubicBezTo>
                          <a:lnTo>
                            <a:pt x="16325" y="7957"/>
                          </a:lnTo>
                          <a:lnTo>
                            <a:pt x="30534" y="7957"/>
                          </a:lnTo>
                          <a:lnTo>
                            <a:pt x="30534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2" name="Google Shape;5515;p74"/>
                  <p:cNvGrpSpPr/>
                  <p:nvPr/>
                </p:nvGrpSpPr>
                <p:grpSpPr>
                  <a:xfrm>
                    <a:off x="785350" y="4185661"/>
                    <a:ext cx="376191" cy="102736"/>
                    <a:chOff x="785350" y="4185661"/>
                    <a:chExt cx="376191" cy="102736"/>
                  </a:xfrm>
                </p:grpSpPr>
                <p:sp>
                  <p:nvSpPr>
                    <p:cNvPr id="303" name="Google Shape;5516;p74"/>
                    <p:cNvSpPr/>
                    <p:nvPr/>
                  </p:nvSpPr>
                  <p:spPr>
                    <a:xfrm>
                      <a:off x="808023" y="4238011"/>
                      <a:ext cx="175636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648" h="1" fill="none" extrusionOk="0">
                          <a:moveTo>
                            <a:pt x="36648" y="0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4" name="Google Shape;5517;p74"/>
                    <p:cNvSpPr/>
                    <p:nvPr/>
                  </p:nvSpPr>
                  <p:spPr>
                    <a:xfrm>
                      <a:off x="983648" y="4185661"/>
                      <a:ext cx="177893" cy="1027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9" h="21448" extrusionOk="0">
                          <a:moveTo>
                            <a:pt x="4951" y="1"/>
                          </a:moveTo>
                          <a:cubicBezTo>
                            <a:pt x="2219" y="1"/>
                            <a:pt x="1" y="2679"/>
                            <a:pt x="1" y="5984"/>
                          </a:cubicBezTo>
                          <a:lnTo>
                            <a:pt x="1" y="15461"/>
                          </a:lnTo>
                          <a:cubicBezTo>
                            <a:pt x="1" y="18766"/>
                            <a:pt x="2219" y="21447"/>
                            <a:pt x="4951" y="21447"/>
                          </a:cubicBezTo>
                          <a:lnTo>
                            <a:pt x="32172" y="21447"/>
                          </a:lnTo>
                          <a:cubicBezTo>
                            <a:pt x="34904" y="21447"/>
                            <a:pt x="37119" y="18766"/>
                            <a:pt x="37119" y="15461"/>
                          </a:cubicBezTo>
                          <a:lnTo>
                            <a:pt x="37119" y="5984"/>
                          </a:lnTo>
                          <a:cubicBezTo>
                            <a:pt x="37119" y="2679"/>
                            <a:pt x="34904" y="1"/>
                            <a:pt x="32172" y="1"/>
                          </a:cubicBezTo>
                          <a:close/>
                        </a:path>
                      </a:pathLst>
                    </a:custGeom>
                    <a:solidFill>
                      <a:srgbClr val="E4E9ED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5" name="Google Shape;5518;p74"/>
                    <p:cNvSpPr/>
                    <p:nvPr/>
                  </p:nvSpPr>
                  <p:spPr>
                    <a:xfrm>
                      <a:off x="785350" y="4224370"/>
                      <a:ext cx="26646" cy="256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1" extrusionOk="0">
                          <a:moveTo>
                            <a:pt x="2674" y="0"/>
                          </a:moveTo>
                          <a:cubicBezTo>
                            <a:pt x="2328" y="0"/>
                            <a:pt x="1980" y="67"/>
                            <a:pt x="1649" y="203"/>
                          </a:cubicBezTo>
                          <a:cubicBezTo>
                            <a:pt x="650" y="619"/>
                            <a:pt x="0" y="1593"/>
                            <a:pt x="0" y="2677"/>
                          </a:cubicBezTo>
                          <a:cubicBezTo>
                            <a:pt x="0" y="4150"/>
                            <a:pt x="1197" y="5351"/>
                            <a:pt x="2674" y="5351"/>
                          </a:cubicBezTo>
                          <a:cubicBezTo>
                            <a:pt x="3754" y="5351"/>
                            <a:pt x="4732" y="4698"/>
                            <a:pt x="5144" y="3698"/>
                          </a:cubicBezTo>
                          <a:cubicBezTo>
                            <a:pt x="5560" y="2699"/>
                            <a:pt x="5330" y="1550"/>
                            <a:pt x="4568" y="783"/>
                          </a:cubicBezTo>
                          <a:cubicBezTo>
                            <a:pt x="4055" y="271"/>
                            <a:pt x="3370" y="0"/>
                            <a:pt x="2674" y="0"/>
                          </a:cubicBezTo>
                          <a:close/>
                        </a:path>
                      </a:pathLst>
                    </a:custGeom>
                    <a:solidFill>
                      <a:srgbClr val="E4E9ED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7" name="Google Shape;5519;p74"/>
                <p:cNvGrpSpPr/>
                <p:nvPr/>
              </p:nvGrpSpPr>
              <p:grpSpPr>
                <a:xfrm>
                  <a:off x="1501054" y="3605478"/>
                  <a:ext cx="526340" cy="249240"/>
                  <a:chOff x="1501054" y="3605478"/>
                  <a:chExt cx="526340" cy="249240"/>
                </a:xfrm>
              </p:grpSpPr>
              <p:grpSp>
                <p:nvGrpSpPr>
                  <p:cNvPr id="293" name="Google Shape;5520;p74"/>
                  <p:cNvGrpSpPr/>
                  <p:nvPr/>
                </p:nvGrpSpPr>
                <p:grpSpPr>
                  <a:xfrm>
                    <a:off x="1834208" y="3643867"/>
                    <a:ext cx="193185" cy="25622"/>
                    <a:chOff x="1834208" y="3643867"/>
                    <a:chExt cx="193185" cy="25622"/>
                  </a:xfrm>
                </p:grpSpPr>
                <p:sp>
                  <p:nvSpPr>
                    <p:cNvPr id="299" name="Google Shape;5521;p74"/>
                    <p:cNvSpPr/>
                    <p:nvPr/>
                  </p:nvSpPr>
                  <p:spPr>
                    <a:xfrm>
                      <a:off x="1834208" y="3655851"/>
                      <a:ext cx="167541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59" h="1" fill="none" extrusionOk="0">
                          <a:moveTo>
                            <a:pt x="1" y="1"/>
                          </a:moveTo>
                          <a:lnTo>
                            <a:pt x="34959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0" name="Google Shape;5522;p74"/>
                    <p:cNvSpPr/>
                    <p:nvPr/>
                  </p:nvSpPr>
                  <p:spPr>
                    <a:xfrm>
                      <a:off x="2000728" y="3643867"/>
                      <a:ext cx="26665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4" h="5349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0"/>
                            <a:pt x="416" y="1649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6"/>
                            <a:pt x="2190" y="5349"/>
                            <a:pt x="2887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1" y="4732"/>
                            <a:pt x="5560" y="3758"/>
                            <a:pt x="5563" y="2674"/>
                          </a:cubicBezTo>
                          <a:cubicBezTo>
                            <a:pt x="5560" y="1197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94" name="Google Shape;5523;p74"/>
                  <p:cNvGrpSpPr/>
                  <p:nvPr/>
                </p:nvGrpSpPr>
                <p:grpSpPr>
                  <a:xfrm>
                    <a:off x="1501054" y="3605478"/>
                    <a:ext cx="333165" cy="249240"/>
                    <a:chOff x="1501054" y="3605478"/>
                    <a:chExt cx="333165" cy="249240"/>
                  </a:xfrm>
                </p:grpSpPr>
                <p:sp>
                  <p:nvSpPr>
                    <p:cNvPr id="295" name="Google Shape;5524;p74"/>
                    <p:cNvSpPr/>
                    <p:nvPr/>
                  </p:nvSpPr>
                  <p:spPr>
                    <a:xfrm>
                      <a:off x="1656330" y="3605478"/>
                      <a:ext cx="177888" cy="1027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8" h="21448" extrusionOk="0">
                          <a:moveTo>
                            <a:pt x="4947" y="1"/>
                          </a:moveTo>
                          <a:cubicBezTo>
                            <a:pt x="2214" y="1"/>
                            <a:pt x="0" y="2682"/>
                            <a:pt x="0" y="5987"/>
                          </a:cubicBezTo>
                          <a:lnTo>
                            <a:pt x="0" y="15464"/>
                          </a:lnTo>
                          <a:cubicBezTo>
                            <a:pt x="0" y="18769"/>
                            <a:pt x="2214" y="21447"/>
                            <a:pt x="4950" y="21447"/>
                          </a:cubicBezTo>
                          <a:lnTo>
                            <a:pt x="32168" y="21447"/>
                          </a:lnTo>
                          <a:cubicBezTo>
                            <a:pt x="34900" y="21447"/>
                            <a:pt x="37118" y="18769"/>
                            <a:pt x="37118" y="15464"/>
                          </a:cubicBezTo>
                          <a:lnTo>
                            <a:pt x="37118" y="5987"/>
                          </a:lnTo>
                          <a:cubicBezTo>
                            <a:pt x="37118" y="2682"/>
                            <a:pt x="34900" y="1"/>
                            <a:pt x="32168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6" name="Google Shape;5525;p74"/>
                    <p:cNvGrpSpPr/>
                    <p:nvPr/>
                  </p:nvGrpSpPr>
                  <p:grpSpPr>
                    <a:xfrm>
                      <a:off x="1501054" y="3655851"/>
                      <a:ext cx="155286" cy="198867"/>
                      <a:chOff x="1501054" y="3655851"/>
                      <a:chExt cx="155286" cy="198867"/>
                    </a:xfrm>
                  </p:grpSpPr>
                  <p:sp>
                    <p:nvSpPr>
                      <p:cNvPr id="297" name="Google Shape;5526;p74"/>
                      <p:cNvSpPr/>
                      <p:nvPr/>
                    </p:nvSpPr>
                    <p:spPr>
                      <a:xfrm>
                        <a:off x="1516351" y="3655851"/>
                        <a:ext cx="139989" cy="1860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210" h="38848" fill="none" extrusionOk="0">
                            <a:moveTo>
                              <a:pt x="29209" y="1"/>
                            </a:moveTo>
                            <a:lnTo>
                              <a:pt x="17922" y="1"/>
                            </a:lnTo>
                            <a:cubicBezTo>
                              <a:pt x="14829" y="1"/>
                              <a:pt x="14209" y="3466"/>
                              <a:pt x="14209" y="3466"/>
                            </a:cubicBezTo>
                            <a:lnTo>
                              <a:pt x="14209" y="26448"/>
                            </a:lnTo>
                            <a:lnTo>
                              <a:pt x="0" y="26448"/>
                            </a:lnTo>
                            <a:lnTo>
                              <a:pt x="0" y="38848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8" name="Google Shape;5527;p74"/>
                      <p:cNvSpPr/>
                      <p:nvPr/>
                    </p:nvSpPr>
                    <p:spPr>
                      <a:xfrm>
                        <a:off x="1501054" y="3829092"/>
                        <a:ext cx="26646" cy="2562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0" h="5350" extrusionOk="0">
                            <a:moveTo>
                              <a:pt x="2886" y="0"/>
                            </a:moveTo>
                            <a:cubicBezTo>
                              <a:pt x="1806" y="0"/>
                              <a:pt x="828" y="653"/>
                              <a:pt x="416" y="1653"/>
                            </a:cubicBezTo>
                            <a:cubicBezTo>
                              <a:pt x="0" y="2652"/>
                              <a:pt x="230" y="3801"/>
                              <a:pt x="996" y="4567"/>
                            </a:cubicBezTo>
                            <a:cubicBezTo>
                              <a:pt x="1507" y="5078"/>
                              <a:pt x="2192" y="5350"/>
                              <a:pt x="2890" y="5350"/>
                            </a:cubicBezTo>
                            <a:cubicBezTo>
                              <a:pt x="3234" y="5350"/>
                              <a:pt x="3581" y="5283"/>
                              <a:pt x="3911" y="5147"/>
                            </a:cubicBezTo>
                            <a:cubicBezTo>
                              <a:pt x="4910" y="4731"/>
                              <a:pt x="5560" y="3757"/>
                              <a:pt x="5560" y="2678"/>
                            </a:cubicBezTo>
                            <a:cubicBezTo>
                              <a:pt x="5560" y="1200"/>
                              <a:pt x="4363" y="0"/>
                              <a:pt x="2886" y="0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78" name="Google Shape;5528;p74"/>
                <p:cNvGrpSpPr/>
                <p:nvPr/>
              </p:nvGrpSpPr>
              <p:grpSpPr>
                <a:xfrm>
                  <a:off x="724986" y="3800594"/>
                  <a:ext cx="532950" cy="302090"/>
                  <a:chOff x="724986" y="3800594"/>
                  <a:chExt cx="532950" cy="302090"/>
                </a:xfrm>
              </p:grpSpPr>
              <p:grpSp>
                <p:nvGrpSpPr>
                  <p:cNvPr id="279" name="Google Shape;5529;p74"/>
                  <p:cNvGrpSpPr/>
                  <p:nvPr/>
                </p:nvGrpSpPr>
                <p:grpSpPr>
                  <a:xfrm>
                    <a:off x="724986" y="4044367"/>
                    <a:ext cx="181314" cy="25626"/>
                    <a:chOff x="724986" y="4044367"/>
                    <a:chExt cx="181314" cy="25626"/>
                  </a:xfrm>
                </p:grpSpPr>
                <p:sp>
                  <p:nvSpPr>
                    <p:cNvPr id="291" name="Google Shape;5530;p74"/>
                    <p:cNvSpPr/>
                    <p:nvPr/>
                  </p:nvSpPr>
                  <p:spPr>
                    <a:xfrm>
                      <a:off x="746695" y="4059966"/>
                      <a:ext cx="159605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303" h="1" fill="none" extrusionOk="0">
                          <a:moveTo>
                            <a:pt x="1" y="1"/>
                          </a:moveTo>
                          <a:lnTo>
                            <a:pt x="3330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Google Shape;5531;p74"/>
                    <p:cNvSpPr/>
                    <p:nvPr/>
                  </p:nvSpPr>
                  <p:spPr>
                    <a:xfrm>
                      <a:off x="724986" y="4044367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674" y="0"/>
                          </a:moveTo>
                          <a:cubicBezTo>
                            <a:pt x="1197" y="0"/>
                            <a:pt x="0" y="1197"/>
                            <a:pt x="0" y="2674"/>
                          </a:cubicBezTo>
                          <a:cubicBezTo>
                            <a:pt x="0" y="3758"/>
                            <a:pt x="653" y="4732"/>
                            <a:pt x="1653" y="5147"/>
                          </a:cubicBezTo>
                          <a:cubicBezTo>
                            <a:pt x="1983" y="5284"/>
                            <a:pt x="2329" y="5350"/>
                            <a:pt x="2673" y="5350"/>
                          </a:cubicBezTo>
                          <a:cubicBezTo>
                            <a:pt x="3369" y="5350"/>
                            <a:pt x="4054" y="5078"/>
                            <a:pt x="4567" y="4567"/>
                          </a:cubicBezTo>
                          <a:cubicBezTo>
                            <a:pt x="5330" y="3801"/>
                            <a:pt x="5559" y="2649"/>
                            <a:pt x="5147" y="1653"/>
                          </a:cubicBezTo>
                          <a:cubicBezTo>
                            <a:pt x="4731" y="653"/>
                            <a:pt x="3757" y="0"/>
                            <a:pt x="2674" y="0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80" name="Google Shape;5532;p74"/>
                  <p:cNvGrpSpPr/>
                  <p:nvPr/>
                </p:nvGrpSpPr>
                <p:grpSpPr>
                  <a:xfrm>
                    <a:off x="906290" y="3800594"/>
                    <a:ext cx="351646" cy="302090"/>
                    <a:chOff x="906290" y="3800594"/>
                    <a:chExt cx="351646" cy="302090"/>
                  </a:xfrm>
                </p:grpSpPr>
                <p:grpSp>
                  <p:nvGrpSpPr>
                    <p:cNvPr id="284" name="Google Shape;5533;p74"/>
                    <p:cNvGrpSpPr/>
                    <p:nvPr/>
                  </p:nvGrpSpPr>
                  <p:grpSpPr>
                    <a:xfrm>
                      <a:off x="1084172" y="3842857"/>
                      <a:ext cx="173764" cy="217131"/>
                      <a:chOff x="1084172" y="3842857"/>
                      <a:chExt cx="173764" cy="217131"/>
                    </a:xfrm>
                  </p:grpSpPr>
                  <p:grpSp>
                    <p:nvGrpSpPr>
                      <p:cNvPr id="287" name="Google Shape;5534;p74"/>
                      <p:cNvGrpSpPr/>
                      <p:nvPr/>
                    </p:nvGrpSpPr>
                    <p:grpSpPr>
                      <a:xfrm>
                        <a:off x="1156862" y="3936509"/>
                        <a:ext cx="101073" cy="25622"/>
                        <a:chOff x="1156862" y="3936509"/>
                        <a:chExt cx="101073" cy="25622"/>
                      </a:xfrm>
                    </p:grpSpPr>
                    <p:sp>
                      <p:nvSpPr>
                        <p:cNvPr id="289" name="Google Shape;5535;p74"/>
                        <p:cNvSpPr/>
                        <p:nvPr/>
                      </p:nvSpPr>
                      <p:spPr>
                        <a:xfrm>
                          <a:off x="1156862" y="3936509"/>
                          <a:ext cx="26651" cy="256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61" h="5349" extrusionOk="0">
                              <a:moveTo>
                                <a:pt x="2886" y="1"/>
                              </a:moveTo>
                              <a:cubicBezTo>
                                <a:pt x="1803" y="1"/>
                                <a:pt x="829" y="650"/>
                                <a:pt x="413" y="1649"/>
                              </a:cubicBezTo>
                              <a:cubicBezTo>
                                <a:pt x="1" y="2649"/>
                                <a:pt x="227" y="3798"/>
                                <a:pt x="993" y="4564"/>
                              </a:cubicBezTo>
                              <a:cubicBezTo>
                                <a:pt x="1505" y="5076"/>
                                <a:pt x="2189" y="5349"/>
                                <a:pt x="2884" y="5349"/>
                              </a:cubicBezTo>
                              <a:cubicBezTo>
                                <a:pt x="3229" y="5349"/>
                                <a:pt x="3576" y="5282"/>
                                <a:pt x="3908" y="5144"/>
                              </a:cubicBezTo>
                              <a:cubicBezTo>
                                <a:pt x="4907" y="4732"/>
                                <a:pt x="5560" y="3758"/>
                                <a:pt x="5560" y="2674"/>
                              </a:cubicBezTo>
                              <a:cubicBezTo>
                                <a:pt x="5560" y="1197"/>
                                <a:pt x="4364" y="1"/>
                                <a:pt x="288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FD9E0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90" name="Google Shape;5536;p74"/>
                        <p:cNvSpPr/>
                        <p:nvPr/>
                      </p:nvSpPr>
                      <p:spPr>
                        <a:xfrm>
                          <a:off x="1173592" y="3951414"/>
                          <a:ext cx="84343" cy="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599" h="1" fill="none" extrusionOk="0">
                              <a:moveTo>
                                <a:pt x="17598" y="0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9525" cap="rnd" cmpd="sng">
                          <a:solidFill>
                            <a:srgbClr val="CFD9E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88" name="Google Shape;5537;p74"/>
                      <p:cNvSpPr/>
                      <p:nvPr/>
                    </p:nvSpPr>
                    <p:spPr>
                      <a:xfrm>
                        <a:off x="1084172" y="3842857"/>
                        <a:ext cx="86476" cy="2171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044" h="45330" fill="none" extrusionOk="0">
                            <a:moveTo>
                              <a:pt x="0" y="45330"/>
                            </a:moveTo>
                            <a:lnTo>
                              <a:pt x="12418" y="45330"/>
                            </a:lnTo>
                            <a:cubicBezTo>
                              <a:pt x="15150" y="45330"/>
                              <a:pt x="18043" y="42619"/>
                              <a:pt x="18043" y="35634"/>
                            </a:cubicBezTo>
                            <a:lnTo>
                              <a:pt x="18043" y="9697"/>
                            </a:lnTo>
                            <a:cubicBezTo>
                              <a:pt x="18043" y="2711"/>
                              <a:pt x="15150" y="1"/>
                              <a:pt x="12418" y="1"/>
                            </a:cubicBezTo>
                            <a:lnTo>
                              <a:pt x="1715" y="1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85" name="Google Shape;5538;p74"/>
                    <p:cNvSpPr/>
                    <p:nvPr/>
                  </p:nvSpPr>
                  <p:spPr>
                    <a:xfrm>
                      <a:off x="906290" y="3999967"/>
                      <a:ext cx="177893" cy="1027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9" h="21444" extrusionOk="0">
                          <a:moveTo>
                            <a:pt x="4947" y="1"/>
                          </a:moveTo>
                          <a:cubicBezTo>
                            <a:pt x="2215" y="1"/>
                            <a:pt x="1" y="2678"/>
                            <a:pt x="1" y="5983"/>
                          </a:cubicBezTo>
                          <a:lnTo>
                            <a:pt x="1" y="15461"/>
                          </a:lnTo>
                          <a:cubicBezTo>
                            <a:pt x="1" y="18766"/>
                            <a:pt x="2215" y="21443"/>
                            <a:pt x="4947" y="21443"/>
                          </a:cubicBezTo>
                          <a:lnTo>
                            <a:pt x="32168" y="21443"/>
                          </a:lnTo>
                          <a:cubicBezTo>
                            <a:pt x="34901" y="21443"/>
                            <a:pt x="37118" y="18766"/>
                            <a:pt x="37118" y="15461"/>
                          </a:cubicBezTo>
                          <a:lnTo>
                            <a:pt x="37118" y="5983"/>
                          </a:lnTo>
                          <a:cubicBezTo>
                            <a:pt x="37118" y="2678"/>
                            <a:pt x="34901" y="1"/>
                            <a:pt x="32168" y="1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6" name="Google Shape;5539;p74"/>
                    <p:cNvSpPr/>
                    <p:nvPr/>
                  </p:nvSpPr>
                  <p:spPr>
                    <a:xfrm>
                      <a:off x="914509" y="3800594"/>
                      <a:ext cx="177888" cy="1027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8" h="21447" extrusionOk="0">
                          <a:moveTo>
                            <a:pt x="4951" y="0"/>
                          </a:moveTo>
                          <a:cubicBezTo>
                            <a:pt x="2218" y="0"/>
                            <a:pt x="0" y="2678"/>
                            <a:pt x="0" y="5983"/>
                          </a:cubicBezTo>
                          <a:lnTo>
                            <a:pt x="0" y="15460"/>
                          </a:lnTo>
                          <a:cubicBezTo>
                            <a:pt x="0" y="18765"/>
                            <a:pt x="2215" y="21446"/>
                            <a:pt x="4951" y="21446"/>
                          </a:cubicBezTo>
                          <a:lnTo>
                            <a:pt x="32168" y="21446"/>
                          </a:lnTo>
                          <a:cubicBezTo>
                            <a:pt x="34900" y="21446"/>
                            <a:pt x="37118" y="18765"/>
                            <a:pt x="37118" y="15460"/>
                          </a:cubicBezTo>
                          <a:lnTo>
                            <a:pt x="37118" y="5983"/>
                          </a:lnTo>
                          <a:cubicBezTo>
                            <a:pt x="37118" y="2678"/>
                            <a:pt x="34900" y="0"/>
                            <a:pt x="32168" y="0"/>
                          </a:cubicBezTo>
                          <a:close/>
                        </a:path>
                      </a:pathLst>
                    </a:custGeom>
                    <a:solidFill>
                      <a:srgbClr val="E6EBEF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81" name="Google Shape;5540;p74"/>
                  <p:cNvGrpSpPr/>
                  <p:nvPr/>
                </p:nvGrpSpPr>
                <p:grpSpPr>
                  <a:xfrm>
                    <a:off x="724986" y="3830189"/>
                    <a:ext cx="189533" cy="25626"/>
                    <a:chOff x="724986" y="3830189"/>
                    <a:chExt cx="189533" cy="25626"/>
                  </a:xfrm>
                </p:grpSpPr>
                <p:sp>
                  <p:nvSpPr>
                    <p:cNvPr id="282" name="Google Shape;5541;p74"/>
                    <p:cNvSpPr/>
                    <p:nvPr/>
                  </p:nvSpPr>
                  <p:spPr>
                    <a:xfrm>
                      <a:off x="724986" y="3830189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674" y="1"/>
                          </a:moveTo>
                          <a:cubicBezTo>
                            <a:pt x="1197" y="1"/>
                            <a:pt x="0" y="1197"/>
                            <a:pt x="0" y="2675"/>
                          </a:cubicBezTo>
                          <a:cubicBezTo>
                            <a:pt x="0" y="3758"/>
                            <a:pt x="653" y="4732"/>
                            <a:pt x="1653" y="5144"/>
                          </a:cubicBezTo>
                          <a:cubicBezTo>
                            <a:pt x="1984" y="5282"/>
                            <a:pt x="2331" y="5349"/>
                            <a:pt x="2676" y="5349"/>
                          </a:cubicBezTo>
                          <a:cubicBezTo>
                            <a:pt x="3371" y="5349"/>
                            <a:pt x="4055" y="5077"/>
                            <a:pt x="4567" y="4564"/>
                          </a:cubicBezTo>
                          <a:cubicBezTo>
                            <a:pt x="5330" y="3802"/>
                            <a:pt x="5559" y="2649"/>
                            <a:pt x="5147" y="1650"/>
                          </a:cubicBezTo>
                          <a:cubicBezTo>
                            <a:pt x="4731" y="650"/>
                            <a:pt x="3757" y="1"/>
                            <a:pt x="2674" y="1"/>
                          </a:cubicBezTo>
                          <a:close/>
                        </a:path>
                      </a:pathLst>
                    </a:custGeom>
                    <a:solidFill>
                      <a:srgbClr val="E6EBE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3" name="Google Shape;5542;p74"/>
                    <p:cNvSpPr/>
                    <p:nvPr/>
                  </p:nvSpPr>
                  <p:spPr>
                    <a:xfrm>
                      <a:off x="746695" y="3842838"/>
                      <a:ext cx="167824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018" h="1" fill="none" extrusionOk="0">
                          <a:moveTo>
                            <a:pt x="35017" y="1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356" name="Google Shape;5543;p74"/>
            <p:cNvGrpSpPr/>
            <p:nvPr/>
          </p:nvGrpSpPr>
          <p:grpSpPr>
            <a:xfrm>
              <a:off x="9703099" y="4146738"/>
              <a:ext cx="711526" cy="701534"/>
              <a:chOff x="2253298" y="2428317"/>
              <a:chExt cx="948701" cy="935378"/>
            </a:xfrm>
          </p:grpSpPr>
          <p:sp>
            <p:nvSpPr>
              <p:cNvPr id="357" name="Google Shape;5544;p74"/>
              <p:cNvSpPr/>
              <p:nvPr/>
            </p:nvSpPr>
            <p:spPr>
              <a:xfrm>
                <a:off x="2418065" y="2799334"/>
                <a:ext cx="619167" cy="193359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5545;p74"/>
              <p:cNvSpPr/>
              <p:nvPr/>
            </p:nvSpPr>
            <p:spPr>
              <a:xfrm>
                <a:off x="2373234" y="2761962"/>
                <a:ext cx="248482" cy="268106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5546;p74"/>
              <p:cNvSpPr/>
              <p:nvPr/>
            </p:nvSpPr>
            <p:spPr>
              <a:xfrm>
                <a:off x="2726356" y="3024889"/>
                <a:ext cx="2582" cy="99328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8697" extrusionOk="0">
                    <a:moveTo>
                      <a:pt x="243" y="1"/>
                    </a:moveTo>
                    <a:cubicBezTo>
                      <a:pt x="108" y="1"/>
                      <a:pt x="1" y="109"/>
                      <a:pt x="1" y="243"/>
                    </a:cubicBezTo>
                    <a:lnTo>
                      <a:pt x="1" y="18455"/>
                    </a:lnTo>
                    <a:cubicBezTo>
                      <a:pt x="1" y="18588"/>
                      <a:pt x="108" y="18697"/>
                      <a:pt x="243" y="18697"/>
                    </a:cubicBezTo>
                    <a:cubicBezTo>
                      <a:pt x="377" y="18697"/>
                      <a:pt x="485" y="18588"/>
                      <a:pt x="485" y="18455"/>
                    </a:cubicBezTo>
                    <a:lnTo>
                      <a:pt x="485" y="243"/>
                    </a:lnTo>
                    <a:cubicBezTo>
                      <a:pt x="485" y="109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5547;p74"/>
              <p:cNvSpPr/>
              <p:nvPr/>
            </p:nvSpPr>
            <p:spPr>
              <a:xfrm>
                <a:off x="2785174" y="3024884"/>
                <a:ext cx="287220" cy="99333"/>
              </a:xfrm>
              <a:custGeom>
                <a:avLst/>
                <a:gdLst/>
                <a:ahLst/>
                <a:cxnLst/>
                <a:rect l="l" t="t" r="r" b="b"/>
                <a:pathLst>
                  <a:path w="54065" h="18698" extrusionOk="0">
                    <a:moveTo>
                      <a:pt x="242" y="0"/>
                    </a:moveTo>
                    <a:cubicBezTo>
                      <a:pt x="109" y="0"/>
                      <a:pt x="0" y="109"/>
                      <a:pt x="0" y="242"/>
                    </a:cubicBezTo>
                    <a:lnTo>
                      <a:pt x="0" y="5286"/>
                    </a:lnTo>
                    <a:cubicBezTo>
                      <a:pt x="0" y="8843"/>
                      <a:pt x="2895" y="11736"/>
                      <a:pt x="6451" y="11736"/>
                    </a:cubicBezTo>
                    <a:lnTo>
                      <a:pt x="46862" y="11736"/>
                    </a:lnTo>
                    <a:cubicBezTo>
                      <a:pt x="50567" y="11736"/>
                      <a:pt x="53580" y="14751"/>
                      <a:pt x="53580" y="18456"/>
                    </a:cubicBezTo>
                    <a:cubicBezTo>
                      <a:pt x="53580" y="18589"/>
                      <a:pt x="53689" y="18698"/>
                      <a:pt x="53822" y="18698"/>
                    </a:cubicBezTo>
                    <a:cubicBezTo>
                      <a:pt x="53957" y="18698"/>
                      <a:pt x="54064" y="18589"/>
                      <a:pt x="54063" y="18456"/>
                    </a:cubicBezTo>
                    <a:cubicBezTo>
                      <a:pt x="54063" y="14484"/>
                      <a:pt x="50831" y="11250"/>
                      <a:pt x="46858" y="11250"/>
                    </a:cubicBezTo>
                    <a:lnTo>
                      <a:pt x="6449" y="11250"/>
                    </a:lnTo>
                    <a:cubicBezTo>
                      <a:pt x="3160" y="11250"/>
                      <a:pt x="484" y="8576"/>
                      <a:pt x="484" y="5286"/>
                    </a:cubicBezTo>
                    <a:lnTo>
                      <a:pt x="484" y="242"/>
                    </a:lnTo>
                    <a:cubicBezTo>
                      <a:pt x="484" y="109"/>
                      <a:pt x="376" y="0"/>
                      <a:pt x="242" y="0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5548;p74"/>
              <p:cNvSpPr/>
              <p:nvPr/>
            </p:nvSpPr>
            <p:spPr>
              <a:xfrm>
                <a:off x="2382903" y="3024884"/>
                <a:ext cx="287215" cy="99333"/>
              </a:xfrm>
              <a:custGeom>
                <a:avLst/>
                <a:gdLst/>
                <a:ahLst/>
                <a:cxnLst/>
                <a:rect l="l" t="t" r="r" b="b"/>
                <a:pathLst>
                  <a:path w="54064" h="18698" extrusionOk="0">
                    <a:moveTo>
                      <a:pt x="53821" y="0"/>
                    </a:moveTo>
                    <a:cubicBezTo>
                      <a:pt x="53686" y="0"/>
                      <a:pt x="53579" y="109"/>
                      <a:pt x="53579" y="242"/>
                    </a:cubicBezTo>
                    <a:lnTo>
                      <a:pt x="53579" y="5286"/>
                    </a:lnTo>
                    <a:cubicBezTo>
                      <a:pt x="53579" y="8576"/>
                      <a:pt x="50903" y="11250"/>
                      <a:pt x="47614" y="11250"/>
                    </a:cubicBezTo>
                    <a:lnTo>
                      <a:pt x="7205" y="11250"/>
                    </a:lnTo>
                    <a:cubicBezTo>
                      <a:pt x="3232" y="11250"/>
                      <a:pt x="0" y="14484"/>
                      <a:pt x="0" y="18456"/>
                    </a:cubicBezTo>
                    <a:cubicBezTo>
                      <a:pt x="0" y="18589"/>
                      <a:pt x="109" y="18698"/>
                      <a:pt x="242" y="18698"/>
                    </a:cubicBezTo>
                    <a:cubicBezTo>
                      <a:pt x="376" y="18698"/>
                      <a:pt x="485" y="18589"/>
                      <a:pt x="485" y="18456"/>
                    </a:cubicBezTo>
                    <a:cubicBezTo>
                      <a:pt x="485" y="14751"/>
                      <a:pt x="3499" y="11736"/>
                      <a:pt x="7202" y="11736"/>
                    </a:cubicBezTo>
                    <a:lnTo>
                      <a:pt x="47612" y="11736"/>
                    </a:lnTo>
                    <a:cubicBezTo>
                      <a:pt x="51169" y="11736"/>
                      <a:pt x="54063" y="8843"/>
                      <a:pt x="54063" y="5286"/>
                    </a:cubicBezTo>
                    <a:lnTo>
                      <a:pt x="54063" y="242"/>
                    </a:lnTo>
                    <a:cubicBezTo>
                      <a:pt x="54063" y="109"/>
                      <a:pt x="53955" y="0"/>
                      <a:pt x="53821" y="0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5549;p74"/>
              <p:cNvSpPr/>
              <p:nvPr/>
            </p:nvSpPr>
            <p:spPr>
              <a:xfrm>
                <a:off x="2596756" y="3151259"/>
                <a:ext cx="261784" cy="212436"/>
              </a:xfrm>
              <a:custGeom>
                <a:avLst/>
                <a:gdLst/>
                <a:ahLst/>
                <a:cxnLst/>
                <a:rect l="l" t="t" r="r" b="b"/>
                <a:pathLst>
                  <a:path w="49277" h="39988" extrusionOk="0">
                    <a:moveTo>
                      <a:pt x="7996" y="0"/>
                    </a:moveTo>
                    <a:cubicBezTo>
                      <a:pt x="3580" y="0"/>
                      <a:pt x="0" y="3579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8"/>
                      <a:pt x="7996" y="39988"/>
                    </a:cubicBezTo>
                    <a:lnTo>
                      <a:pt x="41280" y="39988"/>
                    </a:lnTo>
                    <a:cubicBezTo>
                      <a:pt x="45697" y="39988"/>
                      <a:pt x="49277" y="36409"/>
                      <a:pt x="49277" y="31993"/>
                    </a:cubicBezTo>
                    <a:lnTo>
                      <a:pt x="49277" y="7995"/>
                    </a:lnTo>
                    <a:cubicBezTo>
                      <a:pt x="49277" y="3579"/>
                      <a:pt x="45697" y="0"/>
                      <a:pt x="4128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5550;p74"/>
              <p:cNvSpPr/>
              <p:nvPr/>
            </p:nvSpPr>
            <p:spPr>
              <a:xfrm>
                <a:off x="2940204" y="3151259"/>
                <a:ext cx="261795" cy="212436"/>
              </a:xfrm>
              <a:custGeom>
                <a:avLst/>
                <a:gdLst/>
                <a:ahLst/>
                <a:cxnLst/>
                <a:rect l="l" t="t" r="r" b="b"/>
                <a:pathLst>
                  <a:path w="49279" h="39988" extrusionOk="0">
                    <a:moveTo>
                      <a:pt x="7995" y="0"/>
                    </a:moveTo>
                    <a:cubicBezTo>
                      <a:pt x="3580" y="0"/>
                      <a:pt x="0" y="3579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8"/>
                      <a:pt x="7995" y="39988"/>
                    </a:cubicBezTo>
                    <a:lnTo>
                      <a:pt x="41282" y="39988"/>
                    </a:lnTo>
                    <a:cubicBezTo>
                      <a:pt x="45698" y="39988"/>
                      <a:pt x="49278" y="36409"/>
                      <a:pt x="49278" y="31993"/>
                    </a:cubicBezTo>
                    <a:lnTo>
                      <a:pt x="49278" y="7995"/>
                    </a:lnTo>
                    <a:cubicBezTo>
                      <a:pt x="49278" y="3579"/>
                      <a:pt x="45698" y="0"/>
                      <a:pt x="4128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5551;p74"/>
              <p:cNvSpPr/>
              <p:nvPr/>
            </p:nvSpPr>
            <p:spPr>
              <a:xfrm>
                <a:off x="2253298" y="3151259"/>
                <a:ext cx="261795" cy="212436"/>
              </a:xfrm>
              <a:custGeom>
                <a:avLst/>
                <a:gdLst/>
                <a:ahLst/>
                <a:cxnLst/>
                <a:rect l="l" t="t" r="r" b="b"/>
                <a:pathLst>
                  <a:path w="49279" h="39988" extrusionOk="0">
                    <a:moveTo>
                      <a:pt x="7997" y="0"/>
                    </a:moveTo>
                    <a:cubicBezTo>
                      <a:pt x="3580" y="0"/>
                      <a:pt x="0" y="3579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8"/>
                      <a:pt x="7997" y="39988"/>
                    </a:cubicBezTo>
                    <a:lnTo>
                      <a:pt x="41282" y="39988"/>
                    </a:lnTo>
                    <a:cubicBezTo>
                      <a:pt x="45697" y="39988"/>
                      <a:pt x="49277" y="36409"/>
                      <a:pt x="49277" y="31993"/>
                    </a:cubicBezTo>
                    <a:lnTo>
                      <a:pt x="49277" y="7995"/>
                    </a:lnTo>
                    <a:cubicBezTo>
                      <a:pt x="49278" y="3579"/>
                      <a:pt x="45697" y="0"/>
                      <a:pt x="4128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5552;p74"/>
              <p:cNvSpPr/>
              <p:nvPr/>
            </p:nvSpPr>
            <p:spPr>
              <a:xfrm>
                <a:off x="2718685" y="3113966"/>
                <a:ext cx="17919" cy="1792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74" extrusionOk="0">
                    <a:moveTo>
                      <a:pt x="1687" y="0"/>
                    </a:moveTo>
                    <a:cubicBezTo>
                      <a:pt x="755" y="0"/>
                      <a:pt x="1" y="755"/>
                      <a:pt x="1" y="1687"/>
                    </a:cubicBezTo>
                    <a:cubicBezTo>
                      <a:pt x="1" y="2619"/>
                      <a:pt x="755" y="3373"/>
                      <a:pt x="1687" y="3373"/>
                    </a:cubicBezTo>
                    <a:cubicBezTo>
                      <a:pt x="2618" y="3373"/>
                      <a:pt x="3372" y="2619"/>
                      <a:pt x="3372" y="1687"/>
                    </a:cubicBezTo>
                    <a:cubicBezTo>
                      <a:pt x="3372" y="755"/>
                      <a:pt x="2618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5553;p74"/>
              <p:cNvSpPr/>
              <p:nvPr/>
            </p:nvSpPr>
            <p:spPr>
              <a:xfrm>
                <a:off x="3062128" y="3113966"/>
                <a:ext cx="17924" cy="17924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374" extrusionOk="0">
                    <a:moveTo>
                      <a:pt x="1687" y="0"/>
                    </a:moveTo>
                    <a:cubicBezTo>
                      <a:pt x="755" y="0"/>
                      <a:pt x="0" y="755"/>
                      <a:pt x="0" y="1687"/>
                    </a:cubicBezTo>
                    <a:cubicBezTo>
                      <a:pt x="0" y="2619"/>
                      <a:pt x="755" y="3373"/>
                      <a:pt x="1687" y="3373"/>
                    </a:cubicBezTo>
                    <a:cubicBezTo>
                      <a:pt x="2619" y="3373"/>
                      <a:pt x="3373" y="2619"/>
                      <a:pt x="3373" y="1687"/>
                    </a:cubicBezTo>
                    <a:cubicBezTo>
                      <a:pt x="3373" y="755"/>
                      <a:pt x="2619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5554;p74"/>
              <p:cNvSpPr/>
              <p:nvPr/>
            </p:nvSpPr>
            <p:spPr>
              <a:xfrm>
                <a:off x="2375226" y="3113966"/>
                <a:ext cx="17924" cy="17924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374" extrusionOk="0">
                    <a:moveTo>
                      <a:pt x="1687" y="0"/>
                    </a:moveTo>
                    <a:cubicBezTo>
                      <a:pt x="755" y="0"/>
                      <a:pt x="1" y="755"/>
                      <a:pt x="1" y="1687"/>
                    </a:cubicBezTo>
                    <a:cubicBezTo>
                      <a:pt x="1" y="2619"/>
                      <a:pt x="755" y="3373"/>
                      <a:pt x="1687" y="3373"/>
                    </a:cubicBezTo>
                    <a:cubicBezTo>
                      <a:pt x="2619" y="3373"/>
                      <a:pt x="3374" y="2619"/>
                      <a:pt x="3374" y="1687"/>
                    </a:cubicBezTo>
                    <a:cubicBezTo>
                      <a:pt x="3374" y="755"/>
                      <a:pt x="2619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5555;p74"/>
              <p:cNvSpPr/>
              <p:nvPr/>
            </p:nvSpPr>
            <p:spPr>
              <a:xfrm>
                <a:off x="2718685" y="3017224"/>
                <a:ext cx="17919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73" extrusionOk="0">
                    <a:moveTo>
                      <a:pt x="1687" y="1"/>
                    </a:moveTo>
                    <a:cubicBezTo>
                      <a:pt x="755" y="1"/>
                      <a:pt x="1" y="754"/>
                      <a:pt x="1" y="1686"/>
                    </a:cubicBezTo>
                    <a:cubicBezTo>
                      <a:pt x="1" y="2618"/>
                      <a:pt x="755" y="3372"/>
                      <a:pt x="1687" y="3372"/>
                    </a:cubicBezTo>
                    <a:cubicBezTo>
                      <a:pt x="2618" y="3372"/>
                      <a:pt x="3372" y="2618"/>
                      <a:pt x="3372" y="1686"/>
                    </a:cubicBezTo>
                    <a:cubicBezTo>
                      <a:pt x="3372" y="754"/>
                      <a:pt x="2618" y="1"/>
                      <a:pt x="1687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5556;p74"/>
              <p:cNvSpPr/>
              <p:nvPr/>
            </p:nvSpPr>
            <p:spPr>
              <a:xfrm>
                <a:off x="2777509" y="3017224"/>
                <a:ext cx="1791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3" extrusionOk="0">
                    <a:moveTo>
                      <a:pt x="1685" y="1"/>
                    </a:moveTo>
                    <a:cubicBezTo>
                      <a:pt x="753" y="1"/>
                      <a:pt x="0" y="754"/>
                      <a:pt x="0" y="1686"/>
                    </a:cubicBezTo>
                    <a:cubicBezTo>
                      <a:pt x="0" y="2618"/>
                      <a:pt x="753" y="3372"/>
                      <a:pt x="1685" y="3372"/>
                    </a:cubicBezTo>
                    <a:cubicBezTo>
                      <a:pt x="2617" y="3372"/>
                      <a:pt x="3372" y="2618"/>
                      <a:pt x="3372" y="1686"/>
                    </a:cubicBezTo>
                    <a:cubicBezTo>
                      <a:pt x="3372" y="754"/>
                      <a:pt x="2617" y="1"/>
                      <a:pt x="1685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5557;p74"/>
              <p:cNvSpPr/>
              <p:nvPr/>
            </p:nvSpPr>
            <p:spPr>
              <a:xfrm>
                <a:off x="2659856" y="3017224"/>
                <a:ext cx="1791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3" extrusionOk="0">
                    <a:moveTo>
                      <a:pt x="1687" y="1"/>
                    </a:moveTo>
                    <a:cubicBezTo>
                      <a:pt x="755" y="1"/>
                      <a:pt x="1" y="754"/>
                      <a:pt x="1" y="1686"/>
                    </a:cubicBezTo>
                    <a:cubicBezTo>
                      <a:pt x="1" y="2618"/>
                      <a:pt x="755" y="3372"/>
                      <a:pt x="1687" y="3372"/>
                    </a:cubicBezTo>
                    <a:cubicBezTo>
                      <a:pt x="2619" y="3372"/>
                      <a:pt x="3372" y="2618"/>
                      <a:pt x="3372" y="1686"/>
                    </a:cubicBezTo>
                    <a:cubicBezTo>
                      <a:pt x="3372" y="754"/>
                      <a:pt x="2619" y="1"/>
                      <a:pt x="1687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5558;p74"/>
              <p:cNvSpPr/>
              <p:nvPr/>
            </p:nvSpPr>
            <p:spPr>
              <a:xfrm>
                <a:off x="2726356" y="2667807"/>
                <a:ext cx="2582" cy="99322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8696" extrusionOk="0">
                    <a:moveTo>
                      <a:pt x="243" y="0"/>
                    </a:moveTo>
                    <a:cubicBezTo>
                      <a:pt x="108" y="0"/>
                      <a:pt x="1" y="109"/>
                      <a:pt x="1" y="243"/>
                    </a:cubicBezTo>
                    <a:lnTo>
                      <a:pt x="1" y="18453"/>
                    </a:lnTo>
                    <a:cubicBezTo>
                      <a:pt x="1" y="18588"/>
                      <a:pt x="108" y="18695"/>
                      <a:pt x="243" y="18695"/>
                    </a:cubicBezTo>
                    <a:cubicBezTo>
                      <a:pt x="377" y="18695"/>
                      <a:pt x="485" y="18588"/>
                      <a:pt x="485" y="18453"/>
                    </a:cubicBezTo>
                    <a:lnTo>
                      <a:pt x="485" y="243"/>
                    </a:lnTo>
                    <a:cubicBezTo>
                      <a:pt x="485" y="109"/>
                      <a:pt x="377" y="0"/>
                      <a:pt x="243" y="0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5559;p74"/>
              <p:cNvSpPr/>
              <p:nvPr/>
            </p:nvSpPr>
            <p:spPr>
              <a:xfrm>
                <a:off x="2785174" y="2667796"/>
                <a:ext cx="287210" cy="99333"/>
              </a:xfrm>
              <a:custGeom>
                <a:avLst/>
                <a:gdLst/>
                <a:ahLst/>
                <a:cxnLst/>
                <a:rect l="l" t="t" r="r" b="b"/>
                <a:pathLst>
                  <a:path w="54063" h="18698" extrusionOk="0">
                    <a:moveTo>
                      <a:pt x="53821" y="1"/>
                    </a:moveTo>
                    <a:cubicBezTo>
                      <a:pt x="53687" y="1"/>
                      <a:pt x="53579" y="108"/>
                      <a:pt x="53579" y="243"/>
                    </a:cubicBezTo>
                    <a:cubicBezTo>
                      <a:pt x="53579" y="3946"/>
                      <a:pt x="50564" y="6961"/>
                      <a:pt x="46861" y="6961"/>
                    </a:cubicBezTo>
                    <a:lnTo>
                      <a:pt x="6451" y="6961"/>
                    </a:lnTo>
                    <a:cubicBezTo>
                      <a:pt x="2895" y="6961"/>
                      <a:pt x="0" y="9857"/>
                      <a:pt x="0" y="13412"/>
                    </a:cubicBezTo>
                    <a:lnTo>
                      <a:pt x="0" y="18455"/>
                    </a:lnTo>
                    <a:cubicBezTo>
                      <a:pt x="0" y="18590"/>
                      <a:pt x="109" y="18697"/>
                      <a:pt x="242" y="18697"/>
                    </a:cubicBezTo>
                    <a:cubicBezTo>
                      <a:pt x="379" y="18697"/>
                      <a:pt x="487" y="18590"/>
                      <a:pt x="486" y="18455"/>
                    </a:cubicBezTo>
                    <a:lnTo>
                      <a:pt x="486" y="13412"/>
                    </a:lnTo>
                    <a:cubicBezTo>
                      <a:pt x="486" y="10122"/>
                      <a:pt x="3162" y="7447"/>
                      <a:pt x="6451" y="7447"/>
                    </a:cubicBezTo>
                    <a:lnTo>
                      <a:pt x="46858" y="7447"/>
                    </a:lnTo>
                    <a:cubicBezTo>
                      <a:pt x="50831" y="7447"/>
                      <a:pt x="54063" y="4215"/>
                      <a:pt x="54063" y="243"/>
                    </a:cubicBezTo>
                    <a:cubicBezTo>
                      <a:pt x="54063" y="108"/>
                      <a:pt x="53954" y="1"/>
                      <a:pt x="53821" y="1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5560;p74"/>
              <p:cNvSpPr/>
              <p:nvPr/>
            </p:nvSpPr>
            <p:spPr>
              <a:xfrm>
                <a:off x="2382892" y="2667796"/>
                <a:ext cx="287226" cy="99333"/>
              </a:xfrm>
              <a:custGeom>
                <a:avLst/>
                <a:gdLst/>
                <a:ahLst/>
                <a:cxnLst/>
                <a:rect l="l" t="t" r="r" b="b"/>
                <a:pathLst>
                  <a:path w="54066" h="18698" extrusionOk="0">
                    <a:moveTo>
                      <a:pt x="243" y="1"/>
                    </a:moveTo>
                    <a:cubicBezTo>
                      <a:pt x="108" y="1"/>
                      <a:pt x="1" y="108"/>
                      <a:pt x="1" y="243"/>
                    </a:cubicBezTo>
                    <a:cubicBezTo>
                      <a:pt x="1" y="4216"/>
                      <a:pt x="3233" y="7447"/>
                      <a:pt x="7204" y="7447"/>
                    </a:cubicBezTo>
                    <a:lnTo>
                      <a:pt x="47616" y="7447"/>
                    </a:lnTo>
                    <a:cubicBezTo>
                      <a:pt x="50905" y="7447"/>
                      <a:pt x="53581" y="10122"/>
                      <a:pt x="53581" y="13412"/>
                    </a:cubicBezTo>
                    <a:lnTo>
                      <a:pt x="53581" y="18455"/>
                    </a:lnTo>
                    <a:cubicBezTo>
                      <a:pt x="53581" y="18590"/>
                      <a:pt x="53688" y="18697"/>
                      <a:pt x="53823" y="18697"/>
                    </a:cubicBezTo>
                    <a:cubicBezTo>
                      <a:pt x="53957" y="18697"/>
                      <a:pt x="54065" y="18590"/>
                      <a:pt x="54062" y="18455"/>
                    </a:cubicBezTo>
                    <a:lnTo>
                      <a:pt x="54062" y="13412"/>
                    </a:lnTo>
                    <a:cubicBezTo>
                      <a:pt x="54062" y="9854"/>
                      <a:pt x="51169" y="6961"/>
                      <a:pt x="47611" y="6961"/>
                    </a:cubicBezTo>
                    <a:lnTo>
                      <a:pt x="7203" y="6961"/>
                    </a:lnTo>
                    <a:cubicBezTo>
                      <a:pt x="3498" y="6961"/>
                      <a:pt x="485" y="3946"/>
                      <a:pt x="485" y="243"/>
                    </a:cubicBezTo>
                    <a:cubicBezTo>
                      <a:pt x="485" y="108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5561;p74"/>
              <p:cNvSpPr/>
              <p:nvPr/>
            </p:nvSpPr>
            <p:spPr>
              <a:xfrm>
                <a:off x="2596756" y="2428317"/>
                <a:ext cx="261784" cy="212447"/>
              </a:xfrm>
              <a:custGeom>
                <a:avLst/>
                <a:gdLst/>
                <a:ahLst/>
                <a:cxnLst/>
                <a:rect l="l" t="t" r="r" b="b"/>
                <a:pathLst>
                  <a:path w="49277" h="39990" extrusionOk="0">
                    <a:moveTo>
                      <a:pt x="7996" y="1"/>
                    </a:moveTo>
                    <a:cubicBezTo>
                      <a:pt x="3580" y="1"/>
                      <a:pt x="0" y="3580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9"/>
                      <a:pt x="7996" y="39989"/>
                    </a:cubicBezTo>
                    <a:lnTo>
                      <a:pt x="41280" y="39989"/>
                    </a:lnTo>
                    <a:cubicBezTo>
                      <a:pt x="45697" y="39989"/>
                      <a:pt x="49277" y="36409"/>
                      <a:pt x="49277" y="31993"/>
                    </a:cubicBezTo>
                    <a:lnTo>
                      <a:pt x="49277" y="7995"/>
                    </a:lnTo>
                    <a:cubicBezTo>
                      <a:pt x="49277" y="3580"/>
                      <a:pt x="45697" y="1"/>
                      <a:pt x="4128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5562;p74"/>
              <p:cNvSpPr/>
              <p:nvPr/>
            </p:nvSpPr>
            <p:spPr>
              <a:xfrm>
                <a:off x="2940204" y="2428317"/>
                <a:ext cx="261795" cy="212447"/>
              </a:xfrm>
              <a:custGeom>
                <a:avLst/>
                <a:gdLst/>
                <a:ahLst/>
                <a:cxnLst/>
                <a:rect l="l" t="t" r="r" b="b"/>
                <a:pathLst>
                  <a:path w="49279" h="39990" extrusionOk="0">
                    <a:moveTo>
                      <a:pt x="7995" y="1"/>
                    </a:moveTo>
                    <a:cubicBezTo>
                      <a:pt x="3580" y="1"/>
                      <a:pt x="0" y="3580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9"/>
                      <a:pt x="7995" y="39989"/>
                    </a:cubicBezTo>
                    <a:lnTo>
                      <a:pt x="41282" y="39989"/>
                    </a:lnTo>
                    <a:cubicBezTo>
                      <a:pt x="45698" y="39989"/>
                      <a:pt x="49278" y="36409"/>
                      <a:pt x="49278" y="31993"/>
                    </a:cubicBezTo>
                    <a:lnTo>
                      <a:pt x="49278" y="7995"/>
                    </a:lnTo>
                    <a:cubicBezTo>
                      <a:pt x="49278" y="3580"/>
                      <a:pt x="45698" y="1"/>
                      <a:pt x="41282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5563;p74"/>
              <p:cNvSpPr/>
              <p:nvPr/>
            </p:nvSpPr>
            <p:spPr>
              <a:xfrm>
                <a:off x="2253298" y="2428317"/>
                <a:ext cx="261795" cy="212447"/>
              </a:xfrm>
              <a:custGeom>
                <a:avLst/>
                <a:gdLst/>
                <a:ahLst/>
                <a:cxnLst/>
                <a:rect l="l" t="t" r="r" b="b"/>
                <a:pathLst>
                  <a:path w="49279" h="39990" extrusionOk="0">
                    <a:moveTo>
                      <a:pt x="7997" y="1"/>
                    </a:moveTo>
                    <a:cubicBezTo>
                      <a:pt x="3580" y="1"/>
                      <a:pt x="0" y="3580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9"/>
                      <a:pt x="7997" y="39989"/>
                    </a:cubicBezTo>
                    <a:lnTo>
                      <a:pt x="41282" y="39989"/>
                    </a:lnTo>
                    <a:cubicBezTo>
                      <a:pt x="45697" y="39989"/>
                      <a:pt x="49277" y="36409"/>
                      <a:pt x="49277" y="31993"/>
                    </a:cubicBezTo>
                    <a:lnTo>
                      <a:pt x="49277" y="7995"/>
                    </a:lnTo>
                    <a:cubicBezTo>
                      <a:pt x="49278" y="3580"/>
                      <a:pt x="45697" y="1"/>
                      <a:pt x="41282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5564;p74"/>
              <p:cNvSpPr/>
              <p:nvPr/>
            </p:nvSpPr>
            <p:spPr>
              <a:xfrm>
                <a:off x="2718685" y="2660136"/>
                <a:ext cx="17919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73" extrusionOk="0">
                    <a:moveTo>
                      <a:pt x="1687" y="0"/>
                    </a:moveTo>
                    <a:cubicBezTo>
                      <a:pt x="755" y="0"/>
                      <a:pt x="1" y="754"/>
                      <a:pt x="1" y="1687"/>
                    </a:cubicBezTo>
                    <a:cubicBezTo>
                      <a:pt x="1" y="2619"/>
                      <a:pt x="755" y="3373"/>
                      <a:pt x="1687" y="3373"/>
                    </a:cubicBezTo>
                    <a:cubicBezTo>
                      <a:pt x="2618" y="3373"/>
                      <a:pt x="3372" y="2617"/>
                      <a:pt x="3372" y="1687"/>
                    </a:cubicBezTo>
                    <a:cubicBezTo>
                      <a:pt x="3372" y="754"/>
                      <a:pt x="2618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Google Shape;5565;p74"/>
              <p:cNvSpPr/>
              <p:nvPr/>
            </p:nvSpPr>
            <p:spPr>
              <a:xfrm>
                <a:off x="3062128" y="2660136"/>
                <a:ext cx="1792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373" extrusionOk="0">
                    <a:moveTo>
                      <a:pt x="1687" y="0"/>
                    </a:moveTo>
                    <a:cubicBezTo>
                      <a:pt x="755" y="0"/>
                      <a:pt x="0" y="754"/>
                      <a:pt x="0" y="1687"/>
                    </a:cubicBezTo>
                    <a:cubicBezTo>
                      <a:pt x="0" y="2619"/>
                      <a:pt x="755" y="3373"/>
                      <a:pt x="1687" y="3373"/>
                    </a:cubicBezTo>
                    <a:cubicBezTo>
                      <a:pt x="2619" y="3370"/>
                      <a:pt x="3373" y="2617"/>
                      <a:pt x="3373" y="1687"/>
                    </a:cubicBezTo>
                    <a:cubicBezTo>
                      <a:pt x="3373" y="754"/>
                      <a:pt x="2619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5566;p74"/>
              <p:cNvSpPr/>
              <p:nvPr/>
            </p:nvSpPr>
            <p:spPr>
              <a:xfrm>
                <a:off x="2375226" y="2660136"/>
                <a:ext cx="1792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373" extrusionOk="0">
                    <a:moveTo>
                      <a:pt x="1687" y="0"/>
                    </a:moveTo>
                    <a:cubicBezTo>
                      <a:pt x="755" y="0"/>
                      <a:pt x="1" y="754"/>
                      <a:pt x="1" y="1687"/>
                    </a:cubicBezTo>
                    <a:cubicBezTo>
                      <a:pt x="1" y="2619"/>
                      <a:pt x="755" y="3373"/>
                      <a:pt x="1687" y="3373"/>
                    </a:cubicBezTo>
                    <a:cubicBezTo>
                      <a:pt x="2619" y="3370"/>
                      <a:pt x="3374" y="2617"/>
                      <a:pt x="3374" y="1687"/>
                    </a:cubicBezTo>
                    <a:cubicBezTo>
                      <a:pt x="3374" y="754"/>
                      <a:pt x="2619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5567;p74"/>
              <p:cNvSpPr/>
              <p:nvPr/>
            </p:nvSpPr>
            <p:spPr>
              <a:xfrm>
                <a:off x="2718685" y="2756878"/>
                <a:ext cx="17919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73" extrusionOk="0">
                    <a:moveTo>
                      <a:pt x="1687" y="1"/>
                    </a:moveTo>
                    <a:cubicBezTo>
                      <a:pt x="755" y="1"/>
                      <a:pt x="1" y="754"/>
                      <a:pt x="1" y="1686"/>
                    </a:cubicBezTo>
                    <a:cubicBezTo>
                      <a:pt x="1" y="2618"/>
                      <a:pt x="755" y="3372"/>
                      <a:pt x="1687" y="3372"/>
                    </a:cubicBezTo>
                    <a:cubicBezTo>
                      <a:pt x="2618" y="3372"/>
                      <a:pt x="3372" y="2616"/>
                      <a:pt x="3372" y="1686"/>
                    </a:cubicBezTo>
                    <a:cubicBezTo>
                      <a:pt x="3372" y="754"/>
                      <a:pt x="2618" y="1"/>
                      <a:pt x="1687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5568;p74"/>
              <p:cNvSpPr/>
              <p:nvPr/>
            </p:nvSpPr>
            <p:spPr>
              <a:xfrm>
                <a:off x="2777509" y="2756878"/>
                <a:ext cx="1791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3" extrusionOk="0">
                    <a:moveTo>
                      <a:pt x="1685" y="1"/>
                    </a:moveTo>
                    <a:cubicBezTo>
                      <a:pt x="753" y="1"/>
                      <a:pt x="0" y="754"/>
                      <a:pt x="0" y="1686"/>
                    </a:cubicBezTo>
                    <a:cubicBezTo>
                      <a:pt x="0" y="2618"/>
                      <a:pt x="753" y="3372"/>
                      <a:pt x="1685" y="3372"/>
                    </a:cubicBezTo>
                    <a:cubicBezTo>
                      <a:pt x="2617" y="3372"/>
                      <a:pt x="3372" y="2616"/>
                      <a:pt x="3372" y="1686"/>
                    </a:cubicBezTo>
                    <a:cubicBezTo>
                      <a:pt x="3372" y="754"/>
                      <a:pt x="2617" y="1"/>
                      <a:pt x="1685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5569;p74"/>
              <p:cNvSpPr/>
              <p:nvPr/>
            </p:nvSpPr>
            <p:spPr>
              <a:xfrm>
                <a:off x="2659856" y="2756878"/>
                <a:ext cx="1791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3" extrusionOk="0">
                    <a:moveTo>
                      <a:pt x="1687" y="1"/>
                    </a:moveTo>
                    <a:cubicBezTo>
                      <a:pt x="755" y="1"/>
                      <a:pt x="1" y="754"/>
                      <a:pt x="1" y="1686"/>
                    </a:cubicBezTo>
                    <a:cubicBezTo>
                      <a:pt x="1" y="2618"/>
                      <a:pt x="755" y="3372"/>
                      <a:pt x="1687" y="3372"/>
                    </a:cubicBezTo>
                    <a:cubicBezTo>
                      <a:pt x="2619" y="3372"/>
                      <a:pt x="3372" y="2616"/>
                      <a:pt x="3372" y="1686"/>
                    </a:cubicBezTo>
                    <a:cubicBezTo>
                      <a:pt x="3372" y="754"/>
                      <a:pt x="2619" y="1"/>
                      <a:pt x="1687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5570;p74"/>
              <p:cNvSpPr/>
              <p:nvPr/>
            </p:nvSpPr>
            <p:spPr>
              <a:xfrm>
                <a:off x="2301024" y="2533889"/>
                <a:ext cx="163753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4" h="243" extrusionOk="0">
                    <a:moveTo>
                      <a:pt x="121" y="1"/>
                    </a:moveTo>
                    <a:cubicBezTo>
                      <a:pt x="55" y="1"/>
                      <a:pt x="0" y="55"/>
                      <a:pt x="0" y="121"/>
                    </a:cubicBezTo>
                    <a:cubicBezTo>
                      <a:pt x="0" y="187"/>
                      <a:pt x="55" y="243"/>
                      <a:pt x="121" y="243"/>
                    </a:cubicBezTo>
                    <a:lnTo>
                      <a:pt x="30703" y="243"/>
                    </a:lnTo>
                    <a:cubicBezTo>
                      <a:pt x="30769" y="243"/>
                      <a:pt x="30823" y="187"/>
                      <a:pt x="30823" y="121"/>
                    </a:cubicBezTo>
                    <a:cubicBezTo>
                      <a:pt x="30823" y="55"/>
                      <a:pt x="30767" y="1"/>
                      <a:pt x="307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5571;p74"/>
              <p:cNvSpPr/>
              <p:nvPr/>
            </p:nvSpPr>
            <p:spPr>
              <a:xfrm>
                <a:off x="2644918" y="2533889"/>
                <a:ext cx="163747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3" h="243" extrusionOk="0">
                    <a:moveTo>
                      <a:pt x="121" y="1"/>
                    </a:moveTo>
                    <a:cubicBezTo>
                      <a:pt x="55" y="1"/>
                      <a:pt x="0" y="55"/>
                      <a:pt x="0" y="121"/>
                    </a:cubicBezTo>
                    <a:cubicBezTo>
                      <a:pt x="0" y="187"/>
                      <a:pt x="55" y="243"/>
                      <a:pt x="121" y="243"/>
                    </a:cubicBezTo>
                    <a:lnTo>
                      <a:pt x="30701" y="243"/>
                    </a:lnTo>
                    <a:cubicBezTo>
                      <a:pt x="30769" y="243"/>
                      <a:pt x="30823" y="187"/>
                      <a:pt x="30823" y="121"/>
                    </a:cubicBezTo>
                    <a:cubicBezTo>
                      <a:pt x="30823" y="55"/>
                      <a:pt x="30767" y="1"/>
                      <a:pt x="307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5572;p74"/>
              <p:cNvSpPr/>
              <p:nvPr/>
            </p:nvSpPr>
            <p:spPr>
              <a:xfrm>
                <a:off x="2990071" y="2533889"/>
                <a:ext cx="163753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4" h="243" extrusionOk="0">
                    <a:moveTo>
                      <a:pt x="123" y="1"/>
                    </a:moveTo>
                    <a:cubicBezTo>
                      <a:pt x="57" y="1"/>
                      <a:pt x="1" y="55"/>
                      <a:pt x="1" y="121"/>
                    </a:cubicBezTo>
                    <a:cubicBezTo>
                      <a:pt x="1" y="187"/>
                      <a:pt x="57" y="243"/>
                      <a:pt x="123" y="243"/>
                    </a:cubicBezTo>
                    <a:lnTo>
                      <a:pt x="30703" y="243"/>
                    </a:lnTo>
                    <a:cubicBezTo>
                      <a:pt x="30769" y="243"/>
                      <a:pt x="30824" y="187"/>
                      <a:pt x="30824" y="121"/>
                    </a:cubicBezTo>
                    <a:cubicBezTo>
                      <a:pt x="30824" y="55"/>
                      <a:pt x="30769" y="1"/>
                      <a:pt x="307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5573;p74"/>
              <p:cNvSpPr/>
              <p:nvPr/>
            </p:nvSpPr>
            <p:spPr>
              <a:xfrm>
                <a:off x="2644918" y="3256825"/>
                <a:ext cx="163758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5" h="243" extrusionOk="0">
                    <a:moveTo>
                      <a:pt x="121" y="0"/>
                    </a:moveTo>
                    <a:cubicBezTo>
                      <a:pt x="55" y="0"/>
                      <a:pt x="0" y="55"/>
                      <a:pt x="0" y="122"/>
                    </a:cubicBezTo>
                    <a:cubicBezTo>
                      <a:pt x="0" y="188"/>
                      <a:pt x="55" y="242"/>
                      <a:pt x="121" y="242"/>
                    </a:cubicBezTo>
                    <a:lnTo>
                      <a:pt x="30701" y="242"/>
                    </a:lnTo>
                    <a:cubicBezTo>
                      <a:pt x="30769" y="242"/>
                      <a:pt x="30824" y="190"/>
                      <a:pt x="30823" y="122"/>
                    </a:cubicBezTo>
                    <a:cubicBezTo>
                      <a:pt x="30823" y="56"/>
                      <a:pt x="30767" y="0"/>
                      <a:pt x="30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5574;p74"/>
              <p:cNvSpPr/>
              <p:nvPr/>
            </p:nvSpPr>
            <p:spPr>
              <a:xfrm>
                <a:off x="2301427" y="3256825"/>
                <a:ext cx="163758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5" h="243" extrusionOk="0">
                    <a:moveTo>
                      <a:pt x="123" y="0"/>
                    </a:moveTo>
                    <a:cubicBezTo>
                      <a:pt x="57" y="0"/>
                      <a:pt x="1" y="55"/>
                      <a:pt x="1" y="122"/>
                    </a:cubicBezTo>
                    <a:cubicBezTo>
                      <a:pt x="1" y="188"/>
                      <a:pt x="57" y="242"/>
                      <a:pt x="123" y="242"/>
                    </a:cubicBezTo>
                    <a:lnTo>
                      <a:pt x="30702" y="242"/>
                    </a:lnTo>
                    <a:cubicBezTo>
                      <a:pt x="30771" y="242"/>
                      <a:pt x="30825" y="190"/>
                      <a:pt x="30823" y="122"/>
                    </a:cubicBezTo>
                    <a:cubicBezTo>
                      <a:pt x="30823" y="56"/>
                      <a:pt x="30769" y="0"/>
                      <a:pt x="30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Google Shape;5575;p74"/>
              <p:cNvSpPr/>
              <p:nvPr/>
            </p:nvSpPr>
            <p:spPr>
              <a:xfrm>
                <a:off x="2990102" y="3256847"/>
                <a:ext cx="163753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4" h="243" extrusionOk="0">
                    <a:moveTo>
                      <a:pt x="123" y="1"/>
                    </a:moveTo>
                    <a:cubicBezTo>
                      <a:pt x="57" y="1"/>
                      <a:pt x="1" y="55"/>
                      <a:pt x="1" y="121"/>
                    </a:cubicBezTo>
                    <a:cubicBezTo>
                      <a:pt x="1" y="187"/>
                      <a:pt x="57" y="243"/>
                      <a:pt x="123" y="243"/>
                    </a:cubicBezTo>
                    <a:lnTo>
                      <a:pt x="30703" y="243"/>
                    </a:lnTo>
                    <a:cubicBezTo>
                      <a:pt x="30769" y="243"/>
                      <a:pt x="30824" y="187"/>
                      <a:pt x="30824" y="121"/>
                    </a:cubicBezTo>
                    <a:cubicBezTo>
                      <a:pt x="30824" y="55"/>
                      <a:pt x="30769" y="1"/>
                      <a:pt x="307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5576;p74"/>
              <p:cNvSpPr/>
              <p:nvPr/>
            </p:nvSpPr>
            <p:spPr>
              <a:xfrm>
                <a:off x="2833559" y="2761962"/>
                <a:ext cx="248503" cy="268106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1" name="Google Shape;6538;p78"/>
          <p:cNvGrpSpPr/>
          <p:nvPr/>
        </p:nvGrpSpPr>
        <p:grpSpPr>
          <a:xfrm>
            <a:off x="1186044" y="3796671"/>
            <a:ext cx="409070" cy="425404"/>
            <a:chOff x="1529350" y="258825"/>
            <a:chExt cx="423475" cy="481825"/>
          </a:xfrm>
        </p:grpSpPr>
        <p:sp>
          <p:nvSpPr>
            <p:cNvPr id="797" name="Google Shape;6539;p7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8" name="Google Shape;6540;p7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2" name="Google Shape;6541;p78"/>
          <p:cNvGrpSpPr/>
          <p:nvPr/>
        </p:nvGrpSpPr>
        <p:grpSpPr>
          <a:xfrm>
            <a:off x="1725182" y="3897200"/>
            <a:ext cx="467681" cy="224345"/>
            <a:chOff x="2084325" y="363300"/>
            <a:chExt cx="484150" cy="254100"/>
          </a:xfrm>
        </p:grpSpPr>
        <p:sp>
          <p:nvSpPr>
            <p:cNvPr id="795" name="Google Shape;6542;p7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6" name="Google Shape;6543;p7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3" name="Google Shape;6544;p78"/>
          <p:cNvGrpSpPr/>
          <p:nvPr/>
        </p:nvGrpSpPr>
        <p:grpSpPr>
          <a:xfrm>
            <a:off x="2341588" y="3796670"/>
            <a:ext cx="409070" cy="425404"/>
            <a:chOff x="2707500" y="249400"/>
            <a:chExt cx="423475" cy="481825"/>
          </a:xfrm>
        </p:grpSpPr>
        <p:sp>
          <p:nvSpPr>
            <p:cNvPr id="793" name="Google Shape;6545;p78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4" name="Google Shape;6546;p78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4" name="Google Shape;6547;p78"/>
          <p:cNvGrpSpPr/>
          <p:nvPr/>
        </p:nvGrpSpPr>
        <p:grpSpPr>
          <a:xfrm>
            <a:off x="3442846" y="3796980"/>
            <a:ext cx="483402" cy="424785"/>
            <a:chOff x="3854700" y="249750"/>
            <a:chExt cx="500425" cy="481125"/>
          </a:xfrm>
        </p:grpSpPr>
        <p:sp>
          <p:nvSpPr>
            <p:cNvPr id="785" name="Google Shape;6548;p7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6" name="Google Shape;6549;p7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7" name="Google Shape;6550;p7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8" name="Google Shape;6551;p7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9" name="Google Shape;6552;p7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0" name="Google Shape;6553;p7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1" name="Google Shape;6554;p7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2" name="Google Shape;6555;p7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5" name="Google Shape;6556;p78"/>
          <p:cNvGrpSpPr/>
          <p:nvPr/>
        </p:nvGrpSpPr>
        <p:grpSpPr>
          <a:xfrm>
            <a:off x="4016302" y="3796980"/>
            <a:ext cx="483402" cy="424785"/>
            <a:chOff x="4447550" y="249750"/>
            <a:chExt cx="500425" cy="481125"/>
          </a:xfrm>
        </p:grpSpPr>
        <p:sp>
          <p:nvSpPr>
            <p:cNvPr id="783" name="Google Shape;6557;p78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4" name="Google Shape;6558;p78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6" name="Google Shape;6559;p78"/>
          <p:cNvGrpSpPr/>
          <p:nvPr/>
        </p:nvGrpSpPr>
        <p:grpSpPr>
          <a:xfrm>
            <a:off x="547362" y="950955"/>
            <a:ext cx="465435" cy="425404"/>
            <a:chOff x="5049725" y="249400"/>
            <a:chExt cx="481825" cy="481825"/>
          </a:xfrm>
        </p:grpSpPr>
        <p:sp>
          <p:nvSpPr>
            <p:cNvPr id="781" name="Google Shape;6560;p78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2" name="Google Shape;6561;p78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7" name="Google Shape;6562;p78"/>
          <p:cNvGrpSpPr/>
          <p:nvPr/>
        </p:nvGrpSpPr>
        <p:grpSpPr>
          <a:xfrm>
            <a:off x="1115264" y="950955"/>
            <a:ext cx="465435" cy="425404"/>
            <a:chOff x="5660400" y="238125"/>
            <a:chExt cx="481825" cy="481825"/>
          </a:xfrm>
        </p:grpSpPr>
        <p:sp>
          <p:nvSpPr>
            <p:cNvPr id="779" name="Google Shape;6563;p7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0" name="Google Shape;6564;p7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8" name="Google Shape;6565;p78"/>
          <p:cNvGrpSpPr/>
          <p:nvPr/>
        </p:nvGrpSpPr>
        <p:grpSpPr>
          <a:xfrm>
            <a:off x="1686933" y="950955"/>
            <a:ext cx="465435" cy="425404"/>
            <a:chOff x="6235400" y="249400"/>
            <a:chExt cx="481825" cy="481825"/>
          </a:xfrm>
        </p:grpSpPr>
        <p:sp>
          <p:nvSpPr>
            <p:cNvPr id="774" name="Google Shape;6566;p78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5" name="Google Shape;6567;p78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6" name="Google Shape;6568;p78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7" name="Google Shape;6569;p78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8" name="Google Shape;6570;p78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9" name="Google Shape;6571;p78"/>
          <p:cNvSpPr/>
          <p:nvPr/>
        </p:nvSpPr>
        <p:spPr>
          <a:xfrm>
            <a:off x="1183208" y="4328482"/>
            <a:ext cx="414600" cy="425404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0" name="Google Shape;6572;p78"/>
          <p:cNvGrpSpPr/>
          <p:nvPr/>
        </p:nvGrpSpPr>
        <p:grpSpPr>
          <a:xfrm>
            <a:off x="1725400" y="4328505"/>
            <a:ext cx="467246" cy="425426"/>
            <a:chOff x="2085450" y="842250"/>
            <a:chExt cx="483700" cy="481850"/>
          </a:xfrm>
        </p:grpSpPr>
        <p:sp>
          <p:nvSpPr>
            <p:cNvPr id="771" name="Google Shape;6573;p78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2" name="Google Shape;6574;p78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3" name="Google Shape;6575;p78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1" name="Google Shape;6576;p78"/>
          <p:cNvGrpSpPr/>
          <p:nvPr/>
        </p:nvGrpSpPr>
        <p:grpSpPr>
          <a:xfrm>
            <a:off x="2313370" y="4328516"/>
            <a:ext cx="465508" cy="425404"/>
            <a:chOff x="2685825" y="840375"/>
            <a:chExt cx="481900" cy="481825"/>
          </a:xfrm>
        </p:grpSpPr>
        <p:sp>
          <p:nvSpPr>
            <p:cNvPr id="769" name="Google Shape;6577;p78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0" name="Google Shape;6578;p78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2" name="Google Shape;6579;p78"/>
          <p:cNvGrpSpPr/>
          <p:nvPr/>
        </p:nvGrpSpPr>
        <p:grpSpPr>
          <a:xfrm>
            <a:off x="2878144" y="4328118"/>
            <a:ext cx="480770" cy="426199"/>
            <a:chOff x="3270675" y="841800"/>
            <a:chExt cx="497700" cy="482725"/>
          </a:xfrm>
        </p:grpSpPr>
        <p:sp>
          <p:nvSpPr>
            <p:cNvPr id="766" name="Google Shape;6580;p78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7" name="Google Shape;6581;p78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" name="Google Shape;6582;p78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3" name="Google Shape;6583;p78"/>
          <p:cNvSpPr/>
          <p:nvPr/>
        </p:nvSpPr>
        <p:spPr>
          <a:xfrm>
            <a:off x="3451650" y="4341770"/>
            <a:ext cx="465435" cy="39882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4" name="Google Shape;6584;p78"/>
          <p:cNvGrpSpPr/>
          <p:nvPr/>
        </p:nvGrpSpPr>
        <p:grpSpPr>
          <a:xfrm>
            <a:off x="4025285" y="4354274"/>
            <a:ext cx="465435" cy="373887"/>
            <a:chOff x="4467200" y="877100"/>
            <a:chExt cx="481825" cy="423475"/>
          </a:xfrm>
        </p:grpSpPr>
        <p:sp>
          <p:nvSpPr>
            <p:cNvPr id="762" name="Google Shape;6585;p78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3" name="Google Shape;6586;p78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4" name="Google Shape;6587;p78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5" name="Google Shape;6588;p78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5" name="Google Shape;6589;p78"/>
          <p:cNvGrpSpPr/>
          <p:nvPr/>
        </p:nvGrpSpPr>
        <p:grpSpPr>
          <a:xfrm>
            <a:off x="536713" y="1482790"/>
            <a:ext cx="486734" cy="425426"/>
            <a:chOff x="5045500" y="842250"/>
            <a:chExt cx="503875" cy="481850"/>
          </a:xfrm>
        </p:grpSpPr>
        <p:sp>
          <p:nvSpPr>
            <p:cNvPr id="760" name="Google Shape;6590;p7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1" name="Google Shape;6591;p7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6" name="Google Shape;6592;p78"/>
          <p:cNvGrpSpPr/>
          <p:nvPr/>
        </p:nvGrpSpPr>
        <p:grpSpPr>
          <a:xfrm>
            <a:off x="2909043" y="3797079"/>
            <a:ext cx="418971" cy="424587"/>
            <a:chOff x="3300325" y="249875"/>
            <a:chExt cx="433725" cy="480900"/>
          </a:xfrm>
        </p:grpSpPr>
        <p:sp>
          <p:nvSpPr>
            <p:cNvPr id="754" name="Google Shape;6593;p78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" name="Google Shape;6594;p78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6" name="Google Shape;6595;p78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7" name="Google Shape;6596;p78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" name="Google Shape;6597;p78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9" name="Google Shape;6598;p78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7" name="Google Shape;6599;p78"/>
          <p:cNvGrpSpPr/>
          <p:nvPr/>
        </p:nvGrpSpPr>
        <p:grpSpPr>
          <a:xfrm>
            <a:off x="1116834" y="1515667"/>
            <a:ext cx="462296" cy="359672"/>
            <a:chOff x="5645200" y="879425"/>
            <a:chExt cx="478575" cy="407375"/>
          </a:xfrm>
        </p:grpSpPr>
        <p:sp>
          <p:nvSpPr>
            <p:cNvPr id="748" name="Google Shape;6600;p78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9" name="Google Shape;6601;p78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0" name="Google Shape;6602;p78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1" name="Google Shape;6603;p78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2" name="Google Shape;6604;p78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3" name="Google Shape;6605;p78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8" name="Google Shape;6606;p78"/>
          <p:cNvGrpSpPr/>
          <p:nvPr/>
        </p:nvGrpSpPr>
        <p:grpSpPr>
          <a:xfrm>
            <a:off x="1715103" y="1482801"/>
            <a:ext cx="409093" cy="425404"/>
            <a:chOff x="6264525" y="842250"/>
            <a:chExt cx="423500" cy="481825"/>
          </a:xfrm>
        </p:grpSpPr>
        <p:sp>
          <p:nvSpPr>
            <p:cNvPr id="741" name="Google Shape;6607;p78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2" name="Google Shape;6608;p78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3" name="Google Shape;6609;p78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4" name="Google Shape;6610;p78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5" name="Google Shape;6611;p78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6" name="Google Shape;6612;p78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7" name="Google Shape;6613;p78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9" name="Google Shape;6614;p78"/>
          <p:cNvGrpSpPr/>
          <p:nvPr/>
        </p:nvGrpSpPr>
        <p:grpSpPr>
          <a:xfrm>
            <a:off x="584598" y="4848468"/>
            <a:ext cx="465435" cy="425404"/>
            <a:chOff x="900750" y="1436075"/>
            <a:chExt cx="481825" cy="481825"/>
          </a:xfrm>
        </p:grpSpPr>
        <p:sp>
          <p:nvSpPr>
            <p:cNvPr id="737" name="Google Shape;6615;p78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8" name="Google Shape;6616;p78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9" name="Google Shape;6617;p78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0" name="Google Shape;6618;p78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0" name="Google Shape;6619;p78"/>
          <p:cNvGrpSpPr/>
          <p:nvPr/>
        </p:nvGrpSpPr>
        <p:grpSpPr>
          <a:xfrm>
            <a:off x="1157860" y="4924066"/>
            <a:ext cx="465435" cy="274207"/>
            <a:chOff x="1492675" y="1520750"/>
            <a:chExt cx="481825" cy="310575"/>
          </a:xfrm>
        </p:grpSpPr>
        <p:sp>
          <p:nvSpPr>
            <p:cNvPr id="735" name="Google Shape;6620;p78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6" name="Google Shape;6621;p78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1" name="Google Shape;6622;p78"/>
          <p:cNvGrpSpPr/>
          <p:nvPr/>
        </p:nvGrpSpPr>
        <p:grpSpPr>
          <a:xfrm>
            <a:off x="1717333" y="4848445"/>
            <a:ext cx="483378" cy="425448"/>
            <a:chOff x="2071000" y="1435025"/>
            <a:chExt cx="500400" cy="481875"/>
          </a:xfrm>
        </p:grpSpPr>
        <p:sp>
          <p:nvSpPr>
            <p:cNvPr id="732" name="Google Shape;6623;p78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Google Shape;6624;p78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4" name="Google Shape;6625;p78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2" name="Google Shape;6626;p78"/>
          <p:cNvGrpSpPr/>
          <p:nvPr/>
        </p:nvGrpSpPr>
        <p:grpSpPr>
          <a:xfrm>
            <a:off x="583946" y="4354308"/>
            <a:ext cx="466740" cy="373820"/>
            <a:chOff x="899850" y="871450"/>
            <a:chExt cx="483175" cy="423400"/>
          </a:xfrm>
        </p:grpSpPr>
        <p:sp>
          <p:nvSpPr>
            <p:cNvPr id="728" name="Google Shape;6627;p78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9" name="Google Shape;6628;p78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0" name="Google Shape;6629;p78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1" name="Google Shape;6630;p78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3" name="Google Shape;6631;p78"/>
          <p:cNvGrpSpPr/>
          <p:nvPr/>
        </p:nvGrpSpPr>
        <p:grpSpPr>
          <a:xfrm>
            <a:off x="2304749" y="4874568"/>
            <a:ext cx="482750" cy="373202"/>
            <a:chOff x="2678350" y="1464650"/>
            <a:chExt cx="499750" cy="422700"/>
          </a:xfrm>
        </p:grpSpPr>
        <p:sp>
          <p:nvSpPr>
            <p:cNvPr id="725" name="Google Shape;6632;p78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6" name="Google Shape;6633;p78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7" name="Google Shape;6634;p78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4" name="Google Shape;6635;p78"/>
          <p:cNvGrpSpPr/>
          <p:nvPr/>
        </p:nvGrpSpPr>
        <p:grpSpPr>
          <a:xfrm>
            <a:off x="2885811" y="4848468"/>
            <a:ext cx="465435" cy="425404"/>
            <a:chOff x="3271200" y="1435075"/>
            <a:chExt cx="481825" cy="481825"/>
          </a:xfrm>
        </p:grpSpPr>
        <p:sp>
          <p:nvSpPr>
            <p:cNvPr id="723" name="Google Shape;6636;p78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4" name="Google Shape;6637;p78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5" name="Google Shape;6638;p78"/>
          <p:cNvGrpSpPr/>
          <p:nvPr/>
        </p:nvGrpSpPr>
        <p:grpSpPr>
          <a:xfrm>
            <a:off x="3448955" y="4848445"/>
            <a:ext cx="471182" cy="425448"/>
            <a:chOff x="3858100" y="1435075"/>
            <a:chExt cx="487775" cy="481875"/>
          </a:xfrm>
        </p:grpSpPr>
        <p:sp>
          <p:nvSpPr>
            <p:cNvPr id="718" name="Google Shape;6639;p78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" name="Google Shape;6640;p78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Google Shape;6641;p78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Google Shape;6642;p78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" name="Google Shape;6643;p78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6" name="Google Shape;6644;p78"/>
          <p:cNvGrpSpPr/>
          <p:nvPr/>
        </p:nvGrpSpPr>
        <p:grpSpPr>
          <a:xfrm>
            <a:off x="4025285" y="4848468"/>
            <a:ext cx="465435" cy="425404"/>
            <a:chOff x="4456875" y="1435075"/>
            <a:chExt cx="481825" cy="481825"/>
          </a:xfrm>
        </p:grpSpPr>
        <p:sp>
          <p:nvSpPr>
            <p:cNvPr id="699" name="Google Shape;6645;p78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Google Shape;6646;p78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Google Shape;6647;p78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Google Shape;6648;p78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Google Shape;6649;p78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Google Shape;6650;p78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Google Shape;6651;p78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Google Shape;6652;p78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Google Shape;6653;p78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Google Shape;6654;p78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Google Shape;6655;p78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Google Shape;6656;p78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Google Shape;6657;p78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Google Shape;6658;p78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Google Shape;6659;p78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4" name="Google Shape;6660;p78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Google Shape;6661;p78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Google Shape;6662;p78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Google Shape;6663;p78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7" name="Google Shape;6664;p78"/>
          <p:cNvGrpSpPr/>
          <p:nvPr/>
        </p:nvGrpSpPr>
        <p:grpSpPr>
          <a:xfrm>
            <a:off x="545080" y="2002742"/>
            <a:ext cx="469999" cy="425426"/>
            <a:chOff x="5049725" y="1435050"/>
            <a:chExt cx="486550" cy="481850"/>
          </a:xfrm>
        </p:grpSpPr>
        <p:sp>
          <p:nvSpPr>
            <p:cNvPr id="695" name="Google Shape;6665;p7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Google Shape;6666;p7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Google Shape;6667;p7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Google Shape;6668;p7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8" name="Google Shape;6669;p78"/>
          <p:cNvGrpSpPr/>
          <p:nvPr/>
        </p:nvGrpSpPr>
        <p:grpSpPr>
          <a:xfrm>
            <a:off x="1115192" y="2002753"/>
            <a:ext cx="465580" cy="425404"/>
            <a:chOff x="5642475" y="1435075"/>
            <a:chExt cx="481975" cy="481825"/>
          </a:xfrm>
        </p:grpSpPr>
        <p:sp>
          <p:nvSpPr>
            <p:cNvPr id="692" name="Google Shape;6670;p78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Google Shape;6671;p78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Google Shape;6672;p78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9" name="Google Shape;6673;p78"/>
          <p:cNvGrpSpPr/>
          <p:nvPr/>
        </p:nvGrpSpPr>
        <p:grpSpPr>
          <a:xfrm>
            <a:off x="1726270" y="5391992"/>
            <a:ext cx="465508" cy="373908"/>
            <a:chOff x="2085450" y="2057100"/>
            <a:chExt cx="481900" cy="423500"/>
          </a:xfrm>
        </p:grpSpPr>
        <p:sp>
          <p:nvSpPr>
            <p:cNvPr id="689" name="Google Shape;6674;p78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Google Shape;6675;p78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Google Shape;6676;p78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0" name="Google Shape;6677;p78"/>
          <p:cNvGrpSpPr/>
          <p:nvPr/>
        </p:nvGrpSpPr>
        <p:grpSpPr>
          <a:xfrm>
            <a:off x="2313369" y="5421140"/>
            <a:ext cx="465508" cy="315615"/>
            <a:chOff x="2678275" y="2090100"/>
            <a:chExt cx="481900" cy="357475"/>
          </a:xfrm>
        </p:grpSpPr>
        <p:sp>
          <p:nvSpPr>
            <p:cNvPr id="684" name="Google Shape;6678;p78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Google Shape;6679;p78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Google Shape;6680;p78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7" name="Google Shape;6681;p78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Google Shape;6682;p78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1" name="Google Shape;6683;p78"/>
          <p:cNvGrpSpPr/>
          <p:nvPr/>
        </p:nvGrpSpPr>
        <p:grpSpPr>
          <a:xfrm>
            <a:off x="2968064" y="5436435"/>
            <a:ext cx="300928" cy="285022"/>
            <a:chOff x="3357325" y="2093500"/>
            <a:chExt cx="311525" cy="322825"/>
          </a:xfrm>
        </p:grpSpPr>
        <p:sp>
          <p:nvSpPr>
            <p:cNvPr id="681" name="Google Shape;6684;p7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2" name="Google Shape;6685;p7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3" name="Google Shape;6686;p7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2" name="Google Shape;6687;p78"/>
          <p:cNvSpPr/>
          <p:nvPr/>
        </p:nvSpPr>
        <p:spPr>
          <a:xfrm>
            <a:off x="3455477" y="5380853"/>
            <a:ext cx="457779" cy="396025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3" name="Google Shape;6688;p78"/>
          <p:cNvGrpSpPr/>
          <p:nvPr/>
        </p:nvGrpSpPr>
        <p:grpSpPr>
          <a:xfrm>
            <a:off x="4057645" y="5366245"/>
            <a:ext cx="400714" cy="425404"/>
            <a:chOff x="4492800" y="2027925"/>
            <a:chExt cx="414825" cy="481825"/>
          </a:xfrm>
        </p:grpSpPr>
        <p:sp>
          <p:nvSpPr>
            <p:cNvPr id="679" name="Google Shape;6689;p7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Google Shape;6690;p7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4" name="Google Shape;6691;p78"/>
          <p:cNvGrpSpPr/>
          <p:nvPr/>
        </p:nvGrpSpPr>
        <p:grpSpPr>
          <a:xfrm>
            <a:off x="547398" y="2520518"/>
            <a:ext cx="465362" cy="425426"/>
            <a:chOff x="5049725" y="2027900"/>
            <a:chExt cx="481750" cy="481850"/>
          </a:xfrm>
        </p:grpSpPr>
        <p:sp>
          <p:nvSpPr>
            <p:cNvPr id="671" name="Google Shape;6692;p7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Google Shape;6693;p7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3" name="Google Shape;6694;p7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4" name="Google Shape;6695;p7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5" name="Google Shape;6696;p7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6" name="Google Shape;6697;p7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Google Shape;6698;p7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Google Shape;6699;p7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5" name="Google Shape;6700;p78"/>
          <p:cNvGrpSpPr/>
          <p:nvPr/>
        </p:nvGrpSpPr>
        <p:grpSpPr>
          <a:xfrm>
            <a:off x="1197143" y="2520629"/>
            <a:ext cx="301676" cy="425206"/>
            <a:chOff x="5726350" y="2028150"/>
            <a:chExt cx="312300" cy="481600"/>
          </a:xfrm>
        </p:grpSpPr>
        <p:sp>
          <p:nvSpPr>
            <p:cNvPr id="668" name="Google Shape;6701;p78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Google Shape;6702;p78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Google Shape;6703;p78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6" name="Google Shape;6704;p78"/>
          <p:cNvGrpSpPr/>
          <p:nvPr/>
        </p:nvGrpSpPr>
        <p:grpSpPr>
          <a:xfrm>
            <a:off x="1691304" y="2524525"/>
            <a:ext cx="456693" cy="417414"/>
            <a:chOff x="6239925" y="2032450"/>
            <a:chExt cx="472775" cy="472775"/>
          </a:xfrm>
        </p:grpSpPr>
        <p:sp>
          <p:nvSpPr>
            <p:cNvPr id="666" name="Google Shape;6705;p78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Google Shape;6706;p78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7" name="Google Shape;6707;p78"/>
          <p:cNvGrpSpPr/>
          <p:nvPr/>
        </p:nvGrpSpPr>
        <p:grpSpPr>
          <a:xfrm>
            <a:off x="2307431" y="1047496"/>
            <a:ext cx="459107" cy="232512"/>
            <a:chOff x="903075" y="2730000"/>
            <a:chExt cx="475275" cy="263350"/>
          </a:xfrm>
        </p:grpSpPr>
        <p:sp>
          <p:nvSpPr>
            <p:cNvPr id="663" name="Google Shape;6708;p78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Google Shape;6709;p78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Google Shape;6710;p78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8" name="Google Shape;6711;p78"/>
          <p:cNvGrpSpPr/>
          <p:nvPr/>
        </p:nvGrpSpPr>
        <p:grpSpPr>
          <a:xfrm>
            <a:off x="1157860" y="5366245"/>
            <a:ext cx="465435" cy="425404"/>
            <a:chOff x="1492675" y="2027925"/>
            <a:chExt cx="481825" cy="481825"/>
          </a:xfrm>
        </p:grpSpPr>
        <p:sp>
          <p:nvSpPr>
            <p:cNvPr id="658" name="Google Shape;6712;p78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Google Shape;6713;p78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Google Shape;6714;p78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Google Shape;6715;p78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Google Shape;6716;p78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9" name="Google Shape;6717;p78"/>
          <p:cNvGrpSpPr/>
          <p:nvPr/>
        </p:nvGrpSpPr>
        <p:grpSpPr>
          <a:xfrm>
            <a:off x="584610" y="3822417"/>
            <a:ext cx="465410" cy="373908"/>
            <a:chOff x="898875" y="244725"/>
            <a:chExt cx="481800" cy="423500"/>
          </a:xfrm>
        </p:grpSpPr>
        <p:sp>
          <p:nvSpPr>
            <p:cNvPr id="652" name="Google Shape;6718;p78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Google Shape;6719;p78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Google Shape;6720;p78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Google Shape;6721;p78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Google Shape;6722;p78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Google Shape;6723;p78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0" name="Google Shape;6724;p78"/>
          <p:cNvGrpSpPr/>
          <p:nvPr/>
        </p:nvGrpSpPr>
        <p:grpSpPr>
          <a:xfrm>
            <a:off x="2898419" y="951050"/>
            <a:ext cx="465435" cy="425404"/>
            <a:chOff x="1492675" y="2620775"/>
            <a:chExt cx="481825" cy="481825"/>
          </a:xfrm>
        </p:grpSpPr>
        <p:sp>
          <p:nvSpPr>
            <p:cNvPr id="650" name="Google Shape;6725;p78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Google Shape;6726;p78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1" name="Google Shape;6727;p78"/>
          <p:cNvSpPr/>
          <p:nvPr/>
        </p:nvSpPr>
        <p:spPr>
          <a:xfrm>
            <a:off x="3447122" y="950945"/>
            <a:ext cx="483620" cy="425404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2" name="Google Shape;6728;p78"/>
          <p:cNvGrpSpPr/>
          <p:nvPr/>
        </p:nvGrpSpPr>
        <p:grpSpPr>
          <a:xfrm>
            <a:off x="4028559" y="971092"/>
            <a:ext cx="457659" cy="385320"/>
            <a:chOff x="2682350" y="2643425"/>
            <a:chExt cx="473775" cy="436425"/>
          </a:xfrm>
        </p:grpSpPr>
        <p:sp>
          <p:nvSpPr>
            <p:cNvPr id="643" name="Google Shape;6729;p78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Google Shape;6730;p78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Google Shape;6731;p78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Google Shape;6732;p78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Google Shape;6733;p78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Google Shape;6734;p78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Google Shape;6735;p78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3" name="Google Shape;6736;p78"/>
          <p:cNvGrpSpPr/>
          <p:nvPr/>
        </p:nvGrpSpPr>
        <p:grpSpPr>
          <a:xfrm>
            <a:off x="4667183" y="951050"/>
            <a:ext cx="327250" cy="425404"/>
            <a:chOff x="3342725" y="2620775"/>
            <a:chExt cx="338775" cy="481825"/>
          </a:xfrm>
        </p:grpSpPr>
        <p:sp>
          <p:nvSpPr>
            <p:cNvPr id="640" name="Google Shape;6737;p78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Google Shape;6738;p78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Google Shape;6739;p78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4" name="Google Shape;6740;p78"/>
          <p:cNvGrpSpPr/>
          <p:nvPr/>
        </p:nvGrpSpPr>
        <p:grpSpPr>
          <a:xfrm>
            <a:off x="5207385" y="951050"/>
            <a:ext cx="381805" cy="425404"/>
            <a:chOff x="3907325" y="2620775"/>
            <a:chExt cx="395250" cy="481825"/>
          </a:xfrm>
        </p:grpSpPr>
        <p:sp>
          <p:nvSpPr>
            <p:cNvPr id="636" name="Google Shape;6741;p78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Google Shape;6742;p78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Google Shape;6743;p78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Google Shape;6744;p78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5" name="Google Shape;6745;p78"/>
          <p:cNvGrpSpPr/>
          <p:nvPr/>
        </p:nvGrpSpPr>
        <p:grpSpPr>
          <a:xfrm>
            <a:off x="5196121" y="3882778"/>
            <a:ext cx="465435" cy="398806"/>
            <a:chOff x="5049725" y="2635825"/>
            <a:chExt cx="481825" cy="451700"/>
          </a:xfrm>
        </p:grpSpPr>
        <p:sp>
          <p:nvSpPr>
            <p:cNvPr id="633" name="Google Shape;6746;p78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Google Shape;6747;p78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Google Shape;6748;p78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6" name="Google Shape;6749;p78"/>
          <p:cNvGrpSpPr/>
          <p:nvPr/>
        </p:nvGrpSpPr>
        <p:grpSpPr>
          <a:xfrm>
            <a:off x="2705667" y="5884661"/>
            <a:ext cx="464492" cy="424300"/>
            <a:chOff x="5643000" y="2621375"/>
            <a:chExt cx="480850" cy="480575"/>
          </a:xfrm>
        </p:grpSpPr>
        <p:sp>
          <p:nvSpPr>
            <p:cNvPr id="626" name="Google Shape;6750;p78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Google Shape;6751;p78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Google Shape;6752;p78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Google Shape;6753;p78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Google Shape;6754;p78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Google Shape;6755;p78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Google Shape;6756;p78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7" name="Google Shape;6757;p78"/>
          <p:cNvGrpSpPr/>
          <p:nvPr/>
        </p:nvGrpSpPr>
        <p:grpSpPr>
          <a:xfrm>
            <a:off x="1141247" y="3038394"/>
            <a:ext cx="465580" cy="425404"/>
            <a:chOff x="6235250" y="2620775"/>
            <a:chExt cx="481975" cy="481825"/>
          </a:xfrm>
        </p:grpSpPr>
        <p:sp>
          <p:nvSpPr>
            <p:cNvPr id="621" name="Google Shape;6758;p78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Google Shape;6759;p78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Google Shape;6760;p78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Google Shape;6761;p78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Google Shape;6762;p78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8" name="Google Shape;6763;p78"/>
          <p:cNvSpPr/>
          <p:nvPr/>
        </p:nvSpPr>
        <p:spPr>
          <a:xfrm>
            <a:off x="2300265" y="1494653"/>
            <a:ext cx="473356" cy="401631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9" name="Google Shape;6764;p78"/>
          <p:cNvGrpSpPr/>
          <p:nvPr/>
        </p:nvGrpSpPr>
        <p:grpSpPr>
          <a:xfrm>
            <a:off x="2897153" y="1482896"/>
            <a:ext cx="467970" cy="425404"/>
            <a:chOff x="1535000" y="3223325"/>
            <a:chExt cx="484450" cy="481825"/>
          </a:xfrm>
        </p:grpSpPr>
        <p:sp>
          <p:nvSpPr>
            <p:cNvPr id="618" name="Google Shape;6765;p78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Google Shape;6766;p78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Google Shape;6767;p78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0" name="Google Shape;6768;p78"/>
          <p:cNvGrpSpPr/>
          <p:nvPr/>
        </p:nvGrpSpPr>
        <p:grpSpPr>
          <a:xfrm>
            <a:off x="3456310" y="1527162"/>
            <a:ext cx="465435" cy="336870"/>
            <a:chOff x="2085525" y="3263750"/>
            <a:chExt cx="481825" cy="381550"/>
          </a:xfrm>
        </p:grpSpPr>
        <p:sp>
          <p:nvSpPr>
            <p:cNvPr id="616" name="Google Shape;6769;p78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Google Shape;6770;p78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1" name="Google Shape;6771;p78"/>
          <p:cNvSpPr/>
          <p:nvPr/>
        </p:nvSpPr>
        <p:spPr>
          <a:xfrm>
            <a:off x="4024547" y="1567378"/>
            <a:ext cx="465435" cy="256174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2" name="Google Shape;6772;p78"/>
          <p:cNvGrpSpPr/>
          <p:nvPr/>
        </p:nvGrpSpPr>
        <p:grpSpPr>
          <a:xfrm>
            <a:off x="4597439" y="1482885"/>
            <a:ext cx="466740" cy="425426"/>
            <a:chOff x="3270450" y="3213625"/>
            <a:chExt cx="483175" cy="481850"/>
          </a:xfrm>
        </p:grpSpPr>
        <p:sp>
          <p:nvSpPr>
            <p:cNvPr id="614" name="Google Shape;6773;p78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Google Shape;6774;p78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3" name="Google Shape;6775;p78"/>
          <p:cNvGrpSpPr/>
          <p:nvPr/>
        </p:nvGrpSpPr>
        <p:grpSpPr>
          <a:xfrm>
            <a:off x="5282405" y="1482896"/>
            <a:ext cx="231763" cy="425404"/>
            <a:chOff x="3984950" y="3213600"/>
            <a:chExt cx="239925" cy="481825"/>
          </a:xfrm>
        </p:grpSpPr>
        <p:sp>
          <p:nvSpPr>
            <p:cNvPr id="612" name="Google Shape;6776;p7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Google Shape;6777;p7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4" name="Google Shape;6778;p78"/>
          <p:cNvSpPr/>
          <p:nvPr/>
        </p:nvSpPr>
        <p:spPr>
          <a:xfrm>
            <a:off x="4612908" y="4401197"/>
            <a:ext cx="465508" cy="425404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Google Shape;6779;p78"/>
          <p:cNvSpPr/>
          <p:nvPr/>
        </p:nvSpPr>
        <p:spPr>
          <a:xfrm>
            <a:off x="5195887" y="4426094"/>
            <a:ext cx="465435" cy="375608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6" name="Google Shape;6780;p78"/>
          <p:cNvGrpSpPr/>
          <p:nvPr/>
        </p:nvGrpSpPr>
        <p:grpSpPr>
          <a:xfrm>
            <a:off x="2018181" y="5921331"/>
            <a:ext cx="487338" cy="350953"/>
            <a:chOff x="5629975" y="3255775"/>
            <a:chExt cx="504500" cy="397500"/>
          </a:xfrm>
        </p:grpSpPr>
        <p:sp>
          <p:nvSpPr>
            <p:cNvPr id="607" name="Google Shape;6781;p78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Google Shape;6782;p78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Google Shape;6783;p78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Google Shape;6784;p78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Google Shape;6785;p78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7" name="Google Shape;6786;p78"/>
          <p:cNvGrpSpPr/>
          <p:nvPr/>
        </p:nvGrpSpPr>
        <p:grpSpPr>
          <a:xfrm>
            <a:off x="541788" y="3075749"/>
            <a:ext cx="466811" cy="350689"/>
            <a:chOff x="6234950" y="3255925"/>
            <a:chExt cx="483250" cy="397200"/>
          </a:xfrm>
        </p:grpSpPr>
        <p:sp>
          <p:nvSpPr>
            <p:cNvPr id="601" name="Google Shape;6787;p78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Google Shape;6788;p78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Google Shape;6789;p78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Google Shape;6790;p78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Google Shape;6791;p78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Google Shape;6792;p78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8" name="Google Shape;6793;p78"/>
          <p:cNvGrpSpPr/>
          <p:nvPr/>
        </p:nvGrpSpPr>
        <p:grpSpPr>
          <a:xfrm>
            <a:off x="2318818" y="2002847"/>
            <a:ext cx="436335" cy="425404"/>
            <a:chOff x="914900" y="3806450"/>
            <a:chExt cx="451700" cy="481825"/>
          </a:xfrm>
        </p:grpSpPr>
        <p:sp>
          <p:nvSpPr>
            <p:cNvPr id="596" name="Google Shape;6794;p78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Google Shape;6795;p78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Google Shape;6796;p78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Google Shape;6797;p78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Google Shape;6798;p78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9" name="Google Shape;6799;p78"/>
          <p:cNvGrpSpPr/>
          <p:nvPr/>
        </p:nvGrpSpPr>
        <p:grpSpPr>
          <a:xfrm>
            <a:off x="2893553" y="2002615"/>
            <a:ext cx="475167" cy="425868"/>
            <a:chOff x="1490050" y="3805975"/>
            <a:chExt cx="491900" cy="482350"/>
          </a:xfrm>
        </p:grpSpPr>
        <p:sp>
          <p:nvSpPr>
            <p:cNvPr id="592" name="Google Shape;6800;p7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Google Shape;6801;p7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Google Shape;6802;p7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Google Shape;6803;p7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0" name="Google Shape;6804;p78"/>
          <p:cNvGrpSpPr/>
          <p:nvPr/>
        </p:nvGrpSpPr>
        <p:grpSpPr>
          <a:xfrm>
            <a:off x="3475074" y="2002847"/>
            <a:ext cx="427907" cy="425404"/>
            <a:chOff x="2104275" y="3806450"/>
            <a:chExt cx="442975" cy="481825"/>
          </a:xfrm>
        </p:grpSpPr>
        <p:sp>
          <p:nvSpPr>
            <p:cNvPr id="590" name="Google Shape;6805;p78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Google Shape;6806;p78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1" name="Google Shape;6807;p78"/>
          <p:cNvGrpSpPr/>
          <p:nvPr/>
        </p:nvGrpSpPr>
        <p:grpSpPr>
          <a:xfrm>
            <a:off x="4056114" y="2002847"/>
            <a:ext cx="402549" cy="425404"/>
            <a:chOff x="2710875" y="3806450"/>
            <a:chExt cx="416725" cy="481825"/>
          </a:xfrm>
        </p:grpSpPr>
        <p:sp>
          <p:nvSpPr>
            <p:cNvPr id="588" name="Google Shape;6808;p78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Google Shape;6809;p78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2" name="Google Shape;6810;p78"/>
          <p:cNvGrpSpPr/>
          <p:nvPr/>
        </p:nvGrpSpPr>
        <p:grpSpPr>
          <a:xfrm>
            <a:off x="5195564" y="2003134"/>
            <a:ext cx="405447" cy="424829"/>
            <a:chOff x="3895050" y="3806775"/>
            <a:chExt cx="419725" cy="481175"/>
          </a:xfrm>
        </p:grpSpPr>
        <p:sp>
          <p:nvSpPr>
            <p:cNvPr id="586" name="Google Shape;6811;p78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Google Shape;6812;p78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3" name="Google Shape;6813;p78"/>
          <p:cNvGrpSpPr/>
          <p:nvPr/>
        </p:nvGrpSpPr>
        <p:grpSpPr>
          <a:xfrm>
            <a:off x="5196121" y="4921277"/>
            <a:ext cx="465435" cy="425404"/>
            <a:chOff x="5049725" y="3806450"/>
            <a:chExt cx="481825" cy="481825"/>
          </a:xfrm>
        </p:grpSpPr>
        <p:sp>
          <p:nvSpPr>
            <p:cNvPr id="583" name="Google Shape;6814;p78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Google Shape;6815;p78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Google Shape;6816;p78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4" name="Google Shape;6817;p78"/>
          <p:cNvGrpSpPr/>
          <p:nvPr/>
        </p:nvGrpSpPr>
        <p:grpSpPr>
          <a:xfrm>
            <a:off x="1452533" y="5884103"/>
            <a:ext cx="465435" cy="425404"/>
            <a:chOff x="5651375" y="3806450"/>
            <a:chExt cx="481825" cy="481825"/>
          </a:xfrm>
        </p:grpSpPr>
        <p:sp>
          <p:nvSpPr>
            <p:cNvPr id="579" name="Google Shape;6818;p7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Google Shape;6819;p7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Google Shape;6820;p7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Google Shape;6821;p7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5" name="Google Shape;6822;p78"/>
          <p:cNvGrpSpPr/>
          <p:nvPr/>
        </p:nvGrpSpPr>
        <p:grpSpPr>
          <a:xfrm>
            <a:off x="4057408" y="5886597"/>
            <a:ext cx="409528" cy="420415"/>
            <a:chOff x="6264300" y="3809300"/>
            <a:chExt cx="423950" cy="476175"/>
          </a:xfrm>
        </p:grpSpPr>
        <p:sp>
          <p:nvSpPr>
            <p:cNvPr id="576" name="Google Shape;6823;p78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Google Shape;6824;p78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Google Shape;6825;p78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6" name="Google Shape;6826;p78"/>
          <p:cNvGrpSpPr/>
          <p:nvPr/>
        </p:nvGrpSpPr>
        <p:grpSpPr>
          <a:xfrm>
            <a:off x="2303362" y="2520613"/>
            <a:ext cx="467246" cy="425426"/>
            <a:chOff x="898875" y="4399275"/>
            <a:chExt cx="483700" cy="481850"/>
          </a:xfrm>
        </p:grpSpPr>
        <p:sp>
          <p:nvSpPr>
            <p:cNvPr id="568" name="Google Shape;6827;p78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Google Shape;6828;p78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Google Shape;6829;p78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Google Shape;6830;p78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Google Shape;6831;p78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Google Shape;6832;p78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Google Shape;6833;p78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Google Shape;6834;p78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7" name="Google Shape;6835;p78"/>
          <p:cNvGrpSpPr/>
          <p:nvPr/>
        </p:nvGrpSpPr>
        <p:grpSpPr>
          <a:xfrm>
            <a:off x="2898419" y="2539739"/>
            <a:ext cx="465435" cy="387173"/>
            <a:chOff x="1492675" y="4420975"/>
            <a:chExt cx="481825" cy="438525"/>
          </a:xfrm>
        </p:grpSpPr>
        <p:sp>
          <p:nvSpPr>
            <p:cNvPr id="563" name="Google Shape;6836;p78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Google Shape;6837;p78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Google Shape;6838;p78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Google Shape;6839;p78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Google Shape;6840;p78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8" name="Google Shape;6841;p78"/>
          <p:cNvGrpSpPr/>
          <p:nvPr/>
        </p:nvGrpSpPr>
        <p:grpSpPr>
          <a:xfrm>
            <a:off x="1683842" y="2002742"/>
            <a:ext cx="471617" cy="425426"/>
            <a:chOff x="6232000" y="1435050"/>
            <a:chExt cx="488225" cy="481850"/>
          </a:xfrm>
        </p:grpSpPr>
        <p:sp>
          <p:nvSpPr>
            <p:cNvPr id="558" name="Google Shape;6842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Google Shape;6843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Google Shape;6844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Google Shape;6845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Google Shape;6846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9" name="Google Shape;6847;p78"/>
          <p:cNvGrpSpPr/>
          <p:nvPr/>
        </p:nvGrpSpPr>
        <p:grpSpPr>
          <a:xfrm>
            <a:off x="611573" y="5367161"/>
            <a:ext cx="411485" cy="423572"/>
            <a:chOff x="924450" y="2028975"/>
            <a:chExt cx="425975" cy="479750"/>
          </a:xfrm>
        </p:grpSpPr>
        <p:sp>
          <p:nvSpPr>
            <p:cNvPr id="555" name="Google Shape;6848;p78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Google Shape;6849;p78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Google Shape;6850;p78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851;p78"/>
          <p:cNvGrpSpPr/>
          <p:nvPr/>
        </p:nvGrpSpPr>
        <p:grpSpPr>
          <a:xfrm>
            <a:off x="3454029" y="2521462"/>
            <a:ext cx="469999" cy="423726"/>
            <a:chOff x="2084100" y="4400250"/>
            <a:chExt cx="486550" cy="479925"/>
          </a:xfrm>
        </p:grpSpPr>
        <p:sp>
          <p:nvSpPr>
            <p:cNvPr id="549" name="Google Shape;6852;p78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Google Shape;6853;p78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Google Shape;6854;p78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Google Shape;6855;p78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Google Shape;6856;p78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Google Shape;6857;p78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1" name="Google Shape;6858;p78"/>
          <p:cNvGrpSpPr/>
          <p:nvPr/>
        </p:nvGrpSpPr>
        <p:grpSpPr>
          <a:xfrm>
            <a:off x="4642128" y="2520613"/>
            <a:ext cx="377362" cy="425426"/>
            <a:chOff x="3330525" y="4399275"/>
            <a:chExt cx="390650" cy="481850"/>
          </a:xfrm>
        </p:grpSpPr>
        <p:sp>
          <p:nvSpPr>
            <p:cNvPr id="542" name="Google Shape;6859;p7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Google Shape;6860;p7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Google Shape;6861;p7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Google Shape;6862;p7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Google Shape;6863;p7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Google Shape;6864;p7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Google Shape;6865;p7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2" name="Google Shape;6866;p78"/>
          <p:cNvGrpSpPr/>
          <p:nvPr/>
        </p:nvGrpSpPr>
        <p:grpSpPr>
          <a:xfrm>
            <a:off x="5224556" y="2520625"/>
            <a:ext cx="347464" cy="425404"/>
            <a:chOff x="3938800" y="4399275"/>
            <a:chExt cx="359700" cy="481825"/>
          </a:xfrm>
        </p:grpSpPr>
        <p:sp>
          <p:nvSpPr>
            <p:cNvPr id="537" name="Google Shape;6867;p78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Google Shape;6868;p78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Google Shape;6869;p78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Google Shape;6870;p78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Google Shape;6871;p78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3" name="Google Shape;6872;p78"/>
          <p:cNvGrpSpPr/>
          <p:nvPr/>
        </p:nvGrpSpPr>
        <p:grpSpPr>
          <a:xfrm>
            <a:off x="4736772" y="5439055"/>
            <a:ext cx="218192" cy="425404"/>
            <a:chOff x="4584850" y="4399275"/>
            <a:chExt cx="225875" cy="481825"/>
          </a:xfrm>
        </p:grpSpPr>
        <p:sp>
          <p:nvSpPr>
            <p:cNvPr id="535" name="Google Shape;6873;p78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Google Shape;6874;p78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4" name="Google Shape;6875;p78"/>
          <p:cNvGrpSpPr/>
          <p:nvPr/>
        </p:nvGrpSpPr>
        <p:grpSpPr>
          <a:xfrm>
            <a:off x="4598091" y="2053559"/>
            <a:ext cx="465435" cy="323980"/>
            <a:chOff x="3271200" y="3863875"/>
            <a:chExt cx="481825" cy="366950"/>
          </a:xfrm>
        </p:grpSpPr>
        <p:sp>
          <p:nvSpPr>
            <p:cNvPr id="533" name="Google Shape;6876;p78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Google Shape;6877;p78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5" name="Google Shape;6878;p78"/>
          <p:cNvSpPr/>
          <p:nvPr/>
        </p:nvSpPr>
        <p:spPr>
          <a:xfrm>
            <a:off x="5173236" y="5438967"/>
            <a:ext cx="510739" cy="425227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6" name="Google Shape;6879;p78"/>
          <p:cNvGrpSpPr/>
          <p:nvPr/>
        </p:nvGrpSpPr>
        <p:grpSpPr>
          <a:xfrm>
            <a:off x="886877" y="5884099"/>
            <a:ext cx="465435" cy="425404"/>
            <a:chOff x="5642550" y="4399275"/>
            <a:chExt cx="481825" cy="481825"/>
          </a:xfrm>
        </p:grpSpPr>
        <p:sp>
          <p:nvSpPr>
            <p:cNvPr id="531" name="Google Shape;6880;p78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Google Shape;6881;p78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7" name="Google Shape;6882;p78"/>
          <p:cNvGrpSpPr/>
          <p:nvPr/>
        </p:nvGrpSpPr>
        <p:grpSpPr>
          <a:xfrm>
            <a:off x="3370275" y="5899031"/>
            <a:ext cx="498448" cy="395540"/>
            <a:chOff x="6218300" y="4416175"/>
            <a:chExt cx="516000" cy="448000"/>
          </a:xfrm>
        </p:grpSpPr>
        <p:sp>
          <p:nvSpPr>
            <p:cNvPr id="528" name="Google Shape;6883;p7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Google Shape;6884;p7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Google Shape;6885;p7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8" name="Google Shape;6886;p78"/>
          <p:cNvGrpSpPr/>
          <p:nvPr/>
        </p:nvGrpSpPr>
        <p:grpSpPr>
          <a:xfrm>
            <a:off x="3509349" y="3038380"/>
            <a:ext cx="465435" cy="425404"/>
            <a:chOff x="899850" y="4992125"/>
            <a:chExt cx="481825" cy="481825"/>
          </a:xfrm>
        </p:grpSpPr>
        <p:sp>
          <p:nvSpPr>
            <p:cNvPr id="525" name="Google Shape;6887;p78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Google Shape;6888;p78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Google Shape;6889;p78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9" name="Google Shape;6890;p78"/>
          <p:cNvGrpSpPr/>
          <p:nvPr/>
        </p:nvGrpSpPr>
        <p:grpSpPr>
          <a:xfrm>
            <a:off x="2882138" y="3038380"/>
            <a:ext cx="465435" cy="425404"/>
            <a:chOff x="1492675" y="4992125"/>
            <a:chExt cx="481825" cy="481825"/>
          </a:xfrm>
        </p:grpSpPr>
        <p:sp>
          <p:nvSpPr>
            <p:cNvPr id="523" name="Google Shape;6891;p7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Google Shape;6892;p7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0" name="Google Shape;6893;p78"/>
          <p:cNvGrpSpPr/>
          <p:nvPr/>
        </p:nvGrpSpPr>
        <p:grpSpPr>
          <a:xfrm>
            <a:off x="2254824" y="3038380"/>
            <a:ext cx="465435" cy="425404"/>
            <a:chOff x="2085525" y="4992125"/>
            <a:chExt cx="481825" cy="481825"/>
          </a:xfrm>
        </p:grpSpPr>
        <p:sp>
          <p:nvSpPr>
            <p:cNvPr id="521" name="Google Shape;6894;p7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Google Shape;6895;p7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1" name="Google Shape;6896;p78"/>
          <p:cNvGrpSpPr/>
          <p:nvPr/>
        </p:nvGrpSpPr>
        <p:grpSpPr>
          <a:xfrm>
            <a:off x="4763772" y="3038380"/>
            <a:ext cx="465435" cy="425404"/>
            <a:chOff x="2678350" y="4992125"/>
            <a:chExt cx="481825" cy="481825"/>
          </a:xfrm>
        </p:grpSpPr>
        <p:sp>
          <p:nvSpPr>
            <p:cNvPr id="518" name="Google Shape;6897;p78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Google Shape;6898;p78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Google Shape;6899;p78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2" name="Google Shape;6900;p78"/>
          <p:cNvGrpSpPr/>
          <p:nvPr/>
        </p:nvGrpSpPr>
        <p:grpSpPr>
          <a:xfrm>
            <a:off x="1739460" y="3038380"/>
            <a:ext cx="465435" cy="425404"/>
            <a:chOff x="3271200" y="4992125"/>
            <a:chExt cx="481825" cy="481825"/>
          </a:xfrm>
        </p:grpSpPr>
        <p:sp>
          <p:nvSpPr>
            <p:cNvPr id="515" name="Google Shape;6901;p78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Google Shape;6902;p78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Google Shape;6903;p78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3" name="Google Shape;6904;p78"/>
          <p:cNvGrpSpPr/>
          <p:nvPr/>
        </p:nvGrpSpPr>
        <p:grpSpPr>
          <a:xfrm>
            <a:off x="5390806" y="3039672"/>
            <a:ext cx="465652" cy="422821"/>
            <a:chOff x="3863900" y="4993625"/>
            <a:chExt cx="482050" cy="478900"/>
          </a:xfrm>
        </p:grpSpPr>
        <p:sp>
          <p:nvSpPr>
            <p:cNvPr id="511" name="Google Shape;6905;p78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Google Shape;6906;p78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Google Shape;6907;p78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Google Shape;6908;p78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4" name="Google Shape;6909;p78"/>
          <p:cNvGrpSpPr/>
          <p:nvPr/>
        </p:nvGrpSpPr>
        <p:grpSpPr>
          <a:xfrm>
            <a:off x="4884359" y="5958101"/>
            <a:ext cx="465652" cy="422821"/>
            <a:chOff x="4456725" y="4993625"/>
            <a:chExt cx="482050" cy="478900"/>
          </a:xfrm>
        </p:grpSpPr>
        <p:sp>
          <p:nvSpPr>
            <p:cNvPr id="507" name="Google Shape;6910;p78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Google Shape;6911;p78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Google Shape;6912;p78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Google Shape;6913;p78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oogle Shape;6914;p78"/>
          <p:cNvGrpSpPr/>
          <p:nvPr/>
        </p:nvGrpSpPr>
        <p:grpSpPr>
          <a:xfrm>
            <a:off x="4613151" y="3882778"/>
            <a:ext cx="465435" cy="398806"/>
            <a:chOff x="4456875" y="2635825"/>
            <a:chExt cx="481825" cy="451700"/>
          </a:xfrm>
        </p:grpSpPr>
        <p:sp>
          <p:nvSpPr>
            <p:cNvPr id="501" name="Google Shape;6915;p7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Google Shape;6916;p7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Google Shape;6917;p7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Google Shape;6918;p7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Google Shape;6919;p7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Google Shape;6920;p7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6" name="Google Shape;6921;p78"/>
          <p:cNvGrpSpPr/>
          <p:nvPr/>
        </p:nvGrpSpPr>
        <p:grpSpPr>
          <a:xfrm>
            <a:off x="4136533" y="3039660"/>
            <a:ext cx="465652" cy="422843"/>
            <a:chOff x="5049575" y="4993600"/>
            <a:chExt cx="482050" cy="478925"/>
          </a:xfrm>
        </p:grpSpPr>
        <p:sp>
          <p:nvSpPr>
            <p:cNvPr id="497" name="Google Shape;6922;p78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6923;p78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Google Shape;6924;p78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Google Shape;6925;p78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7" name="Google Shape;6926;p78"/>
          <p:cNvGrpSpPr/>
          <p:nvPr/>
        </p:nvGrpSpPr>
        <p:grpSpPr>
          <a:xfrm>
            <a:off x="4615180" y="4921288"/>
            <a:ext cx="461378" cy="425381"/>
            <a:chOff x="4464775" y="3806475"/>
            <a:chExt cx="477625" cy="481800"/>
          </a:xfrm>
        </p:grpSpPr>
        <p:sp>
          <p:nvSpPr>
            <p:cNvPr id="491" name="Google Shape;6927;p78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6928;p78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6929;p78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6930;p78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6931;p78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6932;p78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8" name="Google Shape;6933;p78"/>
          <p:cNvGrpSpPr/>
          <p:nvPr/>
        </p:nvGrpSpPr>
        <p:grpSpPr>
          <a:xfrm>
            <a:off x="4052853" y="2520646"/>
            <a:ext cx="409070" cy="425360"/>
            <a:chOff x="2707950" y="4399325"/>
            <a:chExt cx="423475" cy="481775"/>
          </a:xfrm>
        </p:grpSpPr>
        <p:sp>
          <p:nvSpPr>
            <p:cNvPr id="479" name="Google Shape;6934;p78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6935;p78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6936;p78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6937;p78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6938;p78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6939;p78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6940;p78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6941;p78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6942;p78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6943;p78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6944;p78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6945;p78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2" name="Google Shape;7312;p80"/>
          <p:cNvSpPr txBox="1">
            <a:spLocks/>
          </p:cNvSpPr>
          <p:nvPr/>
        </p:nvSpPr>
        <p:spPr>
          <a:xfrm>
            <a:off x="3279589" y="280841"/>
            <a:ext cx="5616368" cy="575859"/>
          </a:xfrm>
          <a:prstGeom prst="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>
              <a:lnSpc>
                <a:spcPct val="150000"/>
              </a:lnSpc>
              <a:defRPr sz="2400" b="1">
                <a:solidFill>
                  <a:schemeClr val="tx1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آیکونها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70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12;p80"/>
          <p:cNvSpPr txBox="1">
            <a:spLocks/>
          </p:cNvSpPr>
          <p:nvPr/>
        </p:nvSpPr>
        <p:spPr>
          <a:xfrm>
            <a:off x="3279589" y="280841"/>
            <a:ext cx="5616368" cy="575859"/>
          </a:xfrm>
          <a:prstGeom prst="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>
              <a:lnSpc>
                <a:spcPct val="150000"/>
              </a:lnSpc>
              <a:defRPr sz="2400" b="1">
                <a:solidFill>
                  <a:schemeClr val="tx1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آیکونها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" name="Google Shape;7311;p80"/>
          <p:cNvSpPr txBox="1">
            <a:spLocks/>
          </p:cNvSpPr>
          <p:nvPr/>
        </p:nvSpPr>
        <p:spPr>
          <a:xfrm>
            <a:off x="1702443" y="1079672"/>
            <a:ext cx="3785569" cy="528744"/>
          </a:xfrm>
          <a:prstGeom prst="rect">
            <a:avLst/>
          </a:prstGeom>
        </p:spPr>
        <p:txBody>
          <a:bodyPr spcFirstLastPara="1" vert="horz" wrap="square" lIns="68569" tIns="68569" rIns="68569" bIns="68569" rtlCol="1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fa-IR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313;p80"/>
          <p:cNvSpPr/>
          <p:nvPr/>
        </p:nvSpPr>
        <p:spPr>
          <a:xfrm>
            <a:off x="297217" y="1414374"/>
            <a:ext cx="555855" cy="579138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oogle Shape;7314;p80"/>
          <p:cNvGrpSpPr/>
          <p:nvPr/>
        </p:nvGrpSpPr>
        <p:grpSpPr>
          <a:xfrm>
            <a:off x="297407" y="2113976"/>
            <a:ext cx="555855" cy="580556"/>
            <a:chOff x="-65145700" y="3727425"/>
            <a:chExt cx="317425" cy="317425"/>
          </a:xfrm>
        </p:grpSpPr>
        <p:sp>
          <p:nvSpPr>
            <p:cNvPr id="6" name="Google Shape;7315;p80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7316;p80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oogle Shape;7317;p80"/>
          <p:cNvGrpSpPr/>
          <p:nvPr/>
        </p:nvGrpSpPr>
        <p:grpSpPr>
          <a:xfrm>
            <a:off x="302246" y="2791991"/>
            <a:ext cx="546178" cy="580556"/>
            <a:chOff x="-65144125" y="4094450"/>
            <a:chExt cx="311900" cy="317425"/>
          </a:xfrm>
        </p:grpSpPr>
        <p:sp>
          <p:nvSpPr>
            <p:cNvPr id="9" name="Google Shape;7318;p80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7319;p80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7320;p80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Google Shape;7321;p80"/>
          <p:cNvSpPr/>
          <p:nvPr/>
        </p:nvSpPr>
        <p:spPr>
          <a:xfrm>
            <a:off x="3638368" y="1412203"/>
            <a:ext cx="558612" cy="583483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oogle Shape;7322;p80"/>
          <p:cNvGrpSpPr/>
          <p:nvPr/>
        </p:nvGrpSpPr>
        <p:grpSpPr>
          <a:xfrm>
            <a:off x="3637371" y="2113358"/>
            <a:ext cx="560976" cy="581791"/>
            <a:chOff x="-63250675" y="3744075"/>
            <a:chExt cx="320350" cy="318100"/>
          </a:xfrm>
        </p:grpSpPr>
        <p:sp>
          <p:nvSpPr>
            <p:cNvPr id="14" name="Google Shape;7323;p80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324;p80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7325;p80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oogle Shape;7326;p80"/>
          <p:cNvGrpSpPr/>
          <p:nvPr/>
        </p:nvGrpSpPr>
        <p:grpSpPr>
          <a:xfrm>
            <a:off x="3639932" y="2791991"/>
            <a:ext cx="555855" cy="580556"/>
            <a:chOff x="-63250675" y="4110200"/>
            <a:chExt cx="317425" cy="317425"/>
          </a:xfrm>
        </p:grpSpPr>
        <p:sp>
          <p:nvSpPr>
            <p:cNvPr id="18" name="Google Shape;7327;p80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7328;p80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7329;p80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7330;p80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7331;p80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7332;p80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7333;p80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7334;p80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7335;p80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oogle Shape;7336;p80"/>
          <p:cNvGrpSpPr/>
          <p:nvPr/>
        </p:nvGrpSpPr>
        <p:grpSpPr>
          <a:xfrm>
            <a:off x="1640657" y="3577785"/>
            <a:ext cx="543464" cy="567251"/>
            <a:chOff x="-61351725" y="3372400"/>
            <a:chExt cx="310350" cy="310150"/>
          </a:xfrm>
        </p:grpSpPr>
        <p:sp>
          <p:nvSpPr>
            <p:cNvPr id="28" name="Google Shape;7337;p80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7338;p80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7339;p80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oogle Shape;7340;p80"/>
          <p:cNvGrpSpPr/>
          <p:nvPr/>
        </p:nvGrpSpPr>
        <p:grpSpPr>
          <a:xfrm>
            <a:off x="1635138" y="4309773"/>
            <a:ext cx="554496" cy="527242"/>
            <a:chOff x="-61354875" y="3751050"/>
            <a:chExt cx="316650" cy="288275"/>
          </a:xfrm>
        </p:grpSpPr>
        <p:sp>
          <p:nvSpPr>
            <p:cNvPr id="32" name="Google Shape;7341;p80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7342;p80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7343;p80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oogle Shape;7344;p80"/>
          <p:cNvGrpSpPr/>
          <p:nvPr/>
        </p:nvGrpSpPr>
        <p:grpSpPr>
          <a:xfrm>
            <a:off x="1635138" y="5007905"/>
            <a:ext cx="554496" cy="580603"/>
            <a:chOff x="-61354875" y="4101525"/>
            <a:chExt cx="316650" cy="317450"/>
          </a:xfrm>
        </p:grpSpPr>
        <p:sp>
          <p:nvSpPr>
            <p:cNvPr id="36" name="Google Shape;7345;p80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7346;p80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oogle Shape;7347;p80"/>
          <p:cNvGrpSpPr/>
          <p:nvPr/>
        </p:nvGrpSpPr>
        <p:grpSpPr>
          <a:xfrm>
            <a:off x="4989738" y="3572366"/>
            <a:ext cx="557210" cy="578088"/>
            <a:chOff x="-59470075" y="3308975"/>
            <a:chExt cx="318200" cy="316075"/>
          </a:xfrm>
        </p:grpSpPr>
        <p:sp>
          <p:nvSpPr>
            <p:cNvPr id="39" name="Google Shape;7348;p80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7349;p80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7350;p80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7351;p80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7352;p80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7353;p80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7354;p80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7355;p80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7356;p80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oogle Shape;7357;p80"/>
          <p:cNvGrpSpPr/>
          <p:nvPr/>
        </p:nvGrpSpPr>
        <p:grpSpPr>
          <a:xfrm>
            <a:off x="972016" y="1415727"/>
            <a:ext cx="555855" cy="576486"/>
            <a:chOff x="-64781025" y="3361050"/>
            <a:chExt cx="317425" cy="315200"/>
          </a:xfrm>
        </p:grpSpPr>
        <p:sp>
          <p:nvSpPr>
            <p:cNvPr id="49" name="Google Shape;7358;p80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7359;p80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7360;p80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7361;p80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Google Shape;7362;p80"/>
          <p:cNvSpPr/>
          <p:nvPr/>
        </p:nvSpPr>
        <p:spPr>
          <a:xfrm>
            <a:off x="971827" y="2115386"/>
            <a:ext cx="555855" cy="577675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7363;p80"/>
          <p:cNvSpPr/>
          <p:nvPr/>
        </p:nvSpPr>
        <p:spPr>
          <a:xfrm>
            <a:off x="1013198" y="2791961"/>
            <a:ext cx="473111" cy="58055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7364;p80"/>
          <p:cNvSpPr/>
          <p:nvPr/>
        </p:nvSpPr>
        <p:spPr>
          <a:xfrm>
            <a:off x="4320650" y="1477769"/>
            <a:ext cx="554451" cy="452346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oogle Shape;7365;p80"/>
          <p:cNvGrpSpPr/>
          <p:nvPr/>
        </p:nvGrpSpPr>
        <p:grpSpPr>
          <a:xfrm>
            <a:off x="4308400" y="2113542"/>
            <a:ext cx="579320" cy="581424"/>
            <a:chOff x="-62890750" y="3747425"/>
            <a:chExt cx="330825" cy="317900"/>
          </a:xfrm>
        </p:grpSpPr>
        <p:sp>
          <p:nvSpPr>
            <p:cNvPr id="57" name="Google Shape;7366;p80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7367;p80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7368;p80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7369;p80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7370;p80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7371;p80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7372;p80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7373;p80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7374;p80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7375;p80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7376;p80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7377;p80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7378;p80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7379;p80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oogle Shape;7380;p80"/>
          <p:cNvGrpSpPr/>
          <p:nvPr/>
        </p:nvGrpSpPr>
        <p:grpSpPr>
          <a:xfrm>
            <a:off x="4320132" y="2792700"/>
            <a:ext cx="555855" cy="579138"/>
            <a:chOff x="-62884425" y="4111775"/>
            <a:chExt cx="317425" cy="316650"/>
          </a:xfrm>
        </p:grpSpPr>
        <p:sp>
          <p:nvSpPr>
            <p:cNvPr id="72" name="Google Shape;7381;p80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7382;p80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oogle Shape;7383;p80"/>
          <p:cNvGrpSpPr/>
          <p:nvPr/>
        </p:nvGrpSpPr>
        <p:grpSpPr>
          <a:xfrm>
            <a:off x="2311149" y="3576872"/>
            <a:ext cx="553095" cy="569079"/>
            <a:chOff x="-60991775" y="3376900"/>
            <a:chExt cx="315850" cy="311150"/>
          </a:xfrm>
        </p:grpSpPr>
        <p:sp>
          <p:nvSpPr>
            <p:cNvPr id="75" name="Google Shape;7384;p80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7385;p80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7386;p80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oogle Shape;7387;p80"/>
          <p:cNvGrpSpPr/>
          <p:nvPr/>
        </p:nvGrpSpPr>
        <p:grpSpPr>
          <a:xfrm>
            <a:off x="2310449" y="4289586"/>
            <a:ext cx="554496" cy="567616"/>
            <a:chOff x="-60988625" y="3740800"/>
            <a:chExt cx="316650" cy="310350"/>
          </a:xfrm>
        </p:grpSpPr>
        <p:sp>
          <p:nvSpPr>
            <p:cNvPr id="79" name="Google Shape;7388;p80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7389;p80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7390;p80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oogle Shape;7391;p80"/>
          <p:cNvGrpSpPr/>
          <p:nvPr/>
        </p:nvGrpSpPr>
        <p:grpSpPr>
          <a:xfrm>
            <a:off x="2310449" y="5009550"/>
            <a:ext cx="554496" cy="577310"/>
            <a:chOff x="-60987850" y="4100950"/>
            <a:chExt cx="316650" cy="315650"/>
          </a:xfrm>
        </p:grpSpPr>
        <p:sp>
          <p:nvSpPr>
            <p:cNvPr id="83" name="Google Shape;7392;p80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7393;p80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Google Shape;7394;p80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Google Shape;7395;p80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7396;p80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" name="Google Shape;7397;p80"/>
          <p:cNvGrpSpPr/>
          <p:nvPr/>
        </p:nvGrpSpPr>
        <p:grpSpPr>
          <a:xfrm>
            <a:off x="4989036" y="4291027"/>
            <a:ext cx="558612" cy="564736"/>
            <a:chOff x="-59447250" y="3706150"/>
            <a:chExt cx="319000" cy="308775"/>
          </a:xfrm>
        </p:grpSpPr>
        <p:sp>
          <p:nvSpPr>
            <p:cNvPr id="89" name="Google Shape;7398;p80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7399;p80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7400;p80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7401;p80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oogle Shape;7402;p80"/>
          <p:cNvGrpSpPr/>
          <p:nvPr/>
        </p:nvGrpSpPr>
        <p:grpSpPr>
          <a:xfrm>
            <a:off x="1642252" y="1433897"/>
            <a:ext cx="557253" cy="575755"/>
            <a:chOff x="-64406125" y="3362225"/>
            <a:chExt cx="318225" cy="314800"/>
          </a:xfrm>
        </p:grpSpPr>
        <p:sp>
          <p:nvSpPr>
            <p:cNvPr id="94" name="Google Shape;7403;p80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Google Shape;7404;p80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7405;p80"/>
          <p:cNvSpPr/>
          <p:nvPr/>
        </p:nvSpPr>
        <p:spPr>
          <a:xfrm>
            <a:off x="1737917" y="2131751"/>
            <a:ext cx="365550" cy="580556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Google Shape;7406;p80"/>
          <p:cNvGrpSpPr/>
          <p:nvPr/>
        </p:nvGrpSpPr>
        <p:grpSpPr>
          <a:xfrm>
            <a:off x="1642953" y="2810505"/>
            <a:ext cx="555855" cy="579138"/>
            <a:chOff x="-64410850" y="4094450"/>
            <a:chExt cx="317425" cy="316650"/>
          </a:xfrm>
        </p:grpSpPr>
        <p:sp>
          <p:nvSpPr>
            <p:cNvPr id="98" name="Google Shape;7407;p80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Google Shape;7408;p80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Google Shape;7409;p80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Google Shape;7410;p80"/>
          <p:cNvSpPr/>
          <p:nvPr/>
        </p:nvSpPr>
        <p:spPr>
          <a:xfrm>
            <a:off x="5039605" y="1413504"/>
            <a:ext cx="484145" cy="580876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" name="Google Shape;7411;p80"/>
          <p:cNvGrpSpPr/>
          <p:nvPr/>
        </p:nvGrpSpPr>
        <p:grpSpPr>
          <a:xfrm>
            <a:off x="5005290" y="2113081"/>
            <a:ext cx="553138" cy="582340"/>
            <a:chOff x="-62516625" y="3743175"/>
            <a:chExt cx="315875" cy="318400"/>
          </a:xfrm>
        </p:grpSpPr>
        <p:sp>
          <p:nvSpPr>
            <p:cNvPr id="103" name="Google Shape;7412;p80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Google Shape;7413;p80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oogle Shape;7414;p80"/>
          <p:cNvGrpSpPr/>
          <p:nvPr/>
        </p:nvGrpSpPr>
        <p:grpSpPr>
          <a:xfrm>
            <a:off x="5015641" y="2824387"/>
            <a:ext cx="532433" cy="515765"/>
            <a:chOff x="-62511900" y="4129100"/>
            <a:chExt cx="304050" cy="282000"/>
          </a:xfrm>
        </p:grpSpPr>
        <p:sp>
          <p:nvSpPr>
            <p:cNvPr id="106" name="Google Shape;7415;p80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7416;p80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7417;p80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7418;p80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7419;p80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" name="Google Shape;7420;p80"/>
          <p:cNvGrpSpPr/>
          <p:nvPr/>
        </p:nvGrpSpPr>
        <p:grpSpPr>
          <a:xfrm>
            <a:off x="3014966" y="3571134"/>
            <a:ext cx="470354" cy="580556"/>
            <a:chOff x="-60597975" y="3367475"/>
            <a:chExt cx="268600" cy="317425"/>
          </a:xfrm>
        </p:grpSpPr>
        <p:sp>
          <p:nvSpPr>
            <p:cNvPr id="112" name="Google Shape;7421;p80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7422;p80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Google Shape;7423;p80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Google Shape;7424;p80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7425;p80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7426;p80"/>
          <p:cNvSpPr/>
          <p:nvPr/>
        </p:nvSpPr>
        <p:spPr>
          <a:xfrm>
            <a:off x="2970660" y="4284872"/>
            <a:ext cx="558612" cy="576990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8" name="Google Shape;7427;p80"/>
          <p:cNvGrpSpPr/>
          <p:nvPr/>
        </p:nvGrpSpPr>
        <p:grpSpPr>
          <a:xfrm>
            <a:off x="2972895" y="5090756"/>
            <a:ext cx="554496" cy="414897"/>
            <a:chOff x="-60621600" y="4145650"/>
            <a:chExt cx="316650" cy="226850"/>
          </a:xfrm>
        </p:grpSpPr>
        <p:sp>
          <p:nvSpPr>
            <p:cNvPr id="119" name="Google Shape;7428;p80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Google Shape;7429;p80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7430;p80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431;p80"/>
          <p:cNvGrpSpPr/>
          <p:nvPr/>
        </p:nvGrpSpPr>
        <p:grpSpPr>
          <a:xfrm>
            <a:off x="4995931" y="5009344"/>
            <a:ext cx="544822" cy="577721"/>
            <a:chOff x="-59400775" y="4084200"/>
            <a:chExt cx="311125" cy="315875"/>
          </a:xfrm>
        </p:grpSpPr>
        <p:sp>
          <p:nvSpPr>
            <p:cNvPr id="123" name="Google Shape;7432;p80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Google Shape;7433;p80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Google Shape;7434;p80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7435;p80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7436;p80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7437;p80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" name="Google Shape;7438;p80"/>
          <p:cNvGrpSpPr/>
          <p:nvPr/>
        </p:nvGrpSpPr>
        <p:grpSpPr>
          <a:xfrm>
            <a:off x="2308079" y="1414401"/>
            <a:ext cx="553095" cy="579138"/>
            <a:chOff x="-64044600" y="3360375"/>
            <a:chExt cx="315850" cy="316650"/>
          </a:xfrm>
        </p:grpSpPr>
        <p:sp>
          <p:nvSpPr>
            <p:cNvPr id="130" name="Google Shape;7439;p80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7440;p80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7441;p80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3" name="Google Shape;7442;p80"/>
          <p:cNvGrpSpPr/>
          <p:nvPr/>
        </p:nvGrpSpPr>
        <p:grpSpPr>
          <a:xfrm>
            <a:off x="2348070" y="2113976"/>
            <a:ext cx="473111" cy="580556"/>
            <a:chOff x="-64022550" y="3727425"/>
            <a:chExt cx="270175" cy="317425"/>
          </a:xfrm>
        </p:grpSpPr>
        <p:sp>
          <p:nvSpPr>
            <p:cNvPr id="134" name="Google Shape;7443;p80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7444;p80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7445;p80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oogle Shape;7446;p80"/>
          <p:cNvGrpSpPr/>
          <p:nvPr/>
        </p:nvGrpSpPr>
        <p:grpSpPr>
          <a:xfrm>
            <a:off x="2384603" y="2791968"/>
            <a:ext cx="400047" cy="580603"/>
            <a:chOff x="-64001300" y="4093650"/>
            <a:chExt cx="228450" cy="317450"/>
          </a:xfrm>
        </p:grpSpPr>
        <p:sp>
          <p:nvSpPr>
            <p:cNvPr id="138" name="Google Shape;7447;p80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7448;p80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7449;p80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7450;p80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oogle Shape;7451;p80"/>
          <p:cNvGrpSpPr/>
          <p:nvPr/>
        </p:nvGrpSpPr>
        <p:grpSpPr>
          <a:xfrm>
            <a:off x="294452" y="3571751"/>
            <a:ext cx="544822" cy="579322"/>
            <a:chOff x="-62148800" y="3377700"/>
            <a:chExt cx="311125" cy="316750"/>
          </a:xfrm>
        </p:grpSpPr>
        <p:sp>
          <p:nvSpPr>
            <p:cNvPr id="143" name="Google Shape;7452;p80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7453;p80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5" name="Google Shape;7454;p80"/>
          <p:cNvGrpSpPr/>
          <p:nvPr/>
        </p:nvGrpSpPr>
        <p:grpSpPr>
          <a:xfrm>
            <a:off x="288256" y="4283093"/>
            <a:ext cx="557210" cy="580603"/>
            <a:chOff x="-62154300" y="3743950"/>
            <a:chExt cx="318200" cy="317450"/>
          </a:xfrm>
        </p:grpSpPr>
        <p:sp>
          <p:nvSpPr>
            <p:cNvPr id="146" name="Google Shape;7455;p80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7456;p80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8" name="Google Shape;7457;p80"/>
          <p:cNvGrpSpPr/>
          <p:nvPr/>
        </p:nvGrpSpPr>
        <p:grpSpPr>
          <a:xfrm>
            <a:off x="288236" y="5008637"/>
            <a:ext cx="557253" cy="579138"/>
            <a:chOff x="-62151950" y="4111775"/>
            <a:chExt cx="318225" cy="316650"/>
          </a:xfrm>
        </p:grpSpPr>
        <p:sp>
          <p:nvSpPr>
            <p:cNvPr id="149" name="Google Shape;7458;p80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7459;p80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7460;p80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7461;p80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oogle Shape;7462;p80"/>
          <p:cNvGrpSpPr/>
          <p:nvPr/>
        </p:nvGrpSpPr>
        <p:grpSpPr>
          <a:xfrm>
            <a:off x="3646146" y="3570996"/>
            <a:ext cx="557210" cy="580829"/>
            <a:chOff x="-60254550" y="3367325"/>
            <a:chExt cx="318200" cy="317575"/>
          </a:xfrm>
        </p:grpSpPr>
        <p:sp>
          <p:nvSpPr>
            <p:cNvPr id="154" name="Google Shape;7463;p80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7464;p80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7465;p80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7466;p80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8" name="Google Shape;7467;p80"/>
          <p:cNvGrpSpPr/>
          <p:nvPr/>
        </p:nvGrpSpPr>
        <p:grpSpPr>
          <a:xfrm>
            <a:off x="3647504" y="4283914"/>
            <a:ext cx="554496" cy="578956"/>
            <a:chOff x="-60255350" y="3733825"/>
            <a:chExt cx="316650" cy="316550"/>
          </a:xfrm>
        </p:grpSpPr>
        <p:sp>
          <p:nvSpPr>
            <p:cNvPr id="159" name="Google Shape;7468;p80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7469;p80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7470;p80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7471;p80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7472;p80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7473;p80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7474;p80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6" name="Google Shape;7475;p80"/>
          <p:cNvGrpSpPr/>
          <p:nvPr/>
        </p:nvGrpSpPr>
        <p:grpSpPr>
          <a:xfrm>
            <a:off x="3689574" y="5009344"/>
            <a:ext cx="470354" cy="577721"/>
            <a:chOff x="-60232500" y="4101525"/>
            <a:chExt cx="268600" cy="315875"/>
          </a:xfrm>
        </p:grpSpPr>
        <p:sp>
          <p:nvSpPr>
            <p:cNvPr id="167" name="Google Shape;7476;p80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7477;p80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9" name="Google Shape;7478;p80"/>
          <p:cNvSpPr/>
          <p:nvPr/>
        </p:nvSpPr>
        <p:spPr>
          <a:xfrm>
            <a:off x="2308911" y="5750623"/>
            <a:ext cx="554451" cy="580603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0" name="Google Shape;7479;p80"/>
          <p:cNvGrpSpPr/>
          <p:nvPr/>
        </p:nvGrpSpPr>
        <p:grpSpPr>
          <a:xfrm>
            <a:off x="2982767" y="1414401"/>
            <a:ext cx="557253" cy="579138"/>
            <a:chOff x="-63679950" y="3360375"/>
            <a:chExt cx="318225" cy="316650"/>
          </a:xfrm>
        </p:grpSpPr>
        <p:sp>
          <p:nvSpPr>
            <p:cNvPr id="171" name="Google Shape;7480;p80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7481;p80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7482;p80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7483;p80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5" name="Google Shape;7484;p80"/>
          <p:cNvSpPr/>
          <p:nvPr/>
        </p:nvSpPr>
        <p:spPr>
          <a:xfrm>
            <a:off x="2981202" y="2113581"/>
            <a:ext cx="560012" cy="581288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6" name="Google Shape;7485;p80"/>
          <p:cNvGrpSpPr/>
          <p:nvPr/>
        </p:nvGrpSpPr>
        <p:grpSpPr>
          <a:xfrm>
            <a:off x="2980688" y="2791785"/>
            <a:ext cx="561412" cy="580968"/>
            <a:chOff x="-63679950" y="4093450"/>
            <a:chExt cx="320600" cy="317650"/>
          </a:xfrm>
        </p:grpSpPr>
        <p:sp>
          <p:nvSpPr>
            <p:cNvPr id="177" name="Google Shape;7486;p80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7487;p80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7488;p80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0" name="Google Shape;7489;p80"/>
          <p:cNvGrpSpPr/>
          <p:nvPr/>
        </p:nvGrpSpPr>
        <p:grpSpPr>
          <a:xfrm>
            <a:off x="952761" y="3571111"/>
            <a:ext cx="554496" cy="580603"/>
            <a:chOff x="-61784125" y="3377700"/>
            <a:chExt cx="316650" cy="317450"/>
          </a:xfrm>
        </p:grpSpPr>
        <p:sp>
          <p:nvSpPr>
            <p:cNvPr id="181" name="Google Shape;7490;p80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7491;p80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7492;p80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7493;p80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7494;p80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7495;p80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7496;p80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8" name="Google Shape;7497;p80"/>
          <p:cNvGrpSpPr/>
          <p:nvPr/>
        </p:nvGrpSpPr>
        <p:grpSpPr>
          <a:xfrm>
            <a:off x="952761" y="4283093"/>
            <a:ext cx="554496" cy="580603"/>
            <a:chOff x="-61783350" y="3743950"/>
            <a:chExt cx="316650" cy="317450"/>
          </a:xfrm>
        </p:grpSpPr>
        <p:sp>
          <p:nvSpPr>
            <p:cNvPr id="189" name="Google Shape;7498;p80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7499;p80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1" name="Google Shape;7500;p80"/>
          <p:cNvSpPr/>
          <p:nvPr/>
        </p:nvSpPr>
        <p:spPr>
          <a:xfrm>
            <a:off x="952581" y="5008352"/>
            <a:ext cx="554496" cy="579641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Google Shape;7501;p80"/>
          <p:cNvSpPr/>
          <p:nvPr/>
        </p:nvSpPr>
        <p:spPr>
          <a:xfrm>
            <a:off x="4316814" y="3586675"/>
            <a:ext cx="554496" cy="549419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7502;p80"/>
          <p:cNvSpPr/>
          <p:nvPr/>
        </p:nvSpPr>
        <p:spPr>
          <a:xfrm>
            <a:off x="4315436" y="4346459"/>
            <a:ext cx="557253" cy="45381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7503;p80"/>
          <p:cNvGrpSpPr/>
          <p:nvPr/>
        </p:nvGrpSpPr>
        <p:grpSpPr>
          <a:xfrm>
            <a:off x="4314911" y="5009986"/>
            <a:ext cx="558655" cy="576439"/>
            <a:chOff x="-59869425" y="4102225"/>
            <a:chExt cx="319025" cy="315175"/>
          </a:xfrm>
        </p:grpSpPr>
        <p:sp>
          <p:nvSpPr>
            <p:cNvPr id="195" name="Google Shape;7504;p80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7505;p80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7506;p80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7507;p80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9" name="Google Shape;7508;p80"/>
          <p:cNvGrpSpPr/>
          <p:nvPr/>
        </p:nvGrpSpPr>
        <p:grpSpPr>
          <a:xfrm>
            <a:off x="2981208" y="5751087"/>
            <a:ext cx="554496" cy="577721"/>
            <a:chOff x="-59029025" y="3711650"/>
            <a:chExt cx="316650" cy="315875"/>
          </a:xfrm>
        </p:grpSpPr>
        <p:sp>
          <p:nvSpPr>
            <p:cNvPr id="200" name="Google Shape;7509;p80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7510;p80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7511;p80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7512;p80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7513;p80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7514;p80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7515;p80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oogle Shape;7516;p80"/>
          <p:cNvGrpSpPr/>
          <p:nvPr/>
        </p:nvGrpSpPr>
        <p:grpSpPr>
          <a:xfrm>
            <a:off x="6365536" y="1413532"/>
            <a:ext cx="532665" cy="550407"/>
            <a:chOff x="581525" y="3254850"/>
            <a:chExt cx="297750" cy="294575"/>
          </a:xfrm>
        </p:grpSpPr>
        <p:sp>
          <p:nvSpPr>
            <p:cNvPr id="208" name="Google Shape;7517;p80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7518;p80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7519;p80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1" name="Google Shape;7520;p80"/>
          <p:cNvGrpSpPr/>
          <p:nvPr/>
        </p:nvGrpSpPr>
        <p:grpSpPr>
          <a:xfrm>
            <a:off x="6364127" y="2107391"/>
            <a:ext cx="535483" cy="555637"/>
            <a:chOff x="580725" y="3617925"/>
            <a:chExt cx="299325" cy="297375"/>
          </a:xfrm>
        </p:grpSpPr>
        <p:sp>
          <p:nvSpPr>
            <p:cNvPr id="212" name="Google Shape;7521;p8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7522;p8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7523;p8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7524;p8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7525;p8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oogle Shape;7526;p80"/>
          <p:cNvGrpSpPr/>
          <p:nvPr/>
        </p:nvGrpSpPr>
        <p:grpSpPr>
          <a:xfrm>
            <a:off x="6366947" y="2814297"/>
            <a:ext cx="529849" cy="553395"/>
            <a:chOff x="583100" y="3982600"/>
            <a:chExt cx="296175" cy="296175"/>
          </a:xfrm>
        </p:grpSpPr>
        <p:sp>
          <p:nvSpPr>
            <p:cNvPr id="218" name="Google Shape;7527;p80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7528;p80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7529;p80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7530;p80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7531;p80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7532;p80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7533;p80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7534;p80"/>
          <p:cNvGrpSpPr/>
          <p:nvPr/>
        </p:nvGrpSpPr>
        <p:grpSpPr>
          <a:xfrm>
            <a:off x="9746030" y="1413137"/>
            <a:ext cx="464998" cy="551200"/>
            <a:chOff x="2423775" y="3226875"/>
            <a:chExt cx="259925" cy="295000"/>
          </a:xfrm>
        </p:grpSpPr>
        <p:sp>
          <p:nvSpPr>
            <p:cNvPr id="226" name="Google Shape;7535;p80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7536;p80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7537;p80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oogle Shape;7538;p80"/>
          <p:cNvGrpSpPr/>
          <p:nvPr/>
        </p:nvGrpSpPr>
        <p:grpSpPr>
          <a:xfrm>
            <a:off x="9711502" y="2110708"/>
            <a:ext cx="534054" cy="549004"/>
            <a:chOff x="2404875" y="3592725"/>
            <a:chExt cx="298525" cy="293825"/>
          </a:xfrm>
        </p:grpSpPr>
        <p:sp>
          <p:nvSpPr>
            <p:cNvPr id="230" name="Google Shape;7539;p80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7540;p80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7541;p80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3" name="Google Shape;7542;p80"/>
          <p:cNvGrpSpPr/>
          <p:nvPr/>
        </p:nvGrpSpPr>
        <p:grpSpPr>
          <a:xfrm>
            <a:off x="9712911" y="2815045"/>
            <a:ext cx="531234" cy="551900"/>
            <a:chOff x="2404875" y="3955825"/>
            <a:chExt cx="296950" cy="295375"/>
          </a:xfrm>
        </p:grpSpPr>
        <p:sp>
          <p:nvSpPr>
            <p:cNvPr id="234" name="Google Shape;7543;p80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7544;p80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7545;p80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7546;p80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8" name="Google Shape;7547;p80"/>
          <p:cNvGrpSpPr/>
          <p:nvPr/>
        </p:nvGrpSpPr>
        <p:grpSpPr>
          <a:xfrm>
            <a:off x="7736237" y="3548832"/>
            <a:ext cx="528463" cy="553395"/>
            <a:chOff x="4263650" y="3235150"/>
            <a:chExt cx="295400" cy="296175"/>
          </a:xfrm>
        </p:grpSpPr>
        <p:sp>
          <p:nvSpPr>
            <p:cNvPr id="239" name="Google Shape;7548;p80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7549;p80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7550;p80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7551;p80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7552;p80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4" name="Google Shape;7553;p80"/>
          <p:cNvGrpSpPr/>
          <p:nvPr/>
        </p:nvGrpSpPr>
        <p:grpSpPr>
          <a:xfrm>
            <a:off x="7732725" y="4274659"/>
            <a:ext cx="535483" cy="518081"/>
            <a:chOff x="4266025" y="3609275"/>
            <a:chExt cx="299325" cy="277275"/>
          </a:xfrm>
        </p:grpSpPr>
        <p:sp>
          <p:nvSpPr>
            <p:cNvPr id="245" name="Google Shape;7554;p80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7555;p80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oogle Shape;7556;p80"/>
          <p:cNvGrpSpPr/>
          <p:nvPr/>
        </p:nvGrpSpPr>
        <p:grpSpPr>
          <a:xfrm>
            <a:off x="7733419" y="5010331"/>
            <a:ext cx="534097" cy="551900"/>
            <a:chOff x="4263650" y="3963700"/>
            <a:chExt cx="298550" cy="295375"/>
          </a:xfrm>
        </p:grpSpPr>
        <p:sp>
          <p:nvSpPr>
            <p:cNvPr id="248" name="Google Shape;7557;p80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7558;p80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7559;p80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7560;p80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7561;p80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7562;p80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7563;p80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5" name="Google Shape;7564;p80"/>
          <p:cNvGrpSpPr/>
          <p:nvPr/>
        </p:nvGrpSpPr>
        <p:grpSpPr>
          <a:xfrm>
            <a:off x="11181706" y="3548832"/>
            <a:ext cx="342453" cy="553395"/>
            <a:chOff x="6164975" y="3211525"/>
            <a:chExt cx="191425" cy="296175"/>
          </a:xfrm>
        </p:grpSpPr>
        <p:sp>
          <p:nvSpPr>
            <p:cNvPr id="256" name="Google Shape;7565;p80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7566;p80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7567;p80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7568;p80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7569;p80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7570;p80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7571;p80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3" name="Google Shape;7572;p80"/>
          <p:cNvGrpSpPr/>
          <p:nvPr/>
        </p:nvGrpSpPr>
        <p:grpSpPr>
          <a:xfrm>
            <a:off x="7037770" y="1412063"/>
            <a:ext cx="534097" cy="553347"/>
            <a:chOff x="946175" y="3253275"/>
            <a:chExt cx="298550" cy="296150"/>
          </a:xfrm>
        </p:grpSpPr>
        <p:sp>
          <p:nvSpPr>
            <p:cNvPr id="264" name="Google Shape;7573;p8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7574;p8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7575;p8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7576;p8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7577;p8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9" name="Google Shape;7578;p80"/>
          <p:cNvGrpSpPr/>
          <p:nvPr/>
        </p:nvGrpSpPr>
        <p:grpSpPr>
          <a:xfrm>
            <a:off x="7039179" y="2110707"/>
            <a:ext cx="531279" cy="549004"/>
            <a:chOff x="946175" y="3619500"/>
            <a:chExt cx="296975" cy="293825"/>
          </a:xfrm>
        </p:grpSpPr>
        <p:sp>
          <p:nvSpPr>
            <p:cNvPr id="270" name="Google Shape;7579;p80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7580;p80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7581;p80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7582;p80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7583;p80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7584;p80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6" name="Google Shape;7585;p80"/>
          <p:cNvGrpSpPr/>
          <p:nvPr/>
        </p:nvGrpSpPr>
        <p:grpSpPr>
          <a:xfrm>
            <a:off x="7038486" y="2813572"/>
            <a:ext cx="532665" cy="554844"/>
            <a:chOff x="944600" y="3981825"/>
            <a:chExt cx="297750" cy="296950"/>
          </a:xfrm>
        </p:grpSpPr>
        <p:sp>
          <p:nvSpPr>
            <p:cNvPr id="277" name="Google Shape;7586;p80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Google Shape;7587;p80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Google Shape;7588;p80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7589;p80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7590;p80"/>
          <p:cNvGrpSpPr/>
          <p:nvPr/>
        </p:nvGrpSpPr>
        <p:grpSpPr>
          <a:xfrm>
            <a:off x="10393842" y="1412785"/>
            <a:ext cx="529849" cy="551900"/>
            <a:chOff x="2768750" y="3227275"/>
            <a:chExt cx="296175" cy="295375"/>
          </a:xfrm>
        </p:grpSpPr>
        <p:sp>
          <p:nvSpPr>
            <p:cNvPr id="282" name="Google Shape;7591;p80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7592;p80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7593;p80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7594;p80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7595;p80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7596;p80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7597;p80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7598;p80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0" name="Google Shape;7599;p80"/>
          <p:cNvGrpSpPr/>
          <p:nvPr/>
        </p:nvGrpSpPr>
        <p:grpSpPr>
          <a:xfrm>
            <a:off x="10425551" y="2109704"/>
            <a:ext cx="466430" cy="551013"/>
            <a:chOff x="2786075" y="3591800"/>
            <a:chExt cx="260725" cy="294900"/>
          </a:xfrm>
        </p:grpSpPr>
        <p:sp>
          <p:nvSpPr>
            <p:cNvPr id="291" name="Google Shape;7600;p80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Google Shape;7601;p80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Google Shape;7602;p80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7603;p80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Google Shape;7604;p80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6" name="Google Shape;7605;p80"/>
          <p:cNvGrpSpPr/>
          <p:nvPr/>
        </p:nvGrpSpPr>
        <p:grpSpPr>
          <a:xfrm>
            <a:off x="10486846" y="2814298"/>
            <a:ext cx="343840" cy="553395"/>
            <a:chOff x="2819150" y="3955025"/>
            <a:chExt cx="192200" cy="296175"/>
          </a:xfrm>
        </p:grpSpPr>
        <p:sp>
          <p:nvSpPr>
            <p:cNvPr id="297" name="Google Shape;7606;p80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Google Shape;7607;p80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7608;p80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Google Shape;7609;p80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1" name="Google Shape;7610;p80"/>
          <p:cNvGrpSpPr/>
          <p:nvPr/>
        </p:nvGrpSpPr>
        <p:grpSpPr>
          <a:xfrm>
            <a:off x="8403912" y="3550303"/>
            <a:ext cx="528416" cy="550452"/>
            <a:chOff x="4629125" y="3235150"/>
            <a:chExt cx="295375" cy="294600"/>
          </a:xfrm>
        </p:grpSpPr>
        <p:sp>
          <p:nvSpPr>
            <p:cNvPr id="302" name="Google Shape;7611;p80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Google Shape;7612;p80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Google Shape;7613;p80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Google Shape;7614;p80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Google Shape;7615;p80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7" name="Google Shape;7616;p80"/>
          <p:cNvGrpSpPr/>
          <p:nvPr/>
        </p:nvGrpSpPr>
        <p:grpSpPr>
          <a:xfrm>
            <a:off x="8403888" y="4257750"/>
            <a:ext cx="528463" cy="551900"/>
            <a:chOff x="4628325" y="3599825"/>
            <a:chExt cx="295400" cy="295375"/>
          </a:xfrm>
        </p:grpSpPr>
        <p:sp>
          <p:nvSpPr>
            <p:cNvPr id="308" name="Google Shape;7617;p80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Google Shape;7618;p80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Google Shape;7619;p80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Google Shape;7620;p80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Google Shape;7621;p80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Google Shape;7622;p80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Google Shape;7623;p80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Google Shape;7624;p80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Google Shape;7625;p80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Google Shape;7626;p80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Google Shape;7627;p80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Google Shape;7628;p80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0" name="Google Shape;7629;p80"/>
          <p:cNvGrpSpPr/>
          <p:nvPr/>
        </p:nvGrpSpPr>
        <p:grpSpPr>
          <a:xfrm>
            <a:off x="8435598" y="5009584"/>
            <a:ext cx="465043" cy="553395"/>
            <a:chOff x="4645650" y="3962900"/>
            <a:chExt cx="259950" cy="296175"/>
          </a:xfrm>
        </p:grpSpPr>
        <p:sp>
          <p:nvSpPr>
            <p:cNvPr id="321" name="Google Shape;7630;p80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Google Shape;7631;p80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Google Shape;7632;p80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Google Shape;7633;p80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Google Shape;7634;p80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Google Shape;7635;p80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7" name="Google Shape;7636;p80"/>
          <p:cNvGrpSpPr/>
          <p:nvPr/>
        </p:nvGrpSpPr>
        <p:grpSpPr>
          <a:xfrm>
            <a:off x="11088723" y="4258499"/>
            <a:ext cx="528416" cy="550407"/>
            <a:chOff x="6143725" y="3582500"/>
            <a:chExt cx="295375" cy="294575"/>
          </a:xfrm>
        </p:grpSpPr>
        <p:sp>
          <p:nvSpPr>
            <p:cNvPr id="328" name="Google Shape;7637;p80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Google Shape;7638;p80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Google Shape;7639;p80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Google Shape;7640;p80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Google Shape;7641;p80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Google Shape;7642;p80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Google Shape;7643;p80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5" name="Google Shape;7644;p80"/>
          <p:cNvGrpSpPr/>
          <p:nvPr/>
        </p:nvGrpSpPr>
        <p:grpSpPr>
          <a:xfrm>
            <a:off x="7711817" y="1412063"/>
            <a:ext cx="531234" cy="553347"/>
            <a:chOff x="1310075" y="3253275"/>
            <a:chExt cx="296950" cy="296150"/>
          </a:xfrm>
        </p:grpSpPr>
        <p:sp>
          <p:nvSpPr>
            <p:cNvPr id="336" name="Google Shape;7645;p80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Google Shape;7646;p80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Google Shape;7647;p80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9" name="Google Shape;7648;p80"/>
          <p:cNvSpPr/>
          <p:nvPr/>
        </p:nvSpPr>
        <p:spPr>
          <a:xfrm>
            <a:off x="7713969" y="2110902"/>
            <a:ext cx="527031" cy="548958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0" name="Google Shape;7649;p80"/>
          <p:cNvGrpSpPr/>
          <p:nvPr/>
        </p:nvGrpSpPr>
        <p:grpSpPr>
          <a:xfrm>
            <a:off x="7711102" y="2813037"/>
            <a:ext cx="532666" cy="555919"/>
            <a:chOff x="1310075" y="3980250"/>
            <a:chExt cx="297750" cy="297525"/>
          </a:xfrm>
        </p:grpSpPr>
        <p:sp>
          <p:nvSpPr>
            <p:cNvPr id="341" name="Google Shape;7650;p80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Google Shape;7651;p80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7652;p80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7653;p80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5" name="Google Shape;7654;p80"/>
          <p:cNvGrpSpPr/>
          <p:nvPr/>
        </p:nvGrpSpPr>
        <p:grpSpPr>
          <a:xfrm>
            <a:off x="11138884" y="1412785"/>
            <a:ext cx="403056" cy="551900"/>
            <a:chOff x="3167275" y="3227275"/>
            <a:chExt cx="225300" cy="295375"/>
          </a:xfrm>
        </p:grpSpPr>
        <p:sp>
          <p:nvSpPr>
            <p:cNvPr id="346" name="Google Shape;7655;p80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Google Shape;7656;p80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Google Shape;7657;p80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7658;p80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Google Shape;7659;p80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1" name="Google Shape;7660;p80"/>
          <p:cNvSpPr/>
          <p:nvPr/>
        </p:nvSpPr>
        <p:spPr>
          <a:xfrm>
            <a:off x="11062207" y="2108145"/>
            <a:ext cx="556637" cy="554469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2" name="Google Shape;7661;p80"/>
          <p:cNvGrpSpPr/>
          <p:nvPr/>
        </p:nvGrpSpPr>
        <p:grpSpPr>
          <a:xfrm>
            <a:off x="11074080" y="2815022"/>
            <a:ext cx="532665" cy="551948"/>
            <a:chOff x="3133425" y="3955025"/>
            <a:chExt cx="297750" cy="295400"/>
          </a:xfrm>
        </p:grpSpPr>
        <p:sp>
          <p:nvSpPr>
            <p:cNvPr id="353" name="Google Shape;7662;p80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Google Shape;7663;p80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Google Shape;7664;p80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6" name="Google Shape;7665;p80"/>
          <p:cNvGrpSpPr/>
          <p:nvPr/>
        </p:nvGrpSpPr>
        <p:grpSpPr>
          <a:xfrm>
            <a:off x="9076506" y="3547850"/>
            <a:ext cx="529849" cy="555358"/>
            <a:chOff x="4991425" y="3234750"/>
            <a:chExt cx="296175" cy="297225"/>
          </a:xfrm>
        </p:grpSpPr>
        <p:sp>
          <p:nvSpPr>
            <p:cNvPr id="357" name="Google Shape;7666;p80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Google Shape;7667;p80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Google Shape;7668;p80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Google Shape;7669;p80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Google Shape;7670;p80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Google Shape;7671;p80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3" name="Google Shape;7672;p80"/>
          <p:cNvGrpSpPr/>
          <p:nvPr/>
        </p:nvGrpSpPr>
        <p:grpSpPr>
          <a:xfrm>
            <a:off x="9076506" y="4290122"/>
            <a:ext cx="529849" cy="487158"/>
            <a:chOff x="4991425" y="3617150"/>
            <a:chExt cx="296175" cy="260725"/>
          </a:xfrm>
        </p:grpSpPr>
        <p:sp>
          <p:nvSpPr>
            <p:cNvPr id="364" name="Google Shape;7673;p80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Google Shape;7674;p80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Google Shape;7675;p80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Google Shape;7676;p80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Google Shape;7677;p80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Google Shape;7678;p80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Google Shape;7679;p80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1" name="Google Shape;7680;p80"/>
          <p:cNvGrpSpPr/>
          <p:nvPr/>
        </p:nvGrpSpPr>
        <p:grpSpPr>
          <a:xfrm>
            <a:off x="9193460" y="5010307"/>
            <a:ext cx="295940" cy="551948"/>
            <a:chOff x="5056800" y="3962900"/>
            <a:chExt cx="165425" cy="295400"/>
          </a:xfrm>
        </p:grpSpPr>
        <p:sp>
          <p:nvSpPr>
            <p:cNvPr id="372" name="Google Shape;7681;p80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Google Shape;7682;p80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Google Shape;7683;p80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5" name="Google Shape;7684;p80"/>
          <p:cNvGrpSpPr/>
          <p:nvPr/>
        </p:nvGrpSpPr>
        <p:grpSpPr>
          <a:xfrm>
            <a:off x="11087313" y="5010332"/>
            <a:ext cx="531234" cy="551900"/>
            <a:chOff x="6168925" y="3936925"/>
            <a:chExt cx="296950" cy="295375"/>
          </a:xfrm>
        </p:grpSpPr>
        <p:sp>
          <p:nvSpPr>
            <p:cNvPr id="376" name="Google Shape;7685;p80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Google Shape;7686;p80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Google Shape;7687;p80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Google Shape;7688;p80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Google Shape;7689;p80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Google Shape;7690;p80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2" name="Google Shape;7691;p80"/>
          <p:cNvGrpSpPr/>
          <p:nvPr/>
        </p:nvGrpSpPr>
        <p:grpSpPr>
          <a:xfrm>
            <a:off x="8383720" y="1412785"/>
            <a:ext cx="526987" cy="551900"/>
            <a:chOff x="1674750" y="3254050"/>
            <a:chExt cx="294575" cy="295375"/>
          </a:xfrm>
        </p:grpSpPr>
        <p:sp>
          <p:nvSpPr>
            <p:cNvPr id="383" name="Google Shape;7692;p80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Google Shape;7693;p80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Google Shape;7694;p80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oogle Shape;7695;p80"/>
          <p:cNvGrpSpPr/>
          <p:nvPr/>
        </p:nvGrpSpPr>
        <p:grpSpPr>
          <a:xfrm>
            <a:off x="8405547" y="2109258"/>
            <a:ext cx="483336" cy="551900"/>
            <a:chOff x="1687350" y="3618725"/>
            <a:chExt cx="270175" cy="295375"/>
          </a:xfrm>
        </p:grpSpPr>
        <p:sp>
          <p:nvSpPr>
            <p:cNvPr id="387" name="Google Shape;7696;p80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Google Shape;7697;p80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Google Shape;7698;p80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0" name="Google Shape;7699;p80"/>
          <p:cNvGrpSpPr/>
          <p:nvPr/>
        </p:nvGrpSpPr>
        <p:grpSpPr>
          <a:xfrm>
            <a:off x="8380880" y="2815044"/>
            <a:ext cx="532665" cy="551900"/>
            <a:chOff x="1672375" y="3982600"/>
            <a:chExt cx="297750" cy="295375"/>
          </a:xfrm>
        </p:grpSpPr>
        <p:sp>
          <p:nvSpPr>
            <p:cNvPr id="391" name="Google Shape;7700;p80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Google Shape;7701;p80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Google Shape;7702;p80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4" name="Google Shape;7703;p80"/>
          <p:cNvGrpSpPr/>
          <p:nvPr/>
        </p:nvGrpSpPr>
        <p:grpSpPr>
          <a:xfrm>
            <a:off x="6401196" y="3548832"/>
            <a:ext cx="529849" cy="553395"/>
            <a:chOff x="3497300" y="3227275"/>
            <a:chExt cx="296175" cy="296175"/>
          </a:xfrm>
        </p:grpSpPr>
        <p:sp>
          <p:nvSpPr>
            <p:cNvPr id="395" name="Google Shape;7704;p80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Google Shape;7705;p80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Google Shape;7706;p80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Google Shape;7707;p80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Google Shape;7708;p80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Google Shape;7709;p80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Google Shape;7710;p80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Google Shape;7711;p80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3" name="Google Shape;7712;p80"/>
          <p:cNvGrpSpPr/>
          <p:nvPr/>
        </p:nvGrpSpPr>
        <p:grpSpPr>
          <a:xfrm>
            <a:off x="6401912" y="4259222"/>
            <a:ext cx="528416" cy="548958"/>
            <a:chOff x="3497300" y="3591950"/>
            <a:chExt cx="295375" cy="293800"/>
          </a:xfrm>
        </p:grpSpPr>
        <p:sp>
          <p:nvSpPr>
            <p:cNvPr id="404" name="Google Shape;7713;p80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Google Shape;7714;p80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Google Shape;7715;p80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Google Shape;7716;p80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Google Shape;7717;p80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Google Shape;7718;p80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Google Shape;7719;p80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Google Shape;7720;p80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2" name="Google Shape;7721;p80"/>
          <p:cNvGrpSpPr/>
          <p:nvPr/>
        </p:nvGrpSpPr>
        <p:grpSpPr>
          <a:xfrm>
            <a:off x="6401912" y="5010307"/>
            <a:ext cx="528416" cy="551948"/>
            <a:chOff x="3497300" y="3955025"/>
            <a:chExt cx="295375" cy="295400"/>
          </a:xfrm>
        </p:grpSpPr>
        <p:sp>
          <p:nvSpPr>
            <p:cNvPr id="413" name="Google Shape;7722;p80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Google Shape;7723;p80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Google Shape;7724;p80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6" name="Google Shape;7725;p80"/>
          <p:cNvGrpSpPr/>
          <p:nvPr/>
        </p:nvGrpSpPr>
        <p:grpSpPr>
          <a:xfrm>
            <a:off x="9768826" y="3549974"/>
            <a:ext cx="496037" cy="551107"/>
            <a:chOff x="5364750" y="3235150"/>
            <a:chExt cx="277275" cy="294950"/>
          </a:xfrm>
        </p:grpSpPr>
        <p:sp>
          <p:nvSpPr>
            <p:cNvPr id="417" name="Google Shape;7726;p80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Google Shape;7727;p80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Google Shape;7728;p80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Google Shape;7729;p80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Google Shape;7730;p80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Google Shape;7731;p80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Google Shape;7732;p80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Google Shape;7733;p80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5" name="Google Shape;7734;p80"/>
          <p:cNvGrpSpPr/>
          <p:nvPr/>
        </p:nvGrpSpPr>
        <p:grpSpPr>
          <a:xfrm>
            <a:off x="9751205" y="4255532"/>
            <a:ext cx="531279" cy="556337"/>
            <a:chOff x="5355300" y="3598250"/>
            <a:chExt cx="296975" cy="297750"/>
          </a:xfrm>
        </p:grpSpPr>
        <p:sp>
          <p:nvSpPr>
            <p:cNvPr id="426" name="Google Shape;7735;p80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Google Shape;7736;p80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Google Shape;7737;p80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Google Shape;7738;p80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Google Shape;7739;p80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Google Shape;7740;p80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Google Shape;7741;p80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Google Shape;7742;p80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4" name="Google Shape;7743;p80"/>
          <p:cNvGrpSpPr/>
          <p:nvPr/>
        </p:nvGrpSpPr>
        <p:grpSpPr>
          <a:xfrm>
            <a:off x="9757554" y="5107444"/>
            <a:ext cx="518578" cy="357672"/>
            <a:chOff x="5358450" y="4015675"/>
            <a:chExt cx="289875" cy="191425"/>
          </a:xfrm>
        </p:grpSpPr>
        <p:sp>
          <p:nvSpPr>
            <p:cNvPr id="435" name="Google Shape;7744;p80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Google Shape;7745;p80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Google Shape;7746;p80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Google Shape;7747;p80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9" name="Google Shape;7748;p80"/>
          <p:cNvGrpSpPr/>
          <p:nvPr/>
        </p:nvGrpSpPr>
        <p:grpSpPr>
          <a:xfrm>
            <a:off x="8435478" y="5712140"/>
            <a:ext cx="531279" cy="514485"/>
            <a:chOff x="6543825" y="3202075"/>
            <a:chExt cx="296975" cy="275350"/>
          </a:xfrm>
        </p:grpSpPr>
        <p:sp>
          <p:nvSpPr>
            <p:cNvPr id="440" name="Google Shape;7749;p80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Google Shape;7750;p80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Google Shape;7751;p80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Google Shape;7752;p80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Google Shape;7753;p80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Google Shape;7754;p80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Google Shape;7755;p80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7" name="Google Shape;7756;p80"/>
          <p:cNvGrpSpPr/>
          <p:nvPr/>
        </p:nvGrpSpPr>
        <p:grpSpPr>
          <a:xfrm>
            <a:off x="9051448" y="1412040"/>
            <a:ext cx="529849" cy="553395"/>
            <a:chOff x="2037825" y="3254050"/>
            <a:chExt cx="296175" cy="296175"/>
          </a:xfrm>
        </p:grpSpPr>
        <p:sp>
          <p:nvSpPr>
            <p:cNvPr id="448" name="Google Shape;7757;p80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Google Shape;7758;p80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Google Shape;7759;p80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Google Shape;7760;p80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Google Shape;7761;p80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Google Shape;7762;p80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4" name="Google Shape;7763;p80"/>
          <p:cNvGrpSpPr/>
          <p:nvPr/>
        </p:nvGrpSpPr>
        <p:grpSpPr>
          <a:xfrm>
            <a:off x="9048630" y="2109423"/>
            <a:ext cx="535483" cy="551573"/>
            <a:chOff x="2034675" y="3617925"/>
            <a:chExt cx="299325" cy="295200"/>
          </a:xfrm>
        </p:grpSpPr>
        <p:sp>
          <p:nvSpPr>
            <p:cNvPr id="455" name="Google Shape;7764;p80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Google Shape;7765;p80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Google Shape;7766;p80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Google Shape;7767;p80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Google Shape;7768;p80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7769;p80"/>
          <p:cNvGrpSpPr/>
          <p:nvPr/>
        </p:nvGrpSpPr>
        <p:grpSpPr>
          <a:xfrm>
            <a:off x="9051448" y="2815044"/>
            <a:ext cx="529849" cy="551900"/>
            <a:chOff x="2037825" y="3981825"/>
            <a:chExt cx="296175" cy="295375"/>
          </a:xfrm>
        </p:grpSpPr>
        <p:sp>
          <p:nvSpPr>
            <p:cNvPr id="461" name="Google Shape;7770;p80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7771;p80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7772;p80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4" name="Google Shape;7773;p80"/>
          <p:cNvGrpSpPr/>
          <p:nvPr/>
        </p:nvGrpSpPr>
        <p:grpSpPr>
          <a:xfrm>
            <a:off x="7061209" y="3599607"/>
            <a:ext cx="529849" cy="451844"/>
            <a:chOff x="3860400" y="3254050"/>
            <a:chExt cx="296175" cy="241825"/>
          </a:xfrm>
        </p:grpSpPr>
        <p:sp>
          <p:nvSpPr>
            <p:cNvPr id="465" name="Google Shape;7774;p80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7775;p80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7776;p80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7777;p80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7778;p80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7779;p80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7780;p80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2" name="Google Shape;7781;p80"/>
          <p:cNvGrpSpPr/>
          <p:nvPr/>
        </p:nvGrpSpPr>
        <p:grpSpPr>
          <a:xfrm>
            <a:off x="7060493" y="4257004"/>
            <a:ext cx="531279" cy="553395"/>
            <a:chOff x="3859600" y="3591950"/>
            <a:chExt cx="296975" cy="296175"/>
          </a:xfrm>
        </p:grpSpPr>
        <p:sp>
          <p:nvSpPr>
            <p:cNvPr id="473" name="Google Shape;7782;p80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783;p80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784;p80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6" name="Google Shape;7785;p80"/>
          <p:cNvGrpSpPr/>
          <p:nvPr/>
        </p:nvGrpSpPr>
        <p:grpSpPr>
          <a:xfrm>
            <a:off x="7061209" y="5009584"/>
            <a:ext cx="529849" cy="553395"/>
            <a:chOff x="3860400" y="3955025"/>
            <a:chExt cx="296175" cy="296175"/>
          </a:xfrm>
        </p:grpSpPr>
        <p:sp>
          <p:nvSpPr>
            <p:cNvPr id="477" name="Google Shape;7786;p80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787;p80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788;p80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789;p80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790;p80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2" name="Google Shape;7791;p80"/>
          <p:cNvGrpSpPr/>
          <p:nvPr/>
        </p:nvGrpSpPr>
        <p:grpSpPr>
          <a:xfrm>
            <a:off x="10413960" y="3549577"/>
            <a:ext cx="538301" cy="551900"/>
            <a:chOff x="5716825" y="3235950"/>
            <a:chExt cx="300900" cy="295375"/>
          </a:xfrm>
        </p:grpSpPr>
        <p:sp>
          <p:nvSpPr>
            <p:cNvPr id="483" name="Google Shape;7792;p80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793;p80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794;p80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795;p80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7" name="Google Shape;7796;p80"/>
          <p:cNvGrpSpPr/>
          <p:nvPr/>
        </p:nvGrpSpPr>
        <p:grpSpPr>
          <a:xfrm>
            <a:off x="10433684" y="4274659"/>
            <a:ext cx="498855" cy="518081"/>
            <a:chOff x="5727850" y="3609275"/>
            <a:chExt cx="278850" cy="277275"/>
          </a:xfrm>
        </p:grpSpPr>
        <p:sp>
          <p:nvSpPr>
            <p:cNvPr id="488" name="Google Shape;7797;p80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798;p80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799;p80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800;p80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801;p80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3" name="Google Shape;7802;p80"/>
          <p:cNvGrpSpPr/>
          <p:nvPr/>
        </p:nvGrpSpPr>
        <p:grpSpPr>
          <a:xfrm>
            <a:off x="10450612" y="5010331"/>
            <a:ext cx="464998" cy="551900"/>
            <a:chOff x="5736525" y="3963700"/>
            <a:chExt cx="259925" cy="295375"/>
          </a:xfrm>
        </p:grpSpPr>
        <p:sp>
          <p:nvSpPr>
            <p:cNvPr id="494" name="Google Shape;7803;p80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804;p80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805;p80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806;p80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807;p80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Google Shape;7808;p80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Google Shape;7809;p80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1" name="Google Shape;7810;p80"/>
          <p:cNvGrpSpPr/>
          <p:nvPr/>
        </p:nvGrpSpPr>
        <p:grpSpPr>
          <a:xfrm>
            <a:off x="9075707" y="5720614"/>
            <a:ext cx="531279" cy="553395"/>
            <a:chOff x="6553275" y="3604550"/>
            <a:chExt cx="296975" cy="296175"/>
          </a:xfrm>
        </p:grpSpPr>
        <p:sp>
          <p:nvSpPr>
            <p:cNvPr id="502" name="Google Shape;7811;p80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Google Shape;7812;p80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Google Shape;7813;p80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Google Shape;7814;p80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Google Shape;7815;p80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Google Shape;7816;p80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5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75;p73"/>
          <p:cNvGrpSpPr/>
          <p:nvPr/>
        </p:nvGrpSpPr>
        <p:grpSpPr>
          <a:xfrm>
            <a:off x="173438" y="1063590"/>
            <a:ext cx="3787713" cy="2191386"/>
            <a:chOff x="2654821" y="2311071"/>
            <a:chExt cx="2279715" cy="1262120"/>
          </a:xfrm>
        </p:grpSpPr>
        <p:grpSp>
          <p:nvGrpSpPr>
            <p:cNvPr id="3" name="Google Shape;2376;p73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258" name="Google Shape;2377;p73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59" name="Google Shape;2378;p73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oogle Shape;2379;p73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250" name="Google Shape;2380;p73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251" name="Google Shape;2381;p73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52" name="Google Shape;2382;p73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</p:sp>
            <p:sp>
              <p:nvSpPr>
                <p:cNvPr id="253" name="Google Shape;2383;p73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Google Shape;2384;p73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Google Shape;2385;p73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Google Shape;2386;p73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A6CBC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Google Shape;2387;p73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" name="Google Shape;2388;p73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248" name="Google Shape;2389;p73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9" name="Google Shape;2390;p73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oogle Shape;2391;p73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242" name="Google Shape;2392;p73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3" name="Google Shape;2393;p73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Google Shape;2394;p73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Google Shape;2395;p73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Google Shape;2396;p73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Google Shape;2397;p73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2398;p73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240" name="Google Shape;2399;p73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Google Shape;2400;p73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8" name="Google Shape;2401;p73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237" name="Google Shape;2402;p73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Google Shape;2403;p73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9" name="Google Shape;2404;p73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9" name="Google Shape;2405;p73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235" name="Google Shape;2406;p73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Google Shape;2407;p73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0" name="Google Shape;2408;p73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233" name="Google Shape;2409;p73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4" name="Google Shape;2410;p73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oogle Shape;2411;p73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229" name="Google Shape;2412;p73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230" name="Google Shape;2413;p73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31" name="Google Shape;2414;p73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Google Shape;2415;p73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" name="Google Shape;2416;p73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227" name="Google Shape;2417;p73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28" name="Google Shape;2418;p73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6B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2419;p73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225" name="Google Shape;2420;p73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26" name="Google Shape;2421;p73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2422;p73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223" name="Google Shape;2423;p73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24" name="Google Shape;2424;p73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Google Shape;2425;p73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2426;p73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2427;p73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oogle Shape;2428;p73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207" name="Google Shape;2429;p73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2430;p73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2431;p73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2432;p73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2433;p73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2434;p73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2435;p73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2436;p73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2437;p73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2438;p73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2439;p73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2440;p73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2441;p73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2442;p73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2443;p73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2444;p73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A6CBC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Google Shape;2445;p73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446;p73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2447;p73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2448;p73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2449;p73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2450;p73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451;p73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2452;p73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2453;p73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2454;p73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2455;p73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2456;p73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2457;p73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2458;p73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2459;p73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2460;p73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2461;p73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2462;p73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2463;p73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2464;p73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2465;p73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2466;p73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oogle Shape;2467;p73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205" name="Google Shape;2468;p73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2469;p73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Google Shape;2470;p73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" name="Google Shape;2471;p73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201" name="Google Shape;2472;p73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2473;p73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2474;p73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2475;p73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Google Shape;2476;p73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2477;p73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2478;p73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2479;p73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2480;p73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2481;p73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2482;p73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oogle Shape;2483;p73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197" name="Google Shape;2484;p73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2485;p73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2486;p73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2487;p73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Google Shape;2488;p73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2489;p73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2490;p73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2491;p73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2492;p73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2493;p73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2494;p73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2495;p73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2496;p73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2497;p73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2498;p73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2499;p73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2500;p73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2501;p73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2502;p73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2503;p73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2504;p73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2505;p73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2506;p73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2507;p73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2508;p73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2509;p73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2510;p73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2511;p73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2512;p73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2513;p73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2514;p73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515;p73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516;p73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1" name="Google Shape;2517;p73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195" name="Google Shape;2518;p73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2519;p73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2" name="Google Shape;2520;p73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Google Shape;2521;p73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193" name="Google Shape;2522;p73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A6CBC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2523;p73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oogle Shape;2524;p73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191" name="Google Shape;2525;p73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2526;p73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5" name="Google Shape;2527;p73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Google Shape;2528;p73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2529;p73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2530;p73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2531;p73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2532;p73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2533;p73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2534;p73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3" name="Google Shape;2535;p73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187" name="Google Shape;2536;p73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2537;p73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2538;p73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2539;p73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4" name="Google Shape;2540;p73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Google Shape;2541;p73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Google Shape;2542;p73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Google Shape;2543;p73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Google Shape;2544;p73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Google Shape;2545;p73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Google Shape;2546;p73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Google Shape;2547;p73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" name="Google Shape;2548;p73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183" name="Google Shape;2549;p73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2550;p73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2551;p73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2552;p73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3" name="Google Shape;2553;p73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Google Shape;2554;p73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555;p73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556;p73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557;p73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558;p73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559;p73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560;p73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561;p73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562;p73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563;p73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Google Shape;2564;p73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Google Shape;2565;p73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566;p73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567;p73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568;p73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Google Shape;2569;p73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Google Shape;2570;p73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571;p73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Google Shape;2572;p73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Google Shape;2573;p73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Google Shape;2574;p73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Google Shape;2575;p73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2576;p73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2577;p73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2578;p73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2579;p73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2580;p73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2581;p73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2582;p73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2583;p73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2584;p73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2585;p73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2586;p73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2587;p73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2588;p73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2589;p73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2590;p73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2591;p73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2592;p73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2593;p73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2594;p73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oogle Shape;2595;p73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181" name="Google Shape;2596;p73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2597;p73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6" name="Google Shape;2598;p73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2599;p73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2600;p73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2601;p73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2602;p73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2603;p73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2604;p73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2605;p73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2606;p73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2607;p73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2608;p73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2609;p73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2610;p73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2611;p73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2612;p73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2613;p73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2614;p73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2615;p73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2616;p73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2617;p73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2618;p73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2619;p73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2620;p73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2621;p73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2622;p73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2623;p73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2624;p73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2625;p73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2626;p73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2627;p73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2628;p73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2629;p73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5F7D95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2630;p73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2631;p73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2632;p73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0" name="Google Shape;2633;p73"/>
          <p:cNvGrpSpPr/>
          <p:nvPr/>
        </p:nvGrpSpPr>
        <p:grpSpPr>
          <a:xfrm>
            <a:off x="4440818" y="1166298"/>
            <a:ext cx="3157632" cy="2170237"/>
            <a:chOff x="235800" y="830650"/>
            <a:chExt cx="6978450" cy="4588844"/>
          </a:xfrm>
        </p:grpSpPr>
        <p:sp>
          <p:nvSpPr>
            <p:cNvPr id="261" name="Google Shape;2634;p7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2635;p7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2636;p7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2637;p7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2638;p7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2639;p7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7" name="Google Shape;2640;p73"/>
          <p:cNvGrpSpPr/>
          <p:nvPr/>
        </p:nvGrpSpPr>
        <p:grpSpPr>
          <a:xfrm>
            <a:off x="168965" y="4074278"/>
            <a:ext cx="3985250" cy="2117800"/>
            <a:chOff x="238125" y="1038125"/>
            <a:chExt cx="7146800" cy="3633625"/>
          </a:xfrm>
        </p:grpSpPr>
        <p:sp>
          <p:nvSpPr>
            <p:cNvPr id="268" name="Google Shape;2641;p73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2642;p73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2643;p73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2644;p73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2645;p73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2646;p73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2647;p73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2648;p73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2649;p73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2650;p73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Google Shape;2651;p73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Google Shape;2652;p73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653;p73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Google Shape;2654;p73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Google Shape;2655;p73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656;p73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657;p73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658;p73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659;p73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660;p73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661;p73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662;p73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663;p73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664;p73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Google Shape;2665;p73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Google Shape;2666;p73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667;p73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Google Shape;2668;p73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Google Shape;2669;p73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Google Shape;2670;p73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Google Shape;2671;p73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672;p73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Google Shape;2673;p73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Google Shape;2674;p73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Google Shape;2675;p73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Google Shape;2676;p73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Google Shape;2677;p73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Google Shape;2678;p73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Google Shape;2679;p73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Google Shape;2680;p73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Google Shape;2681;p73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Google Shape;2682;p73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Google Shape;2683;p73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Google Shape;2684;p73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Google Shape;2685;p73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Google Shape;2686;p73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Google Shape;2687;p73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Google Shape;2688;p73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Google Shape;2689;p73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Google Shape;2690;p73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Google Shape;2691;p73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Google Shape;2692;p73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Google Shape;2693;p73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Google Shape;2694;p73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Google Shape;2695;p73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Google Shape;2696;p73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Google Shape;2697;p73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Google Shape;2698;p73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Google Shape;2699;p73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Google Shape;2700;p73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Google Shape;2701;p73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Google Shape;2702;p73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Google Shape;2703;p73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Google Shape;2704;p73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Google Shape;2705;p73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Google Shape;2706;p73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Google Shape;2707;p73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Google Shape;2708;p73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2709;p73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Google Shape;2710;p73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Google Shape;2711;p73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Google Shape;2712;p73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Google Shape;2713;p73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Google Shape;2714;p73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Google Shape;2715;p73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2716;p73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2717;p73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Google Shape;2718;p73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Google Shape;2719;p73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Google Shape;2720;p73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Google Shape;2721;p73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2722;p73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Google Shape;2723;p73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Google Shape;2724;p73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Google Shape;2725;p73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Google Shape;2726;p73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Google Shape;2727;p73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Google Shape;2728;p73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Google Shape;2729;p73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Google Shape;2730;p73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Google Shape;2731;p73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Google Shape;2732;p73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Google Shape;2733;p73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Google Shape;2734;p73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Google Shape;2735;p73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Google Shape;2736;p73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Google Shape;2737;p73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Google Shape;2738;p73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Google Shape;2739;p73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Google Shape;2740;p73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Google Shape;2741;p73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Google Shape;2742;p73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Google Shape;2743;p73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Google Shape;2744;p73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Google Shape;2745;p73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Google Shape;2746;p73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Google Shape;2747;p73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Google Shape;2748;p73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Google Shape;2749;p73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Google Shape;2750;p73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Google Shape;2751;p73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Google Shape;2752;p73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Google Shape;2753;p73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Google Shape;2754;p73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Google Shape;2755;p73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Google Shape;2756;p73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Google Shape;2757;p73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Google Shape;2758;p73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Google Shape;2759;p73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Google Shape;2760;p73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Google Shape;2761;p73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Google Shape;2762;p73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Google Shape;2763;p73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Google Shape;2764;p73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Google Shape;2765;p73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Google Shape;2766;p73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Google Shape;2767;p73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Google Shape;2768;p73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Google Shape;2769;p73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Google Shape;2770;p73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Google Shape;2771;p73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Google Shape;2772;p73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Google Shape;2773;p73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Google Shape;2774;p73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Google Shape;2775;p73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Google Shape;2776;p73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Google Shape;2777;p73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Google Shape;2778;p73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Google Shape;2779;p73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Google Shape;2780;p73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Google Shape;2781;p73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Google Shape;2782;p73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Google Shape;2783;p73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Google Shape;2784;p73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Google Shape;2785;p73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Google Shape;2786;p73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Google Shape;2787;p73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Google Shape;2788;p73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Google Shape;2789;p73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Google Shape;2790;p73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Google Shape;2791;p73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Google Shape;2792;p73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Google Shape;2793;p73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Google Shape;2794;p73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Google Shape;2795;p73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Google Shape;2796;p73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Google Shape;2797;p73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Google Shape;2798;p73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Google Shape;2799;p73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Google Shape;2800;p73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Google Shape;2801;p73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Google Shape;2802;p73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Google Shape;2803;p73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Google Shape;2804;p73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Google Shape;2805;p73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Google Shape;2806;p73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Google Shape;2807;p73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Google Shape;2808;p73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Google Shape;2809;p73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Google Shape;2810;p73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Google Shape;2811;p73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Google Shape;2812;p73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Google Shape;2813;p73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Google Shape;2814;p73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Google Shape;2815;p73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Google Shape;2816;p73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Google Shape;2817;p73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Google Shape;2818;p73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Google Shape;2819;p73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Google Shape;2820;p73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Google Shape;2821;p73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Google Shape;2822;p73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Google Shape;2823;p73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Google Shape;2824;p73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Google Shape;2825;p73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Google Shape;2826;p73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Google Shape;2827;p73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Google Shape;2828;p73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Google Shape;2829;p73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Google Shape;2830;p73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Google Shape;2831;p73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Google Shape;2832;p73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Google Shape;2833;p73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Google Shape;2834;p73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2835;p73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2836;p73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2837;p73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2838;p73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2839;p73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2840;p73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2841;p73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2842;p73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2843;p73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2844;p73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2845;p73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2846;p73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2847;p73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2848;p73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2849;p73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2850;p73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2851;p73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2852;p73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2853;p73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2854;p73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2855;p73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2856;p73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2857;p73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2858;p73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2859;p73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2860;p73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2861;p73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2862;p73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2863;p73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2864;p73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2865;p73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2866;p73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2867;p73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2868;p73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2869;p73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2870;p73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2871;p73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Google Shape;2872;p73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Google Shape;2873;p73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Google Shape;2874;p73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Google Shape;2875;p73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Google Shape;2876;p73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Google Shape;2877;p73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Google Shape;2878;p73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Google Shape;2879;p73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Google Shape;2880;p73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Google Shape;2881;p73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Google Shape;2882;p73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Google Shape;2883;p73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Google Shape;2884;p73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Google Shape;2885;p73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Google Shape;2886;p73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Google Shape;2887;p73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Google Shape;2888;p73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Google Shape;2889;p73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Google Shape;2890;p73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Google Shape;2891;p73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Google Shape;2892;p73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Google Shape;2893;p73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Google Shape;2894;p73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Google Shape;2895;p73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Google Shape;2896;p73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Google Shape;2897;p73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Google Shape;2898;p73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Google Shape;2899;p73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Google Shape;2900;p73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Google Shape;2901;p73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Google Shape;2902;p73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Google Shape;2903;p73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Google Shape;2904;p73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Google Shape;2905;p73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Google Shape;2906;p73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Google Shape;2907;p73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Google Shape;2908;p73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Google Shape;2909;p73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Google Shape;2910;p73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Google Shape;2911;p73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Google Shape;2912;p73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Google Shape;2913;p73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Google Shape;2914;p73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Google Shape;2915;p73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Google Shape;2916;p73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Google Shape;2917;p73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Google Shape;2918;p73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Google Shape;2919;p73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Google Shape;2920;p73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Google Shape;2921;p73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Google Shape;2922;p73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Google Shape;2923;p73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Google Shape;2924;p73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Google Shape;2925;p73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Google Shape;2926;p73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Google Shape;2927;p73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Google Shape;2928;p73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Google Shape;2929;p73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Google Shape;2930;p73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Google Shape;2931;p73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Google Shape;2932;p73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Google Shape;2933;p73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Google Shape;2934;p73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Google Shape;2935;p73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Google Shape;2936;p73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Google Shape;2937;p73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Google Shape;2938;p73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Google Shape;2939;p73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Google Shape;2940;p73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Google Shape;2941;p73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Google Shape;2942;p73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Google Shape;2943;p73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Google Shape;2944;p73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Google Shape;2945;p73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Google Shape;2946;p73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Google Shape;2947;p73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Google Shape;2948;p73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Google Shape;2949;p73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Google Shape;2950;p73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Google Shape;2951;p73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Google Shape;2952;p73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Google Shape;2953;p73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Google Shape;2954;p73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Google Shape;2955;p73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Google Shape;2956;p73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Google Shape;2957;p73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Google Shape;2958;p73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Google Shape;2959;p73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Google Shape;2960;p73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Google Shape;2961;p73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Google Shape;2962;p73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Google Shape;2963;p73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Google Shape;2964;p73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Google Shape;2965;p73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Google Shape;2966;p73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Google Shape;2967;p73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Google Shape;2968;p73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Google Shape;2969;p73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Google Shape;2970;p73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Google Shape;2971;p73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Google Shape;2972;p73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Google Shape;2973;p73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Google Shape;2974;p73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Google Shape;2975;p73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Google Shape;2976;p73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Google Shape;2977;p73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Google Shape;2978;p73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Google Shape;2979;p73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Google Shape;2980;p73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Google Shape;2981;p73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Google Shape;2982;p73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Google Shape;2983;p73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Google Shape;2984;p73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Google Shape;2985;p73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Google Shape;2986;p73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Google Shape;2987;p73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Google Shape;2988;p73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Google Shape;2989;p73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Google Shape;2990;p73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Google Shape;2991;p73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Google Shape;2992;p73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Google Shape;2993;p73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Google Shape;2994;p73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Google Shape;2995;p73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Google Shape;2996;p73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Google Shape;2997;p73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Google Shape;2998;p73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Google Shape;2999;p73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Google Shape;3000;p73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Google Shape;3001;p73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Google Shape;3002;p73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Google Shape;3003;p73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Google Shape;3004;p73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Google Shape;3005;p73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Google Shape;3006;p73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Google Shape;3007;p73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Google Shape;3008;p73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Google Shape;3009;p73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Google Shape;3010;p73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Google Shape;3011;p73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Google Shape;3012;p73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Google Shape;3013;p73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Google Shape;3014;p73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Google Shape;3015;p73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Google Shape;3016;p73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Google Shape;3017;p73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Google Shape;3018;p73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Google Shape;3019;p73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Google Shape;3020;p73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Google Shape;3021;p73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Google Shape;3022;p73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Google Shape;3023;p73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Google Shape;3024;p73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Google Shape;3025;p73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Google Shape;3026;p73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Google Shape;3027;p73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Google Shape;3028;p73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Google Shape;3029;p73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Google Shape;3030;p73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Google Shape;3031;p73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Google Shape;3032;p73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Google Shape;3033;p73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Google Shape;3034;p73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Google Shape;3035;p73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Google Shape;3036;p73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Google Shape;3037;p73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Google Shape;3038;p73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Google Shape;3039;p73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Google Shape;3040;p73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Google Shape;3041;p73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Google Shape;3042;p73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Google Shape;3043;p73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Google Shape;3044;p73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Google Shape;3045;p73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3" name="Google Shape;3046;p73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4" name="Google Shape;3047;p73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5" name="Google Shape;3048;p73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6" name="Google Shape;3049;p73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Google Shape;3050;p73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Google Shape;3051;p73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Google Shape;3052;p73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Google Shape;3053;p73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1" name="Google Shape;3054;p73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2" name="Google Shape;3055;p73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3" name="Google Shape;3056;p73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4" name="Google Shape;3057;p73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Google Shape;3058;p73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Google Shape;3059;p73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7" name="Google Shape;3060;p73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Google Shape;3061;p73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Google Shape;3062;p73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Google Shape;3063;p73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Google Shape;3064;p73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2" name="Google Shape;3065;p73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Google Shape;3066;p73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Google Shape;3067;p73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Google Shape;3068;p73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Google Shape;3069;p73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Google Shape;3070;p73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Google Shape;3071;p73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Google Shape;3072;p73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Google Shape;3073;p73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Google Shape;3074;p73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Google Shape;3075;p73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Google Shape;3076;p73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Google Shape;3077;p73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Google Shape;3078;p73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Google Shape;3079;p73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Google Shape;3080;p73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Google Shape;3081;p73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Google Shape;3082;p73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Google Shape;3083;p73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Google Shape;3084;p73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Google Shape;3085;p73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Google Shape;3086;p73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4" name="Google Shape;3087;p73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Google Shape;3088;p73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Google Shape;3089;p73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Google Shape;3090;p73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8" name="Google Shape;3091;p73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" name="Google Shape;3092;p73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Google Shape;3093;p73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Google Shape;3094;p73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" name="Google Shape;3095;p73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3" name="Google Shape;3096;p73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4" name="Google Shape;3097;p73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5" name="Google Shape;3098;p73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6" name="Google Shape;3099;p73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7" name="Google Shape;3100;p73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8" name="Google Shape;3101;p73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9" name="Google Shape;3102;p73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0" name="Google Shape;3103;p73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1" name="Google Shape;3104;p73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2" name="Google Shape;3105;p73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Google Shape;3106;p73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4" name="Google Shape;3107;p73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5" name="Google Shape;3108;p73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6" name="Google Shape;3109;p73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7" name="Google Shape;3110;p73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8" name="Google Shape;3111;p73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9" name="Google Shape;3112;p73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0" name="Google Shape;3113;p73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1" name="Google Shape;3114;p73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2" name="Google Shape;3115;p73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3" name="Google Shape;3116;p73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4" name="Google Shape;3117;p73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5" name="Google Shape;3118;p73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6" name="Google Shape;3119;p73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7" name="Google Shape;3120;p73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8" name="Google Shape;3121;p73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9" name="Google Shape;3122;p73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0" name="Google Shape;3123;p73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1" name="Google Shape;3124;p73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2" name="Google Shape;3125;p73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3" name="Google Shape;3126;p73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" name="Google Shape;3127;p73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" name="Google Shape;3128;p73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6" name="Google Shape;3129;p73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7" name="Google Shape;3130;p73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" name="Google Shape;3131;p73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9" name="Google Shape;3132;p73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0" name="Google Shape;3133;p73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1" name="Google Shape;3134;p73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2" name="Google Shape;3135;p73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3" name="Google Shape;3136;p73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4" name="Google Shape;3137;p73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5" name="Google Shape;3138;p73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6" name="Google Shape;3139;p73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7" name="Google Shape;3140;p73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" name="Google Shape;3141;p73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9" name="Google Shape;3142;p73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0" name="Google Shape;3143;p73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1" name="Google Shape;3144;p73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2" name="Google Shape;3145;p73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3" name="Google Shape;3146;p73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4" name="Google Shape;3147;p73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5" name="Google Shape;3148;p73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6" name="Google Shape;3149;p73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7" name="Google Shape;3150;p73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8" name="Google Shape;3151;p73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9" name="Google Shape;3152;p73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0" name="Google Shape;3153;p73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1" name="Google Shape;3154;p73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2" name="Google Shape;3155;p73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3" name="Google Shape;3156;p73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4" name="Google Shape;3157;p73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5" name="Google Shape;3158;p73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6" name="Google Shape;3159;p73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7" name="Google Shape;3160;p73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8" name="Google Shape;3161;p73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9" name="Google Shape;3162;p73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0" name="Google Shape;3163;p73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1" name="Google Shape;3164;p73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2" name="Google Shape;3165;p73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3" name="Google Shape;3166;p73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4" name="Google Shape;3167;p73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5" name="Google Shape;3168;p73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6" name="Google Shape;3169;p73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7" name="Google Shape;3170;p73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8" name="Google Shape;3171;p73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" name="Google Shape;3172;p73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0" name="Google Shape;3173;p73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1" name="Google Shape;3174;p73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2" name="Google Shape;3175;p73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3" name="Google Shape;3176;p73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4" name="Google Shape;3177;p73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5" name="Google Shape;3178;p73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6" name="Google Shape;3179;p73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7" name="Google Shape;3180;p73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8" name="Google Shape;3181;p73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9" name="Google Shape;3182;p73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0" name="Google Shape;3183;p73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1" name="Google Shape;3184;p73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2" name="Google Shape;3185;p73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3" name="Google Shape;3186;p73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4" name="Google Shape;3187;p73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5" name="Google Shape;3188;p73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6" name="Google Shape;3189;p73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7" name="Google Shape;3190;p73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8" name="Google Shape;3191;p73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9" name="Google Shape;3192;p73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0" name="Google Shape;3193;p73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1" name="Google Shape;3194;p73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2" name="Google Shape;3195;p73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3" name="Google Shape;3196;p73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4" name="Google Shape;3197;p73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5" name="Google Shape;3198;p73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6" name="Google Shape;3199;p73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7" name="Google Shape;3200;p73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8" name="Google Shape;3201;p73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9" name="Google Shape;3202;p73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0" name="Google Shape;3203;p73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1" name="Google Shape;3204;p73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2" name="Google Shape;3205;p73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3" name="Google Shape;3206;p73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4" name="Google Shape;3207;p73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5" name="Google Shape;3208;p73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6" name="Google Shape;3209;p73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7" name="Google Shape;3210;p73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8" name="Google Shape;3211;p73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9" name="Google Shape;3212;p73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0" name="Google Shape;3213;p73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1" name="Google Shape;3214;p73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2" name="Google Shape;3215;p73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3" name="Google Shape;3216;p73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4" name="Google Shape;3217;p73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5" name="Google Shape;3218;p73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6" name="Google Shape;3219;p73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7" name="Google Shape;3220;p73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8" name="Google Shape;3221;p73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9" name="Google Shape;3222;p73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0" name="Google Shape;3223;p73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1" name="Google Shape;3224;p73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2" name="Google Shape;3225;p73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3" name="Google Shape;3226;p73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4" name="Google Shape;3227;p73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5" name="Google Shape;3228;p73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6" name="Google Shape;3229;p73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7" name="Google Shape;3230;p73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8" name="Google Shape;3231;p73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9" name="Google Shape;3232;p73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" name="Google Shape;3233;p73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1" name="Google Shape;3234;p73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2" name="Google Shape;3235;p73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3" name="Google Shape;3236;p73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4" name="Google Shape;3237;p73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5" name="Google Shape;3238;p73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6" name="Google Shape;3239;p73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7" name="Google Shape;3240;p73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8" name="Google Shape;3241;p73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9" name="Google Shape;3242;p73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0" name="Google Shape;3243;p73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1" name="Google Shape;3244;p73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2" name="Google Shape;3245;p73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3" name="Google Shape;3246;p73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4" name="Google Shape;3247;p73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5" name="Google Shape;3248;p73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6" name="Google Shape;3249;p73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7" name="Google Shape;3250;p73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8" name="Google Shape;3251;p73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9" name="Google Shape;3252;p73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0" name="Google Shape;3253;p73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1" name="Google Shape;3254;p73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2" name="Google Shape;3255;p73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3" name="Google Shape;3256;p73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4" name="Google Shape;3257;p73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5" name="Google Shape;3258;p73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6" name="Google Shape;3259;p73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7" name="Google Shape;3260;p73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8" name="Google Shape;3261;p73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9" name="Google Shape;3262;p73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0" name="Google Shape;3263;p73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1" name="Google Shape;3264;p73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2" name="Google Shape;3265;p73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3" name="Google Shape;3266;p73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4" name="Google Shape;3267;p73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5" name="Google Shape;3268;p73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6" name="Google Shape;3269;p73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7" name="Google Shape;3270;p73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8" name="Google Shape;3271;p73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9" name="Google Shape;3272;p73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0" name="Google Shape;3273;p73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1" name="Google Shape;3274;p73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2" name="Google Shape;3275;p73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3" name="Google Shape;3276;p73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4" name="Google Shape;3277;p73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5" name="Google Shape;3278;p73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6" name="Google Shape;3279;p73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7" name="Google Shape;3280;p73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8" name="Google Shape;3281;p73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9" name="Google Shape;3282;p73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0" name="Google Shape;3283;p73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" name="Google Shape;3284;p73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" name="Google Shape;3285;p73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3" name="Google Shape;3286;p73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4" name="Google Shape;3287;p73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5" name="Google Shape;3288;p73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6" name="Google Shape;3289;p73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7" name="Google Shape;3290;p73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8" name="Google Shape;3291;p73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9" name="Google Shape;3292;p73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0" name="Google Shape;3293;p73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1" name="Google Shape;3294;p73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2" name="Google Shape;3295;p73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3" name="Google Shape;3296;p73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4" name="Google Shape;3297;p73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5" name="Google Shape;3298;p73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6" name="Google Shape;3299;p73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7" name="Google Shape;3300;p73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8" name="Google Shape;3301;p73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9" name="Google Shape;3302;p73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0" name="Google Shape;3303;p73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1" name="Google Shape;3304;p73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2" name="Google Shape;3305;p73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Google Shape;3306;p73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4" name="Google Shape;3307;p73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5" name="Google Shape;3308;p73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6" name="Google Shape;3309;p73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7" name="Google Shape;3310;p73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8" name="Google Shape;3311;p73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9" name="Google Shape;3312;p73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0" name="Google Shape;3313;p73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1" name="Google Shape;3314;p73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2" name="Google Shape;3315;p73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3" name="Google Shape;3316;p73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4" name="Google Shape;3317;p73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5" name="Google Shape;3318;p73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6" name="Google Shape;3319;p73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7" name="Google Shape;3320;p73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8" name="Google Shape;3321;p73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9" name="Google Shape;3322;p73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0" name="Google Shape;3323;p73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1" name="Google Shape;3324;p73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2" name="Google Shape;3325;p73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3" name="Google Shape;3326;p73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4" name="Google Shape;3327;p73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5" name="Google Shape;3328;p73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6" name="Google Shape;3329;p73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7" name="Google Shape;3330;p73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8" name="Google Shape;3331;p73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9" name="Google Shape;3332;p73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0" name="Google Shape;3333;p73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1" name="Google Shape;3334;p73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2" name="Google Shape;3335;p73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3" name="Google Shape;3336;p73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4" name="Google Shape;3337;p73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5" name="Google Shape;3338;p73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6" name="Google Shape;3339;p73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7" name="Google Shape;3340;p73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8" name="Google Shape;3341;p73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9" name="Google Shape;3342;p73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0" name="Google Shape;3343;p73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1" name="Google Shape;3344;p73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2" name="Google Shape;3345;p73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3" name="Google Shape;3346;p73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4" name="Google Shape;3347;p73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5" name="Google Shape;3348;p73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6" name="Google Shape;3349;p73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7" name="Google Shape;3350;p73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8" name="Google Shape;3351;p73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9" name="Google Shape;3352;p73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0" name="Google Shape;3353;p73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1" name="Google Shape;3354;p73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2" name="Google Shape;3355;p73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3" name="Google Shape;3356;p73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4" name="Google Shape;3357;p73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5" name="Google Shape;3358;p73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6" name="Google Shape;3359;p73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7" name="Google Shape;3360;p73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" name="Google Shape;3361;p73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9" name="Google Shape;3362;p73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0" name="Google Shape;3363;p73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1" name="Google Shape;3364;p73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2" name="Google Shape;3365;p73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3" name="Google Shape;3366;p73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4" name="Google Shape;3367;p73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5" name="Google Shape;3368;p73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6" name="Google Shape;3369;p73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7" name="Google Shape;3370;p73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8" name="Google Shape;3371;p73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9" name="Google Shape;3372;p73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0" name="Google Shape;3373;p73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1" name="Google Shape;3374;p73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2" name="Google Shape;3375;p73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" name="Google Shape;3376;p73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" name="Google Shape;3377;p73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5" name="Google Shape;3378;p73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6" name="Google Shape;3379;p73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7" name="Google Shape;3380;p73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8" name="Google Shape;3381;p73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9" name="Google Shape;3382;p73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0" name="Google Shape;3383;p73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1" name="Google Shape;3384;p73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2" name="Google Shape;3385;p73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3" name="Google Shape;3386;p73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4" name="Google Shape;3387;p73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5" name="Google Shape;3388;p73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6" name="Google Shape;3389;p73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7" name="Google Shape;3390;p73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8" name="Google Shape;3391;p73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9" name="Google Shape;3392;p73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0" name="Google Shape;3393;p73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1" name="Google Shape;3394;p73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2" name="Google Shape;3395;p73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3" name="Google Shape;3396;p73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3397;p73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3398;p73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3399;p73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3400;p73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8" name="Google Shape;3401;p73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3402;p73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3403;p73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3404;p73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3405;p73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3406;p73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3407;p73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3408;p73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3409;p73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3410;p73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3411;p73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3412;p73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3413;p73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3414;p73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3415;p73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3416;p73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3417;p73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3418;p73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3419;p73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3420;p73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3421;p73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3422;p73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3423;p73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3424;p73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3425;p73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3426;p73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3427;p73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3428;p73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3429;p73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3430;p73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3431;p73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3432;p73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3433;p73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3434;p73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3435;p73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3436;p73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3437;p73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3438;p73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3439;p73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3440;p73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3441;p73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3442;p73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3443;p73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3444;p73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3445;p73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3446;p73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3447;p73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5" name="Google Shape;3448;p73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6" name="Google Shape;3449;p73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3450;p73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3451;p73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3452;p73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3453;p73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3454;p73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3455;p73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3456;p73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3457;p73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3458;p73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3459;p73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3460;p73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3461;p73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3462;p73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3463;p73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3464;p73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3465;p73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3466;p73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3467;p73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3468;p73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3469;p73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3470;p73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3471;p73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3472;p73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3473;p73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3474;p73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3475;p73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3476;p73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3477;p73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3478;p73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3479;p73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3480;p73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3481;p73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3482;p73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3483;p73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3484;p73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3485;p73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3486;p73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3487;p73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3488;p73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3489;p73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3490;p73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3491;p73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3492;p73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3493;p73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3494;p73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3495;p73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3496;p73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3497;p73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3498;p73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3499;p73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3500;p73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3501;p73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3502;p73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3503;p73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3504;p73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3505;p73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3506;p73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3507;p73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3508;p73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3509;p73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3510;p73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3511;p73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3512;p73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3513;p73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3514;p73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3515;p73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3516;p73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3517;p73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3518;p73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3519;p73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3520;p73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3521;p73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3522;p73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3523;p73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3524;p73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3525;p73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3526;p73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3527;p73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3528;p73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3529;p73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3530;p73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3531;p73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3532;p73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3533;p73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3534;p73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2" name="Google Shape;3535;p73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3" name="Google Shape;3536;p73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4" name="Google Shape;3537;p73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5" name="Google Shape;3538;p73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6" name="Google Shape;3539;p73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7" name="Google Shape;3540;p73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8" name="Google Shape;3541;p73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9" name="Google Shape;3542;p73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0" name="Google Shape;3543;p73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1" name="Google Shape;3544;p73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2" name="Google Shape;3545;p73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3" name="Google Shape;3546;p73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4" name="Google Shape;3547;p73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5" name="Google Shape;3548;p73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6" name="Google Shape;3549;p73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7" name="Google Shape;3550;p73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8" name="Google Shape;3551;p73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9" name="Google Shape;3552;p73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0" name="Google Shape;3553;p73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1" name="Google Shape;3554;p73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2" name="Google Shape;3555;p73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3" name="Google Shape;3556;p73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4" name="Google Shape;3557;p73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5" name="Google Shape;3558;p73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6" name="Google Shape;3559;p73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7" name="Google Shape;3560;p73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8" name="Google Shape;3561;p73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9" name="Google Shape;3562;p73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0" name="Google Shape;3563;p73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1" name="Google Shape;3564;p73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2" name="Google Shape;3565;p73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3" name="Google Shape;3566;p73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4" name="Google Shape;3567;p73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5" name="Google Shape;3568;p73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6" name="Google Shape;3569;p73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7" name="Google Shape;3570;p73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" name="Google Shape;3571;p73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9" name="Google Shape;3572;p73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0" name="Google Shape;3573;p73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1" name="Google Shape;3574;p73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2" name="Google Shape;3575;p73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3" name="Google Shape;3576;p73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4" name="Google Shape;3577;p73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5" name="Google Shape;3578;p73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6" name="Google Shape;3579;p73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7" name="Google Shape;3580;p73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8" name="Google Shape;3581;p73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" name="Google Shape;3582;p73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" name="Google Shape;3583;p73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1" name="Google Shape;3584;p73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2" name="Google Shape;3585;p73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3" name="Google Shape;3586;p73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4" name="Google Shape;3587;p73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5" name="Google Shape;3588;p73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6" name="Google Shape;3589;p73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7" name="Google Shape;3590;p73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8" name="Google Shape;3591;p73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9" name="Google Shape;3592;p73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0" name="Google Shape;3593;p73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1" name="Google Shape;3594;p73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2" name="Google Shape;3595;p73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3" name="Google Shape;3596;p73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4" name="Google Shape;3597;p73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5" name="Google Shape;3598;p73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6" name="Google Shape;3599;p73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7" name="Google Shape;3600;p73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" name="Google Shape;3601;p73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" name="Google Shape;3602;p73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" name="Google Shape;3603;p73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1" name="Google Shape;3604;p73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2" name="Google Shape;3605;p73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3" name="Google Shape;3606;p73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4" name="Google Shape;3607;p73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5" name="Google Shape;3608;p73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6" name="Google Shape;3609;p73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" name="Google Shape;3610;p73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8" name="Google Shape;3611;p73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9" name="Google Shape;3612;p73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0" name="Google Shape;3613;p73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1" name="Google Shape;3614;p73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2" name="Google Shape;3615;p73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3" name="Google Shape;3616;p73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4" name="Google Shape;3617;p73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5" name="Google Shape;3618;p73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6" name="Google Shape;3619;p73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7" name="Google Shape;3620;p73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8" name="Google Shape;3621;p73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9" name="Google Shape;3622;p73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0" name="Google Shape;3623;p73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1" name="Google Shape;3624;p73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2" name="Google Shape;3625;p73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3" name="Google Shape;3626;p73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4" name="Google Shape;3627;p73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5" name="Google Shape;3628;p73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6" name="Google Shape;3629;p73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7" name="Google Shape;3630;p73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8" name="Google Shape;3631;p73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9" name="Google Shape;3632;p73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0" name="Google Shape;3633;p73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1" name="Google Shape;3634;p73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2" name="Google Shape;3635;p73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3" name="Google Shape;3636;p73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4" name="Google Shape;3637;p73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5" name="Google Shape;3638;p73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6" name="Google Shape;3639;p73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7" name="Google Shape;3640;p73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8" name="Google Shape;3641;p73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9" name="Google Shape;3642;p73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" name="Google Shape;3643;p73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1" name="Google Shape;3644;p73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2" name="Google Shape;3645;p73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3" name="Google Shape;3646;p73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4" name="Google Shape;3647;p73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5" name="Google Shape;3648;p73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6" name="Google Shape;3649;p73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7" name="Google Shape;3650;p73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8" name="Google Shape;3651;p73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9" name="Google Shape;3652;p73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0" name="Google Shape;3653;p73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1" name="Google Shape;3654;p73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2" name="Google Shape;3655;p73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3" name="Google Shape;3656;p73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4" name="Google Shape;3657;p73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5" name="Google Shape;3658;p73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6" name="Google Shape;3659;p73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7" name="Google Shape;3660;p73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8" name="Google Shape;3661;p73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9" name="Google Shape;3662;p73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0" name="Google Shape;3663;p73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1" name="Google Shape;3664;p73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2" name="Google Shape;3665;p73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3" name="Google Shape;3666;p73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4" name="Google Shape;3667;p73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5" name="Google Shape;3668;p73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6" name="Google Shape;3669;p73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7" name="Google Shape;3670;p73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8" name="Google Shape;3671;p73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9" name="Google Shape;3672;p73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0" name="Google Shape;3673;p73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1" name="Google Shape;3674;p73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2" name="Google Shape;3675;p73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3" name="Google Shape;3676;p73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4" name="Google Shape;3677;p73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5" name="Google Shape;3678;p73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6" name="Google Shape;3679;p73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7" name="Google Shape;3680;p73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8" name="Google Shape;3681;p73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9" name="Google Shape;3682;p73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0" name="Google Shape;3683;p73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" name="Google Shape;3684;p73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" name="Google Shape;3685;p73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3" name="Google Shape;3686;p73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4" name="Google Shape;3687;p73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5" name="Google Shape;3688;p73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6" name="Google Shape;3689;p73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7" name="Google Shape;3690;p73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8" name="Google Shape;3691;p73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9" name="Google Shape;3692;p73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0" name="Google Shape;3693;p73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1" name="Google Shape;3694;p73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2" name="Google Shape;3695;p73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3" name="Google Shape;3696;p73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4" name="Google Shape;3697;p73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5" name="Google Shape;3698;p73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6" name="Google Shape;3699;p73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7" name="Google Shape;3700;p73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8" name="Google Shape;3701;p73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9" name="Google Shape;3702;p73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0" name="Google Shape;3703;p73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1" name="Google Shape;3704;p73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2" name="Google Shape;3705;p73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3" name="Google Shape;3706;p73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4" name="Google Shape;3707;p73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5" name="Google Shape;3708;p73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6" name="Google Shape;3709;p73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7" name="Google Shape;3710;p73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8" name="Google Shape;3711;p73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9" name="Google Shape;3712;p73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0" name="Google Shape;3713;p73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1" name="Google Shape;3714;p73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2" name="Google Shape;3715;p73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3" name="Google Shape;3716;p73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4" name="Google Shape;3717;p73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5" name="Google Shape;3718;p73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6" name="Google Shape;3719;p73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7" name="Google Shape;3720;p73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8" name="Google Shape;3721;p73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9" name="Google Shape;3722;p73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0" name="Google Shape;3723;p73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1" name="Google Shape;3724;p73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2" name="Google Shape;3725;p73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3" name="Google Shape;3726;p73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4" name="Google Shape;3727;p73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5" name="Google Shape;3728;p73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6" name="Google Shape;3729;p73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7" name="Google Shape;3730;p73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8" name="Google Shape;3731;p73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9" name="Google Shape;3732;p73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" name="Google Shape;3733;p73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" name="Google Shape;3734;p73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2" name="Google Shape;3735;p73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3" name="Google Shape;3736;p73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4" name="Google Shape;3737;p73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5" name="Google Shape;3738;p73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6" name="Google Shape;3739;p73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7" name="Google Shape;3740;p73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8" name="Google Shape;3741;p73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9" name="Google Shape;3742;p73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0" name="Google Shape;3743;p73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1" name="Google Shape;3744;p73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" name="Google Shape;3745;p73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" name="Google Shape;3746;p73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4" name="Google Shape;3747;p73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5" name="Google Shape;3748;p73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6" name="Google Shape;3749;p73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7" name="Google Shape;3750;p73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8" name="Google Shape;3751;p73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9" name="Google Shape;3752;p73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0" name="Google Shape;3753;p73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1" name="Google Shape;3754;p73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2" name="Google Shape;3755;p73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3" name="Google Shape;3756;p73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4" name="Google Shape;3757;p73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5" name="Google Shape;3758;p73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6" name="Google Shape;3759;p73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7" name="Google Shape;3760;p73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8" name="Google Shape;3761;p73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9" name="Google Shape;3762;p73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0" name="Google Shape;3763;p73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1" name="Google Shape;3764;p73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2" name="Google Shape;3765;p73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3" name="Google Shape;3766;p73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4" name="Google Shape;3767;p73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5" name="Google Shape;3768;p73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6" name="Google Shape;3769;p73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7" name="Google Shape;3770;p73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8" name="Google Shape;3771;p73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9" name="Google Shape;3772;p73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0" name="Google Shape;3773;p73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1" name="Google Shape;3774;p73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2" name="Google Shape;3775;p73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3" name="Google Shape;3776;p73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4" name="Google Shape;3777;p73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5" name="Google Shape;3778;p73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6" name="Google Shape;3779;p73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7" name="Google Shape;3780;p73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" name="Google Shape;3781;p73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9" name="Google Shape;3782;p73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0" name="Google Shape;3783;p73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1" name="Google Shape;3784;p73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2" name="Google Shape;3785;p73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3" name="Google Shape;3786;p73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4" name="Google Shape;3787;p73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5" name="Google Shape;3788;p73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6" name="Google Shape;3789;p73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7" name="Google Shape;3790;p73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8" name="Google Shape;3791;p73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9" name="Google Shape;3792;p73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0" name="Google Shape;3793;p73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1" name="Google Shape;3794;p73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2" name="Google Shape;3795;p73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3" name="Google Shape;3796;p73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4" name="Google Shape;3797;p73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5" name="Google Shape;3798;p73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6" name="Google Shape;3799;p73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7" name="Google Shape;3800;p73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8" name="Google Shape;3801;p73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9" name="Google Shape;3802;p73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0" name="Google Shape;3803;p73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1" name="Google Shape;3804;p73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2" name="Google Shape;3805;p73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3" name="Google Shape;3806;p73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4" name="Google Shape;3807;p73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5" name="Google Shape;3808;p73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6" name="Google Shape;3809;p73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" name="Google Shape;3810;p73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8" name="Google Shape;3811;p73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" name="Google Shape;3812;p73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" name="Google Shape;3813;p73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1" name="Google Shape;3814;p73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" name="Google Shape;3815;p73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3" name="Google Shape;3816;p73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4" name="Google Shape;3817;p73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5" name="Google Shape;3818;p73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6" name="Google Shape;3819;p73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7" name="Google Shape;3820;p73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8" name="Google Shape;3821;p73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9" name="Google Shape;3822;p73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0" name="Google Shape;3823;p73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1" name="Google Shape;3824;p73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2" name="Google Shape;3825;p73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3" name="Google Shape;3826;p73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4" name="Google Shape;3827;p73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5" name="Google Shape;3828;p73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6" name="Google Shape;3829;p73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7" name="Google Shape;3830;p73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8" name="Google Shape;3831;p73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9" name="Google Shape;3832;p73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0" name="Google Shape;3833;p73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1" name="Google Shape;3834;p73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2" name="Google Shape;3835;p73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3" name="Google Shape;3836;p73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4" name="Google Shape;3837;p73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5" name="Google Shape;3838;p73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6" name="Google Shape;3839;p73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7" name="Google Shape;3840;p73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8" name="Google Shape;3841;p73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" name="Google Shape;3842;p73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0" name="Google Shape;3843;p73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1" name="Google Shape;3844;p73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" name="Google Shape;3845;p73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3" name="Google Shape;3846;p73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" name="Google Shape;3847;p73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5" name="Google Shape;3848;p73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6" name="Google Shape;3849;p73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7" name="Google Shape;3850;p73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8" name="Google Shape;3851;p73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9" name="Google Shape;3852;p73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0" name="Google Shape;3853;p73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1" name="Google Shape;3854;p73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" name="Google Shape;3855;p73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3" name="Google Shape;3856;p73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4" name="Google Shape;3857;p73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" name="Google Shape;3858;p73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6" name="Google Shape;3859;p73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" name="Google Shape;3860;p73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8" name="Google Shape;3861;p73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9" name="Google Shape;3862;p73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0" name="Google Shape;3863;p73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1" name="Google Shape;3864;p73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2" name="Google Shape;3865;p73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" name="Google Shape;3866;p73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4" name="Google Shape;3867;p73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5" name="Google Shape;3868;p73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" name="Google Shape;3869;p73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7" name="Google Shape;3870;p73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" name="Google Shape;3871;p73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9" name="Google Shape;3872;p73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0" name="Google Shape;3873;p73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1" name="Google Shape;3874;p73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2" name="Google Shape;3875;p73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3" name="Google Shape;3876;p73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4" name="Google Shape;3877;p73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5" name="Google Shape;3878;p73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6" name="Google Shape;3879;p73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7" name="Google Shape;3880;p73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8" name="Google Shape;3881;p73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9" name="Google Shape;3882;p73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0" name="Google Shape;3883;p73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1" name="Google Shape;3884;p73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2" name="Google Shape;3885;p73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3" name="Google Shape;3886;p73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4" name="Google Shape;3887;p73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5" name="Google Shape;3888;p73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6" name="Google Shape;3889;p73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7" name="Google Shape;3890;p73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8" name="Google Shape;3891;p73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9" name="Google Shape;3892;p73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0" name="Google Shape;3893;p73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1" name="Google Shape;3894;p73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2" name="Google Shape;3895;p73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3" name="Google Shape;3896;p73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4" name="Google Shape;3897;p73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5" name="Google Shape;3898;p73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6" name="Google Shape;3899;p73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7" name="Google Shape;3900;p73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8" name="Google Shape;3901;p73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9" name="Google Shape;3902;p73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0" name="Google Shape;3903;p73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1" name="Google Shape;3904;p73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2" name="Google Shape;3905;p73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3" name="Google Shape;3906;p73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4" name="Google Shape;3907;p73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5" name="Google Shape;3908;p73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6" name="Google Shape;3909;p73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7" name="Google Shape;3910;p73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8" name="Google Shape;3911;p73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9" name="Google Shape;3912;p73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0" name="Google Shape;3913;p73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1" name="Google Shape;3914;p73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2" name="Google Shape;3915;p73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3" name="Google Shape;3916;p73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4" name="Google Shape;3917;p73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5" name="Google Shape;3918;p73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6" name="Google Shape;3919;p73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7" name="Google Shape;3920;p73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8" name="Google Shape;3921;p73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9" name="Google Shape;3922;p73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0" name="Google Shape;3923;p73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1" name="Google Shape;3924;p73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2" name="Google Shape;3925;p73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3" name="Google Shape;3926;p73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4" name="Google Shape;3927;p73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5" name="Google Shape;3928;p73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6" name="Google Shape;3929;p73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7" name="Google Shape;3930;p73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8" name="Google Shape;3931;p73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9" name="Google Shape;3932;p73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0" name="Google Shape;3933;p73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1" name="Google Shape;3934;p73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2" name="Google Shape;3935;p73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3" name="Google Shape;3936;p73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4" name="Google Shape;3937;p73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5" name="Google Shape;3938;p73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6" name="Google Shape;3939;p73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7" name="Google Shape;3940;p73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8" name="Google Shape;3941;p73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9" name="Google Shape;3942;p73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0" name="Google Shape;3943;p73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1" name="Google Shape;3944;p73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2" name="Google Shape;3945;p73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3" name="Google Shape;3946;p73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4" name="Google Shape;3947;p73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5" name="Google Shape;3948;p73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6" name="Google Shape;3949;p73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" name="Google Shape;3950;p73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" name="Google Shape;3951;p73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9" name="Google Shape;3952;p73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0" name="Google Shape;3953;p73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1" name="Google Shape;3954;p73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2" name="Google Shape;3955;p73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3" name="Google Shape;3956;p73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4" name="Google Shape;3957;p73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5" name="Google Shape;3958;p73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6" name="Google Shape;3959;p73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7" name="Google Shape;3960;p73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8" name="Google Shape;3961;p73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9" name="Google Shape;3962;p73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0" name="Google Shape;3963;p73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1" name="Google Shape;3964;p73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2" name="Google Shape;3965;p73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3" name="Google Shape;3966;p73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4" name="Google Shape;3967;p73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5" name="Google Shape;3968;p73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6" name="Google Shape;3969;p73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" name="Google Shape;3970;p73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" name="Google Shape;3971;p73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9" name="Google Shape;3972;p73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0" name="Google Shape;3973;p73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1" name="Google Shape;3974;p73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2" name="Google Shape;3975;p73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3" name="Google Shape;3976;p73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4" name="Google Shape;3977;p73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5" name="Google Shape;3978;p73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6" name="Google Shape;3979;p73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7" name="Google Shape;3980;p73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8" name="Google Shape;3981;p73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9" name="Google Shape;3982;p73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0" name="Google Shape;3983;p73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1" name="Google Shape;3984;p73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2" name="Google Shape;3985;p73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3" name="Google Shape;3986;p73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4" name="Google Shape;3987;p73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5" name="Google Shape;3988;p73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6" name="Google Shape;3989;p73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7" name="Google Shape;3990;p73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8" name="Google Shape;3991;p73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9" name="Google Shape;3992;p73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0" name="Google Shape;3993;p73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1" name="Google Shape;3994;p73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2" name="Google Shape;3995;p73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3" name="Google Shape;3996;p73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4" name="Google Shape;3997;p73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5" name="Google Shape;3998;p73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6" name="Google Shape;3999;p73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7" name="Google Shape;4000;p73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8" name="Google Shape;4001;p73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9" name="Google Shape;4002;p73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0" name="Google Shape;4003;p73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1" name="Google Shape;4004;p73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2" name="Google Shape;4005;p73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3" name="Google Shape;4006;p73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4" name="Google Shape;4007;p73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5" name="Google Shape;4008;p73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6" name="Google Shape;4009;p73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7" name="Google Shape;4010;p73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8" name="Google Shape;4011;p73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9" name="Google Shape;4012;p73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0" name="Google Shape;4013;p73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1" name="Google Shape;4014;p73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2" name="Google Shape;4015;p73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3" name="Google Shape;4016;p73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4" name="Google Shape;4017;p73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5" name="Google Shape;4018;p73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6" name="Google Shape;4019;p73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7" name="Google Shape;4020;p73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8" name="Google Shape;4021;p73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9" name="Google Shape;4022;p73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0" name="Google Shape;4023;p73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1" name="Google Shape;4024;p73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2" name="Google Shape;4025;p73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3" name="Google Shape;4026;p73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4" name="Google Shape;4027;p73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5" name="Google Shape;4028;p73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6" name="Google Shape;4029;p73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7" name="Google Shape;4030;p73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8" name="Google Shape;4031;p73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" name="Google Shape;4032;p73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0" name="Google Shape;4033;p73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1" name="Google Shape;4034;p73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2" name="Google Shape;4035;p73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3" name="Google Shape;4036;p73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4" name="Google Shape;4037;p73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5" name="Google Shape;4038;p73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6" name="Google Shape;4039;p73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7" name="Google Shape;4040;p73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8" name="Google Shape;4041;p73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9" name="Google Shape;4042;p73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0" name="Google Shape;4043;p73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1" name="Google Shape;4044;p73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2" name="Google Shape;4045;p73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3" name="Google Shape;4046;p73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4" name="Google Shape;4047;p73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5" name="Google Shape;4048;p73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6" name="Google Shape;4049;p73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7" name="Google Shape;4050;p73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8" name="Google Shape;4051;p73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" name="Google Shape;4052;p73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0" name="Google Shape;4053;p73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1" name="Google Shape;4054;p73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2" name="Google Shape;4055;p73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3" name="Google Shape;4056;p73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4" name="Google Shape;4057;p73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5" name="Google Shape;4058;p73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6" name="Google Shape;4059;p73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7" name="Google Shape;4060;p73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8" name="Google Shape;4061;p73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9" name="Google Shape;4062;p73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0" name="Google Shape;4063;p73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1" name="Google Shape;4064;p73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2" name="Google Shape;4065;p73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3" name="Google Shape;4066;p73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4" name="Google Shape;4067;p73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5" name="Google Shape;4068;p73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6" name="Google Shape;4069;p73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7" name="Google Shape;4070;p73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8" name="Google Shape;4071;p73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9" name="Google Shape;4072;p73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0" name="Google Shape;4073;p73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1" name="Google Shape;4074;p73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2" name="Google Shape;4075;p73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3" name="Google Shape;4076;p73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4" name="Google Shape;4077;p73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5" name="Google Shape;4078;p73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6" name="Google Shape;4079;p73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7" name="Google Shape;4080;p73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8" name="Google Shape;4081;p73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9" name="Google Shape;4082;p73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0" name="Google Shape;4083;p73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1" name="Google Shape;4084;p73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2" name="Google Shape;4085;p73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3" name="Google Shape;4086;p73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4" name="Google Shape;4087;p73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5" name="Google Shape;4088;p73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6" name="Google Shape;4089;p73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7" name="Google Shape;4090;p73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8" name="Google Shape;4091;p73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9" name="Google Shape;4092;p73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0" name="Google Shape;4093;p73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1" name="Google Shape;4094;p73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2" name="Google Shape;4095;p73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3" name="Google Shape;4096;p73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4" name="Google Shape;4097;p73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5" name="Google Shape;4098;p73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6" name="Google Shape;4099;p73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7" name="Google Shape;4100;p73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8" name="Google Shape;4101;p73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9" name="Google Shape;4102;p73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0" name="Google Shape;4103;p73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1" name="Google Shape;4104;p73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2" name="Google Shape;4105;p73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3" name="Google Shape;4106;p73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4" name="Google Shape;4107;p73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5" name="Google Shape;4108;p73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6" name="Google Shape;4109;p73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7" name="Google Shape;4110;p73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8" name="Google Shape;4111;p73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9" name="Google Shape;4112;p73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0" name="Google Shape;4113;p73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1" name="Google Shape;4114;p73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2" name="Google Shape;4115;p73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3" name="Google Shape;4116;p73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4" name="Google Shape;4117;p73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" name="Google Shape;4118;p73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6" name="Google Shape;4119;p73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7" name="Google Shape;4120;p73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8" name="Google Shape;4121;p73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9" name="Google Shape;4122;p73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0" name="Google Shape;4123;p73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1" name="Google Shape;4124;p73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2" name="Google Shape;4125;p73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3" name="Google Shape;4126;p73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4" name="Google Shape;4127;p73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5" name="Google Shape;4128;p73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6" name="Google Shape;4129;p73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7" name="Google Shape;4130;p73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8" name="Google Shape;4131;p73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9" name="Google Shape;4132;p73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0" name="Google Shape;4133;p73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1" name="Google Shape;4134;p73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2" name="Google Shape;4135;p73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3" name="Google Shape;4136;p73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4" name="Google Shape;4137;p73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5" name="Google Shape;4138;p73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6" name="Google Shape;4139;p73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7" name="Google Shape;4140;p73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8" name="Google Shape;4141;p73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9" name="Google Shape;4142;p73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0" name="Google Shape;4143;p73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1" name="Google Shape;4144;p73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2" name="Google Shape;4145;p73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3" name="Google Shape;4146;p73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4" name="Google Shape;4147;p73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5" name="Google Shape;4148;p73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6" name="Google Shape;4149;p73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7" name="Google Shape;4150;p73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8" name="Google Shape;4151;p73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9" name="Google Shape;4152;p73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0" name="Google Shape;4153;p73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1" name="Google Shape;4154;p73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2" name="Google Shape;4155;p73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3" name="Google Shape;4156;p73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4" name="Google Shape;4157;p73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5" name="Google Shape;4158;p73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6" name="Google Shape;4159;p73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7" name="Google Shape;4160;p73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8" name="Google Shape;4161;p73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9" name="Google Shape;4162;p73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0" name="Google Shape;4163;p73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1" name="Google Shape;4164;p73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2" name="Google Shape;4165;p73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3" name="Google Shape;4166;p73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4" name="Google Shape;4167;p73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5" name="Google Shape;4168;p73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6" name="Google Shape;4169;p73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7" name="Google Shape;4170;p73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8" name="Google Shape;4171;p73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9" name="Google Shape;4172;p73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0" name="Google Shape;4173;p73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1" name="Google Shape;4174;p73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2" name="Google Shape;4175;p73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3" name="Google Shape;4176;p73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4" name="Google Shape;4177;p73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5" name="Google Shape;4178;p73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6" name="Google Shape;4179;p73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7" name="Google Shape;4180;p73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8" name="Google Shape;4181;p73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9" name="Google Shape;4182;p73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0" name="Google Shape;4183;p73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1" name="Google Shape;4184;p73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2" name="Google Shape;4185;p73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3" name="Google Shape;4186;p73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4" name="Google Shape;4187;p73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5" name="Google Shape;4188;p73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6" name="Google Shape;4189;p73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7" name="Google Shape;4190;p73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8" name="Google Shape;4191;p73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9" name="Google Shape;4192;p73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0" name="Google Shape;4193;p73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1" name="Google Shape;4194;p73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2" name="Google Shape;4195;p73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3" name="Google Shape;4196;p73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4" name="Google Shape;4197;p73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5" name="Google Shape;4198;p73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6" name="Google Shape;4199;p73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7" name="Google Shape;4200;p73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8" name="Google Shape;4201;p73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9" name="Google Shape;4202;p73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0" name="Google Shape;4203;p73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1" name="Google Shape;4204;p73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2" name="Google Shape;4205;p73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3" name="Google Shape;4206;p73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4" name="Google Shape;4207;p73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5" name="Google Shape;4208;p73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6" name="Google Shape;4209;p73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7" name="Google Shape;4210;p73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8" name="Google Shape;4211;p73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9" name="Google Shape;4212;p73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40" name="Google Shape;4213;p73"/>
          <p:cNvGrpSpPr/>
          <p:nvPr/>
        </p:nvGrpSpPr>
        <p:grpSpPr>
          <a:xfrm>
            <a:off x="7940688" y="1123758"/>
            <a:ext cx="3936573" cy="2191955"/>
            <a:chOff x="233350" y="949250"/>
            <a:chExt cx="7137300" cy="3802300"/>
          </a:xfrm>
        </p:grpSpPr>
        <p:sp>
          <p:nvSpPr>
            <p:cNvPr id="1841" name="Google Shape;4214;p73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2" name="Google Shape;4215;p73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3" name="Google Shape;4216;p73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4" name="Google Shape;4217;p73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5" name="Google Shape;4218;p73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6" name="Google Shape;4219;p73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7" name="Google Shape;4220;p73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8" name="Google Shape;4221;p73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9" name="Google Shape;4222;p73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0" name="Google Shape;4223;p73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1" name="Google Shape;4224;p73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2" name="Google Shape;4225;p73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3" name="Google Shape;4226;p73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4" name="Google Shape;4227;p73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5" name="Google Shape;4228;p73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6" name="Google Shape;4229;p73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7" name="Google Shape;4230;p73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8" name="Google Shape;4231;p73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9" name="Google Shape;4232;p73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0" name="Google Shape;4233;p73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1" name="Google Shape;4234;p73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2" name="Google Shape;4235;p73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3" name="Google Shape;4236;p73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4" name="Google Shape;4237;p73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5" name="Google Shape;4238;p73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6" name="Google Shape;4239;p73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7" name="Google Shape;4240;p73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8" name="Google Shape;4241;p73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9" name="Google Shape;4242;p73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0" name="Google Shape;4243;p73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1" name="Google Shape;4244;p73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2" name="Google Shape;4245;p73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3" name="Google Shape;4246;p73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4" name="Google Shape;4247;p73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5" name="Google Shape;4248;p73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6" name="Google Shape;4249;p73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7" name="Google Shape;4250;p73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8" name="Google Shape;4251;p73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9" name="Google Shape;4252;p73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0" name="Google Shape;4253;p73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1" name="Google Shape;4254;p73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2" name="Google Shape;4255;p73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3" name="Google Shape;4256;p73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4" name="Google Shape;4257;p73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5" name="Google Shape;4258;p73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6" name="Google Shape;4259;p73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7" name="Google Shape;4260;p73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8" name="Google Shape;4261;p73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9" name="Google Shape;4262;p73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0" name="Google Shape;4263;p73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1" name="Google Shape;4264;p73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2" name="Google Shape;4265;p73"/>
          <p:cNvGrpSpPr/>
          <p:nvPr/>
        </p:nvGrpSpPr>
        <p:grpSpPr>
          <a:xfrm>
            <a:off x="10697569" y="4371067"/>
            <a:ext cx="158370" cy="508733"/>
            <a:chOff x="7564426" y="3224343"/>
            <a:chExt cx="119985" cy="368801"/>
          </a:xfrm>
        </p:grpSpPr>
        <p:sp>
          <p:nvSpPr>
            <p:cNvPr id="1893" name="Google Shape;4266;p73"/>
            <p:cNvSpPr/>
            <p:nvPr/>
          </p:nvSpPr>
          <p:spPr>
            <a:xfrm>
              <a:off x="7564426" y="3224379"/>
              <a:ext cx="119985" cy="368765"/>
            </a:xfrm>
            <a:custGeom>
              <a:avLst/>
              <a:gdLst/>
              <a:ahLst/>
              <a:cxnLst/>
              <a:rect l="l" t="t" r="r" b="b"/>
              <a:pathLst>
                <a:path w="13196" h="40557" extrusionOk="0">
                  <a:moveTo>
                    <a:pt x="2529" y="1"/>
                  </a:moveTo>
                  <a:lnTo>
                    <a:pt x="2547" y="1348"/>
                  </a:lnTo>
                  <a:lnTo>
                    <a:pt x="10244" y="1459"/>
                  </a:lnTo>
                  <a:lnTo>
                    <a:pt x="10227" y="108"/>
                  </a:lnTo>
                  <a:lnTo>
                    <a:pt x="2529" y="1"/>
                  </a:lnTo>
                  <a:close/>
                  <a:moveTo>
                    <a:pt x="3107" y="1850"/>
                  </a:moveTo>
                  <a:lnTo>
                    <a:pt x="556" y="15262"/>
                  </a:lnTo>
                  <a:lnTo>
                    <a:pt x="12617" y="15439"/>
                  </a:lnTo>
                  <a:lnTo>
                    <a:pt x="9489" y="1872"/>
                  </a:lnTo>
                  <a:lnTo>
                    <a:pt x="3107" y="1850"/>
                  </a:lnTo>
                  <a:close/>
                  <a:moveTo>
                    <a:pt x="1" y="15688"/>
                  </a:moveTo>
                  <a:lnTo>
                    <a:pt x="23" y="17035"/>
                  </a:lnTo>
                  <a:lnTo>
                    <a:pt x="13195" y="17226"/>
                  </a:lnTo>
                  <a:lnTo>
                    <a:pt x="13177" y="15879"/>
                  </a:lnTo>
                  <a:lnTo>
                    <a:pt x="1" y="15688"/>
                  </a:lnTo>
                  <a:close/>
                  <a:moveTo>
                    <a:pt x="4658" y="17528"/>
                  </a:moveTo>
                  <a:lnTo>
                    <a:pt x="4658" y="17528"/>
                  </a:lnTo>
                  <a:cubicBezTo>
                    <a:pt x="4685" y="21359"/>
                    <a:pt x="6027" y="32838"/>
                    <a:pt x="6902" y="40557"/>
                  </a:cubicBezTo>
                  <a:cubicBezTo>
                    <a:pt x="6902" y="40557"/>
                    <a:pt x="8813" y="21274"/>
                    <a:pt x="8560" y="17586"/>
                  </a:cubicBezTo>
                  <a:lnTo>
                    <a:pt x="4658" y="17528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4" name="Google Shape;4267;p73"/>
            <p:cNvSpPr/>
            <p:nvPr/>
          </p:nvSpPr>
          <p:spPr>
            <a:xfrm>
              <a:off x="7564426" y="3224343"/>
              <a:ext cx="119985" cy="368801"/>
            </a:xfrm>
            <a:custGeom>
              <a:avLst/>
              <a:gdLst/>
              <a:ahLst/>
              <a:cxnLst/>
              <a:rect l="l" t="t" r="r" b="b"/>
              <a:pathLst>
                <a:path w="13196" h="40561" extrusionOk="0">
                  <a:moveTo>
                    <a:pt x="2529" y="1"/>
                  </a:moveTo>
                  <a:lnTo>
                    <a:pt x="2529" y="5"/>
                  </a:lnTo>
                  <a:lnTo>
                    <a:pt x="2547" y="1352"/>
                  </a:lnTo>
                  <a:lnTo>
                    <a:pt x="10244" y="1463"/>
                  </a:lnTo>
                  <a:lnTo>
                    <a:pt x="10227" y="112"/>
                  </a:lnTo>
                  <a:lnTo>
                    <a:pt x="2529" y="1"/>
                  </a:lnTo>
                  <a:close/>
                  <a:moveTo>
                    <a:pt x="3107" y="1854"/>
                  </a:moveTo>
                  <a:lnTo>
                    <a:pt x="556" y="15266"/>
                  </a:lnTo>
                  <a:lnTo>
                    <a:pt x="12617" y="15443"/>
                  </a:lnTo>
                  <a:lnTo>
                    <a:pt x="9489" y="1876"/>
                  </a:lnTo>
                  <a:lnTo>
                    <a:pt x="3107" y="1854"/>
                  </a:lnTo>
                  <a:close/>
                  <a:moveTo>
                    <a:pt x="1" y="15692"/>
                  </a:moveTo>
                  <a:lnTo>
                    <a:pt x="23" y="17039"/>
                  </a:lnTo>
                  <a:lnTo>
                    <a:pt x="13195" y="17230"/>
                  </a:lnTo>
                  <a:lnTo>
                    <a:pt x="13177" y="15883"/>
                  </a:lnTo>
                  <a:lnTo>
                    <a:pt x="1" y="15692"/>
                  </a:lnTo>
                  <a:close/>
                  <a:moveTo>
                    <a:pt x="4658" y="17532"/>
                  </a:moveTo>
                  <a:lnTo>
                    <a:pt x="4658" y="17532"/>
                  </a:lnTo>
                  <a:cubicBezTo>
                    <a:pt x="4685" y="21363"/>
                    <a:pt x="6027" y="32842"/>
                    <a:pt x="6902" y="40561"/>
                  </a:cubicBezTo>
                  <a:cubicBezTo>
                    <a:pt x="6902" y="40561"/>
                    <a:pt x="8813" y="21278"/>
                    <a:pt x="8560" y="17590"/>
                  </a:cubicBezTo>
                  <a:lnTo>
                    <a:pt x="4658" y="17532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5" name="Google Shape;4268;p73"/>
          <p:cNvGrpSpPr/>
          <p:nvPr/>
        </p:nvGrpSpPr>
        <p:grpSpPr>
          <a:xfrm>
            <a:off x="10240963" y="4361700"/>
            <a:ext cx="287914" cy="527460"/>
            <a:chOff x="8370831" y="3202002"/>
            <a:chExt cx="218129" cy="382376"/>
          </a:xfrm>
        </p:grpSpPr>
        <p:sp>
          <p:nvSpPr>
            <p:cNvPr id="1896" name="Google Shape;4269;p73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7" name="Google Shape;4270;p73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8" name="Google Shape;4271;p73"/>
          <p:cNvGrpSpPr/>
          <p:nvPr/>
        </p:nvGrpSpPr>
        <p:grpSpPr>
          <a:xfrm>
            <a:off x="11340098" y="5014620"/>
            <a:ext cx="470153" cy="424024"/>
            <a:chOff x="6742064" y="3750480"/>
            <a:chExt cx="399315" cy="344560"/>
          </a:xfrm>
        </p:grpSpPr>
        <p:sp>
          <p:nvSpPr>
            <p:cNvPr id="1899" name="Google Shape;4272;p73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0" name="Google Shape;4273;p73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01" name="Google Shape;4274;p73"/>
          <p:cNvGrpSpPr/>
          <p:nvPr/>
        </p:nvGrpSpPr>
        <p:grpSpPr>
          <a:xfrm>
            <a:off x="10639673" y="5572121"/>
            <a:ext cx="274160" cy="447223"/>
            <a:chOff x="7248525" y="3739696"/>
            <a:chExt cx="230531" cy="359790"/>
          </a:xfrm>
        </p:grpSpPr>
        <p:sp>
          <p:nvSpPr>
            <p:cNvPr id="1902" name="Google Shape;4275;p73"/>
            <p:cNvSpPr/>
            <p:nvPr/>
          </p:nvSpPr>
          <p:spPr>
            <a:xfrm>
              <a:off x="7248525" y="3739696"/>
              <a:ext cx="230531" cy="359790"/>
            </a:xfrm>
            <a:custGeom>
              <a:avLst/>
              <a:gdLst/>
              <a:ahLst/>
              <a:cxnLst/>
              <a:rect l="l" t="t" r="r" b="b"/>
              <a:pathLst>
                <a:path w="25354" h="39570" extrusionOk="0">
                  <a:moveTo>
                    <a:pt x="19434" y="18"/>
                  </a:moveTo>
                  <a:lnTo>
                    <a:pt x="6338" y="5"/>
                  </a:lnTo>
                  <a:cubicBezTo>
                    <a:pt x="2854" y="0"/>
                    <a:pt x="1" y="2858"/>
                    <a:pt x="1" y="6342"/>
                  </a:cubicBezTo>
                  <a:lnTo>
                    <a:pt x="1" y="19016"/>
                  </a:lnTo>
                  <a:cubicBezTo>
                    <a:pt x="1" y="29006"/>
                    <a:pt x="6280" y="22820"/>
                    <a:pt x="12679" y="39570"/>
                  </a:cubicBezTo>
                  <a:cubicBezTo>
                    <a:pt x="19074" y="22820"/>
                    <a:pt x="25354" y="29006"/>
                    <a:pt x="25354" y="19016"/>
                  </a:cubicBezTo>
                  <a:lnTo>
                    <a:pt x="25354" y="6342"/>
                  </a:lnTo>
                  <a:cubicBezTo>
                    <a:pt x="25354" y="2858"/>
                    <a:pt x="22923" y="18"/>
                    <a:pt x="19434" y="18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3" name="Google Shape;4276;p73"/>
            <p:cNvSpPr/>
            <p:nvPr/>
          </p:nvSpPr>
          <p:spPr>
            <a:xfrm>
              <a:off x="7271639" y="3762810"/>
              <a:ext cx="184350" cy="184387"/>
            </a:xfrm>
            <a:custGeom>
              <a:avLst/>
              <a:gdLst/>
              <a:ahLst/>
              <a:cxnLst/>
              <a:rect l="l" t="t" r="r" b="b"/>
              <a:pathLst>
                <a:path w="20275" h="20279" extrusionOk="0">
                  <a:moveTo>
                    <a:pt x="3738" y="0"/>
                  </a:moveTo>
                  <a:lnTo>
                    <a:pt x="16532" y="0"/>
                  </a:lnTo>
                  <a:cubicBezTo>
                    <a:pt x="18594" y="5"/>
                    <a:pt x="20270" y="1680"/>
                    <a:pt x="20274" y="3742"/>
                  </a:cubicBezTo>
                  <a:lnTo>
                    <a:pt x="20274" y="16536"/>
                  </a:lnTo>
                  <a:cubicBezTo>
                    <a:pt x="20270" y="18598"/>
                    <a:pt x="18594" y="20274"/>
                    <a:pt x="16532" y="20278"/>
                  </a:cubicBezTo>
                  <a:lnTo>
                    <a:pt x="3738" y="20278"/>
                  </a:lnTo>
                  <a:cubicBezTo>
                    <a:pt x="1676" y="20274"/>
                    <a:pt x="5" y="18598"/>
                    <a:pt x="1" y="16536"/>
                  </a:cubicBezTo>
                  <a:lnTo>
                    <a:pt x="1" y="3742"/>
                  </a:lnTo>
                  <a:cubicBezTo>
                    <a:pt x="5" y="1680"/>
                    <a:pt x="1676" y="5"/>
                    <a:pt x="3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04" name="Google Shape;4277;p73"/>
          <p:cNvGrpSpPr/>
          <p:nvPr/>
        </p:nvGrpSpPr>
        <p:grpSpPr>
          <a:xfrm>
            <a:off x="11013327" y="5005521"/>
            <a:ext cx="247507" cy="442621"/>
            <a:chOff x="7601242" y="3729267"/>
            <a:chExt cx="222566" cy="380803"/>
          </a:xfrm>
        </p:grpSpPr>
        <p:sp>
          <p:nvSpPr>
            <p:cNvPr id="1905" name="Google Shape;4278;p7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6" name="Google Shape;4279;p7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07" name="Google Shape;4280;p73"/>
          <p:cNvSpPr/>
          <p:nvPr/>
        </p:nvSpPr>
        <p:spPr>
          <a:xfrm>
            <a:off x="10961707" y="4389907"/>
            <a:ext cx="350749" cy="470991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08" name="Google Shape;4281;p73"/>
          <p:cNvGrpSpPr/>
          <p:nvPr/>
        </p:nvGrpSpPr>
        <p:grpSpPr>
          <a:xfrm>
            <a:off x="10237884" y="5007334"/>
            <a:ext cx="294073" cy="438302"/>
            <a:chOff x="8304647" y="3738687"/>
            <a:chExt cx="225076" cy="320956"/>
          </a:xfrm>
        </p:grpSpPr>
        <p:sp>
          <p:nvSpPr>
            <p:cNvPr id="1909" name="Google Shape;4282;p73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0" name="Google Shape;4283;p73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1" name="Google Shape;4284;p73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12" name="Google Shape;4285;p73"/>
          <p:cNvGrpSpPr/>
          <p:nvPr/>
        </p:nvGrpSpPr>
        <p:grpSpPr>
          <a:xfrm>
            <a:off x="10651916" y="5007334"/>
            <a:ext cx="271204" cy="438302"/>
            <a:chOff x="8615101" y="3738687"/>
            <a:chExt cx="207573" cy="320956"/>
          </a:xfrm>
        </p:grpSpPr>
        <p:sp>
          <p:nvSpPr>
            <p:cNvPr id="1913" name="Google Shape;4286;p73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4" name="Google Shape;4287;p73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5" name="Google Shape;4288;p73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16" name="Google Shape;4289;p73"/>
          <p:cNvSpPr/>
          <p:nvPr/>
        </p:nvSpPr>
        <p:spPr>
          <a:xfrm>
            <a:off x="11406217" y="4356025"/>
            <a:ext cx="337915" cy="458477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17" name="Google Shape;4290;p73"/>
          <p:cNvGrpSpPr/>
          <p:nvPr/>
        </p:nvGrpSpPr>
        <p:grpSpPr>
          <a:xfrm>
            <a:off x="8212797" y="5200271"/>
            <a:ext cx="847336" cy="811970"/>
            <a:chOff x="6015419" y="3716859"/>
            <a:chExt cx="557671" cy="511283"/>
          </a:xfrm>
        </p:grpSpPr>
        <p:sp>
          <p:nvSpPr>
            <p:cNvPr id="1918" name="Google Shape;4291;p73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19" name="Google Shape;4292;p73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1920" name="Google Shape;4293;p73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1" name="Google Shape;4294;p73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2" name="Google Shape;4295;p73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3" name="Google Shape;4296;p73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4" name="Google Shape;4297;p73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5" name="Google Shape;4298;p73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6" name="Google Shape;4299;p73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7" name="Google Shape;4300;p73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8" name="Google Shape;4301;p73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9" name="Google Shape;4302;p73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30" name="Google Shape;4303;p73"/>
          <p:cNvGrpSpPr/>
          <p:nvPr/>
        </p:nvGrpSpPr>
        <p:grpSpPr>
          <a:xfrm>
            <a:off x="9168338" y="4178755"/>
            <a:ext cx="875646" cy="812904"/>
            <a:chOff x="6644304" y="3073628"/>
            <a:chExt cx="576302" cy="511871"/>
          </a:xfrm>
        </p:grpSpPr>
        <p:sp>
          <p:nvSpPr>
            <p:cNvPr id="1931" name="Google Shape;4304;p73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32" name="Google Shape;4305;p73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1936" name="Google Shape;4306;p73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7" name="Google Shape;4307;p73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8" name="Google Shape;4308;p73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9" name="Google Shape;4309;p73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0" name="Google Shape;4310;p73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33" name="Google Shape;4311;p73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4" name="Google Shape;4312;p73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5" name="Google Shape;4313;p73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41" name="Google Shape;4314;p73"/>
          <p:cNvSpPr/>
          <p:nvPr/>
        </p:nvSpPr>
        <p:spPr>
          <a:xfrm>
            <a:off x="9691071" y="4205159"/>
            <a:ext cx="36875" cy="17475"/>
          </a:xfrm>
          <a:custGeom>
            <a:avLst/>
            <a:gdLst/>
            <a:ahLst/>
            <a:cxnLst/>
            <a:rect l="l" t="t" r="r" b="b"/>
            <a:pathLst>
              <a:path w="4206" h="1908" extrusionOk="0">
                <a:moveTo>
                  <a:pt x="2533" y="1"/>
                </a:moveTo>
                <a:cubicBezTo>
                  <a:pt x="1985" y="1"/>
                  <a:pt x="1354" y="226"/>
                  <a:pt x="0" y="709"/>
                </a:cubicBezTo>
                <a:cubicBezTo>
                  <a:pt x="1204" y="1500"/>
                  <a:pt x="1825" y="1908"/>
                  <a:pt x="2340" y="1908"/>
                </a:cubicBezTo>
                <a:cubicBezTo>
                  <a:pt x="2889" y="1908"/>
                  <a:pt x="3319" y="1447"/>
                  <a:pt x="4206" y="496"/>
                </a:cubicBezTo>
                <a:cubicBezTo>
                  <a:pt x="3427" y="173"/>
                  <a:pt x="3012" y="1"/>
                  <a:pt x="2533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2" name="Google Shape;4315;p73"/>
          <p:cNvGrpSpPr/>
          <p:nvPr/>
        </p:nvGrpSpPr>
        <p:grpSpPr>
          <a:xfrm>
            <a:off x="9180267" y="5199894"/>
            <a:ext cx="851833" cy="812080"/>
            <a:chOff x="6652154" y="3716623"/>
            <a:chExt cx="560631" cy="511352"/>
          </a:xfrm>
        </p:grpSpPr>
        <p:sp>
          <p:nvSpPr>
            <p:cNvPr id="1943" name="Google Shape;4316;p73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44" name="Google Shape;4317;p73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1945" name="Google Shape;4318;p73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6" name="Google Shape;4319;p73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7" name="Google Shape;4320;p73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8" name="Google Shape;4321;p73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9" name="Google Shape;4322;p73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0" name="Google Shape;4323;p73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1" name="Google Shape;4324;p73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2" name="Google Shape;4325;p73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3" name="Google Shape;4326;p73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4" name="Google Shape;4327;p73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5" name="Google Shape;4328;p73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6" name="Google Shape;4329;p73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7" name="Google Shape;4330;p73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58" name="Google Shape;4331;p73"/>
          <p:cNvGrpSpPr/>
          <p:nvPr/>
        </p:nvGrpSpPr>
        <p:grpSpPr>
          <a:xfrm>
            <a:off x="10994592" y="5646802"/>
            <a:ext cx="284978" cy="297860"/>
            <a:chOff x="8565775" y="671075"/>
            <a:chExt cx="441000" cy="441000"/>
          </a:xfrm>
        </p:grpSpPr>
        <p:sp>
          <p:nvSpPr>
            <p:cNvPr id="1959" name="Google Shape;4332;p73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adFill>
              <a:gsLst>
                <a:gs pos="0">
                  <a:srgbClr val="869FB1">
                    <a:alpha val="65920"/>
                  </a:srgbClr>
                </a:gs>
                <a:gs pos="100000">
                  <a:srgbClr val="FFFFFF">
                    <a:alpha val="0"/>
                    <a:alpha val="659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0" name="Google Shape;4333;p73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solidFill>
              <a:srgbClr val="D7DFE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61" name="Google Shape;4334;p73"/>
          <p:cNvSpPr/>
          <p:nvPr/>
        </p:nvSpPr>
        <p:spPr>
          <a:xfrm>
            <a:off x="11452265" y="5640322"/>
            <a:ext cx="294285" cy="310817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rgbClr val="7994A9">
              <a:alpha val="647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2" name="Google Shape;4335;p73"/>
          <p:cNvSpPr/>
          <p:nvPr/>
        </p:nvSpPr>
        <p:spPr>
          <a:xfrm flipH="1">
            <a:off x="10249245" y="5587051"/>
            <a:ext cx="271352" cy="417362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63" name="Google Shape;4336;p73"/>
          <p:cNvGrpSpPr/>
          <p:nvPr/>
        </p:nvGrpSpPr>
        <p:grpSpPr>
          <a:xfrm>
            <a:off x="8189524" y="4182917"/>
            <a:ext cx="893222" cy="813702"/>
            <a:chOff x="6000100" y="3076250"/>
            <a:chExt cx="587871" cy="512373"/>
          </a:xfrm>
        </p:grpSpPr>
        <p:sp>
          <p:nvSpPr>
            <p:cNvPr id="1964" name="Google Shape;4337;p73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65" name="Google Shape;4338;p73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966" name="Google Shape;4339;p73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7" name="Google Shape;4340;p73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8" name="Google Shape;4341;p73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9" name="Google Shape;4342;p73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0" name="Google Shape;4343;p73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1" name="Google Shape;4344;p73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2" name="Google Shape;4345;p73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3" name="Google Shape;4346;p73"/>
          <p:cNvGrpSpPr/>
          <p:nvPr/>
        </p:nvGrpSpPr>
        <p:grpSpPr>
          <a:xfrm>
            <a:off x="4507147" y="4076565"/>
            <a:ext cx="3405542" cy="2113219"/>
            <a:chOff x="3597785" y="3065882"/>
            <a:chExt cx="2241344" cy="1330656"/>
          </a:xfrm>
        </p:grpSpPr>
        <p:grpSp>
          <p:nvGrpSpPr>
            <p:cNvPr id="1974" name="Google Shape;4347;p73"/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2778" name="Google Shape;4348;p73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79" name="Google Shape;4349;p73"/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2783" name="Google Shape;4350;p73"/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4" name="Google Shape;4351;p73"/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80" name="Google Shape;4352;p73"/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2781" name="Google Shape;4353;p73"/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2" name="Google Shape;4354;p73"/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75" name="Google Shape;4355;p73"/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2763" name="Google Shape;4356;p73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2776" name="Google Shape;4357;p73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7" name="Google Shape;4358;p73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64" name="Google Shape;4359;p73"/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2774" name="Google Shape;4360;p73"/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5" name="Google Shape;4361;p73"/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65" name="Google Shape;4362;p73"/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2772" name="Google Shape;4363;p73"/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3" name="Google Shape;4364;p73"/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66" name="Google Shape;4365;p73"/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2770" name="Google Shape;4366;p73"/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1" name="Google Shape;4367;p73"/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67" name="Google Shape;4368;p73"/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2768" name="Google Shape;4369;p73"/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9" name="Google Shape;4370;p73"/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76" name="Google Shape;4371;p73"/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2735" name="Google Shape;4372;p73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2757" name="Google Shape;4373;p73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8" name="Google Shape;4374;p73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9" name="Google Shape;4375;p73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0" name="Google Shape;4376;p73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1" name="Google Shape;4377;p73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2" name="Google Shape;4378;p73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6" name="Google Shape;4379;p73"/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2755" name="Google Shape;4380;p73"/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6" name="Google Shape;4381;p73"/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7" name="Google Shape;4382;p73"/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2753" name="Google Shape;4383;p73"/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4" name="Google Shape;4384;p73"/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8" name="Google Shape;4385;p73"/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2751" name="Google Shape;4386;p73"/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2" name="Google Shape;4387;p73"/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9" name="Google Shape;4388;p73"/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2749" name="Google Shape;4389;p73"/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" name="Google Shape;4390;p73"/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0" name="Google Shape;4391;p73"/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2747" name="Google Shape;4392;p73"/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8" name="Google Shape;4393;p73"/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1" name="Google Shape;4394;p73"/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</p:grpSpPr>
            <p:sp>
              <p:nvSpPr>
                <p:cNvPr id="2745" name="Google Shape;4395;p73"/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6" name="Google Shape;4396;p73"/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2" name="Google Shape;4397;p73"/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2743" name="Google Shape;4398;p73"/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4" name="Google Shape;4399;p73"/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77" name="Google Shape;4400;p73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2719" name="Google Shape;4401;p73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2732" name="Google Shape;4402;p73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3" name="Google Shape;4403;p73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4" name="Google Shape;4404;p73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20" name="Google Shape;4405;p73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2730" name="Google Shape;4406;p73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1" name="Google Shape;4407;p73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21" name="Google Shape;4408;p73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2728" name="Google Shape;4409;p73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" name="Google Shape;4410;p73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22" name="Google Shape;4411;p73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2726" name="Google Shape;4412;p73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7" name="Google Shape;4413;p73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23" name="Google Shape;4414;p73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2724" name="Google Shape;4415;p73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5" name="Google Shape;4416;p73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78" name="Google Shape;4417;p73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2696" name="Google Shape;4418;p73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2715" name="Google Shape;4419;p73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6" name="Google Shape;4420;p73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7" name="Google Shape;4421;p73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8" name="Google Shape;4422;p73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97" name="Google Shape;4423;p73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2713" name="Google Shape;4424;p73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" name="Google Shape;4425;p73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98" name="Google Shape;4426;p73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2711" name="Google Shape;4427;p73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2" name="Google Shape;4428;p73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99" name="Google Shape;4429;p73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2709" name="Google Shape;4430;p73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0" name="Google Shape;4431;p73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00" name="Google Shape;4432;p73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2707" name="Google Shape;4433;p73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8" name="Google Shape;4434;p73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01" name="Google Shape;4435;p73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2705" name="Google Shape;4436;p73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6" name="Google Shape;4437;p73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02" name="Google Shape;4438;p73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2703" name="Google Shape;4439;p73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4" name="Google Shape;4440;p73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79" name="Google Shape;4441;p73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2689" name="Google Shape;4442;p73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90" name="Google Shape;4443;p73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2694" name="Google Shape;4444;p73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5" name="Google Shape;4445;p73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91" name="Google Shape;4446;p73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2692" name="Google Shape;4447;p73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" name="Google Shape;4448;p73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80" name="Google Shape;4449;p73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2655" name="Google Shape;4450;p73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2683" name="Google Shape;4451;p73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4" name="Google Shape;4452;p73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5" name="Google Shape;4453;p73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6" name="Google Shape;4454;p73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7" name="Google Shape;4455;p73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8" name="Google Shape;4456;p73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56" name="Google Shape;4457;p73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2681" name="Google Shape;4458;p73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2" name="Google Shape;4459;p73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57" name="Google Shape;4460;p73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2679" name="Google Shape;4461;p73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0" name="Google Shape;4462;p73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58" name="Google Shape;4463;p73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2677" name="Google Shape;4464;p73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8" name="Google Shape;4465;p73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59" name="Google Shape;4466;p73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2675" name="Google Shape;4467;p73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6" name="Google Shape;4468;p73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60" name="Google Shape;4469;p73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2673" name="Google Shape;4470;p73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4" name="Google Shape;4471;p73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61" name="Google Shape;4472;p73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2671" name="Google Shape;4473;p73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2" name="Google Shape;4474;p73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62" name="Google Shape;4475;p73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2669" name="Google Shape;4476;p73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0" name="Google Shape;4477;p73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63" name="Google Shape;4478;p73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2667" name="Google Shape;4479;p73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8" name="Google Shape;4480;p73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64" name="Google Shape;4481;p73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2665" name="Google Shape;4482;p73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6" name="Google Shape;4483;p73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81" name="Google Shape;4484;p73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2598" name="Google Shape;4485;p73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2638" name="Google Shape;4486;p73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9" name="Google Shape;4487;p73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0" name="Google Shape;4488;p73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1" name="Google Shape;4489;p73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2" name="Google Shape;4490;p73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3" name="Google Shape;4491;p73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4" name="Google Shape;4492;p73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5" name="Google Shape;4493;p73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6" name="Google Shape;4494;p73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7" name="Google Shape;4495;p73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8" name="Google Shape;4496;p73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9" name="Google Shape;4497;p73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0" name="Google Shape;4498;p73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1" name="Google Shape;4499;p73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2" name="Google Shape;4500;p73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3" name="Google Shape;4501;p73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4" name="Google Shape;4502;p73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99" name="Google Shape;4503;p73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2636" name="Google Shape;4504;p73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7" name="Google Shape;4505;p73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0" name="Google Shape;4506;p73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2634" name="Google Shape;4507;p73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5" name="Google Shape;4508;p73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1" name="Google Shape;4509;p73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2632" name="Google Shape;4510;p73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3" name="Google Shape;4511;p73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2" name="Google Shape;4512;p73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2630" name="Google Shape;4513;p73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1" name="Google Shape;4514;p73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3" name="Google Shape;4515;p73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2628" name="Google Shape;4516;p73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9" name="Google Shape;4517;p73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4" name="Google Shape;4518;p73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2626" name="Google Shape;4519;p73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7" name="Google Shape;4520;p73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5" name="Google Shape;4521;p73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2624" name="Google Shape;4522;p73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5" name="Google Shape;4523;p73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6" name="Google Shape;4524;p73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2622" name="Google Shape;4525;p73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3" name="Google Shape;4526;p73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7" name="Google Shape;4527;p73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2620" name="Google Shape;4528;p73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1" name="Google Shape;4529;p73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8" name="Google Shape;4530;p73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2618" name="Google Shape;4531;p73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9" name="Google Shape;4532;p73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9" name="Google Shape;4533;p73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2616" name="Google Shape;4534;p73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7" name="Google Shape;4535;p73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10" name="Google Shape;4536;p73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2614" name="Google Shape;4537;p73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5" name="Google Shape;4538;p73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11" name="Google Shape;4539;p73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2612" name="Google Shape;4540;p73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3" name="Google Shape;4541;p73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82" name="Google Shape;4542;p73"/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2178" name="Google Shape;4543;p73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79" name="Google Shape;4544;p73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2497" name="Google Shape;4545;p73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8" name="Google Shape;4546;p73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99" name="Google Shape;4547;p73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2500" name="Google Shape;4548;p73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1" name="Google Shape;4549;p73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502" name="Google Shape;4550;p73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2503" name="Google Shape;4551;p73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04" name="Google Shape;4552;p73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05" name="Google Shape;4553;p73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06" name="Google Shape;4554;p73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07" name="Google Shape;4555;p73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08" name="Google Shape;4556;p73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09" name="Google Shape;4557;p73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10" name="Google Shape;4558;p73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511" name="Google Shape;4559;p73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2512" name="Google Shape;4560;p73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13" name="Google Shape;4561;p73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14" name="Google Shape;4562;p73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15" name="Google Shape;4563;p73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16" name="Google Shape;4564;p73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17" name="Google Shape;4565;p73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18" name="Google Shape;4566;p73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19" name="Google Shape;4567;p73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0" name="Google Shape;4568;p73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1" name="Google Shape;4569;p73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2" name="Google Shape;4570;p73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3" name="Google Shape;4571;p73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4" name="Google Shape;4572;p73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5" name="Google Shape;4573;p73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526" name="Google Shape;4574;p73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2527" name="Google Shape;4575;p73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28" name="Google Shape;4576;p73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29" name="Google Shape;4577;p73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0" name="Google Shape;4578;p73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1" name="Google Shape;4579;p73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2" name="Google Shape;4580;p73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3" name="Google Shape;4581;p73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4" name="Google Shape;4582;p73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5" name="Google Shape;4583;p73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6" name="Google Shape;4584;p73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7" name="Google Shape;4585;p73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8" name="Google Shape;4586;p73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9" name="Google Shape;4587;p73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40" name="Google Shape;4588;p73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41" name="Google Shape;4589;p73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42" name="Google Shape;4590;p73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43" name="Google Shape;4591;p73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44" name="Google Shape;4592;p73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45" name="Google Shape;4593;p73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46" name="Google Shape;4594;p73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47" name="Google Shape;4595;p73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48" name="Google Shape;4596;p73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49" name="Google Shape;4597;p73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50" name="Google Shape;4598;p73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551" name="Google Shape;4599;p73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2553" name="Google Shape;4600;p73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68569" tIns="68569" rIns="68569" bIns="68569" anchor="ctr" anchorCtr="0">
                            <a:noAutofit/>
                          </a:bodyPr>
                          <a:lstStyle/>
                          <a:p>
                            <a:pPr marL="0" marR="0" lvl="0" indent="0" algn="r" defTabSz="914400" rtl="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sz="135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2554" name="Google Shape;4601;p73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2555" name="Google Shape;4602;p73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marL="0" marR="0" lvl="0" indent="0" algn="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556" name="Google Shape;4603;p73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marL="0" marR="0" lvl="0" indent="0" algn="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557" name="Google Shape;4604;p73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marL="0" marR="0" lvl="0" indent="0" algn="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558" name="Google Shape;4605;p73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marL="0" marR="0" lvl="0" indent="0" algn="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559" name="Google Shape;4606;p73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marL="0" marR="0" lvl="0" indent="0" algn="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560" name="Google Shape;4607;p73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marL="0" marR="0" lvl="0" indent="0" algn="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561" name="Google Shape;4608;p73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marL="0" marR="0" lvl="0" indent="0" algn="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2562" name="Google Shape;4609;p73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2566" name="Google Shape;4610;p73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7" name="Google Shape;4611;p73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8" name="Google Shape;4612;p73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9" name="Google Shape;4613;p73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0" name="Google Shape;4614;p73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1" name="Google Shape;4615;p7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2" name="Google Shape;4616;p73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3" name="Google Shape;4617;p73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4" name="Google Shape;4618;p7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5" name="Google Shape;4619;p73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6" name="Google Shape;4620;p73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7" name="Google Shape;4621;p73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8" name="Google Shape;4622;p73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r" defTabSz="914400" rtl="1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35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579" name="Google Shape;4623;p73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2580" name="Google Shape;4624;p73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r" defTabSz="914400" rtl="1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1" name="Google Shape;4625;p73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r" defTabSz="914400" rtl="1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2" name="Google Shape;4626;p73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r" defTabSz="914400" rtl="1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3" name="Google Shape;4627;p73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r" defTabSz="914400" rtl="1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4" name="Google Shape;4628;p73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r" defTabSz="914400" rtl="1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5" name="Google Shape;4629;p73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r" defTabSz="914400" rtl="1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6" name="Google Shape;4630;p73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r" defTabSz="914400" rtl="1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35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587" name="Google Shape;4631;p73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2588" name="Google Shape;4632;p73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r" defTabSz="914400" rtl="1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89" name="Google Shape;4633;p73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r" defTabSz="914400" rtl="1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90" name="Google Shape;4634;p73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r" defTabSz="914400" rtl="1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91" name="Google Shape;4635;p73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r" defTabSz="914400" rtl="1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92" name="Google Shape;4636;p73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r" defTabSz="914400" rtl="1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sz="135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593" name="Google Shape;4637;p73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2594" name="Google Shape;4638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marL="0" marR="0" lvl="0" indent="0" algn="r" defTabSz="914400" rtl="1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endParaRPr kumimoji="0" sz="135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595" name="Google Shape;4639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marL="0" marR="0" lvl="0" indent="0" algn="r" defTabSz="914400" rtl="1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endParaRPr kumimoji="0" sz="135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596" name="Google Shape;4640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marL="0" marR="0" lvl="0" indent="0" algn="r" defTabSz="914400" rtl="1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endParaRPr kumimoji="0" sz="135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597" name="Google Shape;4641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marL="0" marR="0" lvl="0" indent="0" algn="r" defTabSz="914400" rtl="1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endParaRPr kumimoji="0" sz="135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2563" name="Google Shape;4642;p73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marL="0" marR="0" lvl="0" indent="0" algn="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564" name="Google Shape;4643;p73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marL="0" marR="0" lvl="0" indent="0" algn="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2565" name="Google Shape;4644;p73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marL="0" marR="0" lvl="0" indent="0" algn="r" defTabSz="914400" rtl="1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35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552" name="Google Shape;4645;p73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80" name="Google Shape;4646;p73"/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2495" name="Google Shape;4647;p73"/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6" name="Google Shape;4648;p73"/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1" name="Google Shape;4649;p73"/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2493" name="Google Shape;4650;p73"/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4" name="Google Shape;4651;p73"/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2" name="Google Shape;4652;p73"/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2491" name="Google Shape;4653;p73"/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2" name="Google Shape;4654;p73"/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3" name="Google Shape;4655;p73"/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2489" name="Google Shape;4656;p73"/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0" name="Google Shape;4657;p73"/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4" name="Google Shape;4658;p73"/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2487" name="Google Shape;4659;p73"/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8" name="Google Shape;4660;p73"/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5" name="Google Shape;4661;p73"/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2485" name="Google Shape;4662;p73"/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6" name="Google Shape;4663;p73"/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6" name="Google Shape;4664;p73"/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2483" name="Google Shape;4665;p73"/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4" name="Google Shape;4666;p73"/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7" name="Google Shape;4667;p73"/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2481" name="Google Shape;4668;p73"/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2" name="Google Shape;4669;p73"/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8" name="Google Shape;4670;p73"/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</p:grpSpPr>
            <p:sp>
              <p:nvSpPr>
                <p:cNvPr id="2479" name="Google Shape;4671;p73"/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0" name="Google Shape;4672;p73"/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9" name="Google Shape;4673;p73"/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2477" name="Google Shape;4674;p73"/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8" name="Google Shape;4675;p73"/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0" name="Google Shape;4676;p73"/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2475" name="Google Shape;4677;p73"/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6" name="Google Shape;4678;p73"/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1" name="Google Shape;4679;p73"/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2473" name="Google Shape;4680;p73"/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4" name="Google Shape;4681;p73"/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2" name="Google Shape;4682;p73"/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2471" name="Google Shape;4683;p73"/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2" name="Google Shape;4684;p73"/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3" name="Google Shape;4685;p73"/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2469" name="Google Shape;4686;p73"/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0" name="Google Shape;4687;p73"/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4" name="Google Shape;4688;p73"/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2467" name="Google Shape;4689;p73"/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8" name="Google Shape;4690;p73"/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5" name="Google Shape;4691;p73"/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2465" name="Google Shape;4692;p73"/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6" name="Google Shape;4693;p73"/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6" name="Google Shape;4694;p73"/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2463" name="Google Shape;4695;p73"/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4" name="Google Shape;4696;p73"/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7" name="Google Shape;4697;p73"/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2461" name="Google Shape;4698;p73"/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2" name="Google Shape;4699;p73"/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8" name="Google Shape;4700;p73"/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2459" name="Google Shape;4701;p73"/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0" name="Google Shape;4702;p73"/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9" name="Google Shape;4703;p73"/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2457" name="Google Shape;4704;p73"/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8" name="Google Shape;4705;p73"/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0" name="Google Shape;4706;p73"/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2455" name="Google Shape;4707;p73"/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6" name="Google Shape;4708;p73"/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1" name="Google Shape;4709;p73"/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2453" name="Google Shape;4710;p73"/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4" name="Google Shape;4711;p73"/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2" name="Google Shape;4712;p73"/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2451" name="Google Shape;4713;p73"/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2" name="Google Shape;4714;p73"/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3" name="Google Shape;4715;p73"/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2449" name="Google Shape;4716;p73"/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0" name="Google Shape;4717;p73"/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4" name="Google Shape;4718;p73"/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2447" name="Google Shape;4719;p73"/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8" name="Google Shape;4720;p73"/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5" name="Google Shape;4721;p73"/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2445" name="Google Shape;4722;p73"/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6" name="Google Shape;4723;p73"/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6" name="Google Shape;4724;p73"/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2443" name="Google Shape;4725;p73"/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4" name="Google Shape;4726;p73"/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7" name="Google Shape;4727;p73"/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2441" name="Google Shape;4728;p73"/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2" name="Google Shape;4729;p73"/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8" name="Google Shape;4730;p73"/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2439" name="Google Shape;4731;p73"/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0" name="Google Shape;4732;p73"/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09" name="Google Shape;4733;p73"/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2437" name="Google Shape;4734;p73"/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8" name="Google Shape;4735;p73"/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10" name="Google Shape;4736;p73"/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2435" name="Google Shape;4737;p73"/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6" name="Google Shape;4738;p73"/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11" name="Google Shape;4739;p73"/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2433" name="Google Shape;4740;p73"/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4" name="Google Shape;4741;p73"/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12" name="Google Shape;4742;p73"/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2431" name="Google Shape;4743;p73"/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2" name="Google Shape;4744;p73"/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13" name="Google Shape;4745;p73"/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2429" name="Google Shape;4746;p73"/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0" name="Google Shape;4747;p73"/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14" name="Google Shape;4748;p73"/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2427" name="Google Shape;4749;p73"/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8" name="Google Shape;4750;p73"/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15" name="Google Shape;4751;p73"/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2425" name="Google Shape;4752;p73"/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6" name="Google Shape;4753;p73"/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16" name="Google Shape;4754;p73"/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2423" name="Google Shape;4755;p73"/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4" name="Google Shape;4756;p73"/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17" name="Google Shape;4757;p73"/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2421" name="Google Shape;4758;p73"/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2" name="Google Shape;4759;p73"/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18" name="Google Shape;4760;p73"/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2419" name="Google Shape;4761;p73"/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0" name="Google Shape;4762;p73"/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19" name="Google Shape;4763;p73"/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2417" name="Google Shape;4764;p73"/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8" name="Google Shape;4765;p73"/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0" name="Google Shape;4766;p73"/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2415" name="Google Shape;4767;p73"/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6" name="Google Shape;4768;p73"/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1" name="Google Shape;4769;p73"/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2413" name="Google Shape;4770;p73"/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4" name="Google Shape;4771;p73"/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2" name="Google Shape;4772;p73"/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2411" name="Google Shape;4773;p73"/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2" name="Google Shape;4774;p73"/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3" name="Google Shape;4775;p73"/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2409" name="Google Shape;4776;p73"/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0" name="Google Shape;4777;p73"/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4" name="Google Shape;4778;p73"/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2407" name="Google Shape;4779;p73"/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8" name="Google Shape;4780;p73"/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5" name="Google Shape;4781;p73"/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2405" name="Google Shape;4782;p73"/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6" name="Google Shape;4783;p73"/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6" name="Google Shape;4784;p73"/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2403" name="Google Shape;4785;p73"/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4" name="Google Shape;4786;p73"/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7" name="Google Shape;4787;p73"/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2401" name="Google Shape;4788;p73"/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2" name="Google Shape;4789;p73"/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8" name="Google Shape;4790;p73"/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2399" name="Google Shape;4791;p73"/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0" name="Google Shape;4792;p73"/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9" name="Google Shape;4793;p73"/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2397" name="Google Shape;4794;p73"/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8" name="Google Shape;4795;p73"/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0" name="Google Shape;4796;p73"/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2395" name="Google Shape;4797;p73"/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6" name="Google Shape;4798;p73"/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1" name="Google Shape;4799;p73"/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2393" name="Google Shape;4800;p73"/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4" name="Google Shape;4801;p73"/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2" name="Google Shape;4802;p73"/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2391" name="Google Shape;4803;p73"/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2" name="Google Shape;4804;p73"/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3" name="Google Shape;4805;p73"/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2389" name="Google Shape;4806;p73"/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0" name="Google Shape;4807;p73"/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4" name="Google Shape;4808;p73"/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2387" name="Google Shape;4809;p73"/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8" name="Google Shape;4810;p73"/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5" name="Google Shape;4811;p73"/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2385" name="Google Shape;4812;p73"/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6" name="Google Shape;4813;p73"/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6" name="Google Shape;4814;p73"/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2383" name="Google Shape;4815;p73"/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4" name="Google Shape;4816;p73"/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7" name="Google Shape;4817;p73"/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2381" name="Google Shape;4818;p73"/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2" name="Google Shape;4819;p73"/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8" name="Google Shape;4820;p73"/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2379" name="Google Shape;4821;p73"/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0" name="Google Shape;4822;p73"/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9" name="Google Shape;4823;p73"/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2377" name="Google Shape;4824;p73"/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8" name="Google Shape;4825;p73"/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0" name="Google Shape;4826;p73"/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2375" name="Google Shape;4827;p73"/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6" name="Google Shape;4828;p73"/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1" name="Google Shape;4829;p73"/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2373" name="Google Shape;4830;p73"/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4" name="Google Shape;4831;p73"/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42" name="Google Shape;4832;p73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3" name="Google Shape;4833;p73"/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44" name="Google Shape;4834;p73"/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2371" name="Google Shape;4835;p73"/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2" name="Google Shape;4836;p73"/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5" name="Google Shape;4837;p73"/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2369" name="Google Shape;4838;p73"/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0" name="Google Shape;4839;p73"/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46" name="Google Shape;4840;p73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7" name="Google Shape;4841;p73"/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48" name="Google Shape;4842;p73"/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2367" name="Google Shape;4843;p73"/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8" name="Google Shape;4844;p73"/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9" name="Google Shape;4845;p73"/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2365" name="Google Shape;4846;p73"/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" name="Google Shape;4847;p73"/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0" name="Google Shape;4848;p73"/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2363" name="Google Shape;4849;p73"/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4" name="Google Shape;4850;p73"/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1" name="Google Shape;4851;p73"/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2361" name="Google Shape;4852;p73"/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2" name="Google Shape;4853;p73"/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2" name="Google Shape;4854;p73"/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2359" name="Google Shape;4855;p73"/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0" name="Google Shape;4856;p73"/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3" name="Google Shape;4857;p73"/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2357" name="Google Shape;4858;p73"/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8" name="Google Shape;4859;p73"/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4" name="Google Shape;4860;p73"/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2355" name="Google Shape;4861;p73"/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6" name="Google Shape;4862;p73"/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5" name="Google Shape;4863;p73"/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2353" name="Google Shape;4864;p73"/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4" name="Google Shape;4865;p73"/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6" name="Google Shape;4866;p73"/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2351" name="Google Shape;4867;p73"/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2" name="Google Shape;4868;p73"/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7" name="Google Shape;4869;p73"/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2349" name="Google Shape;4870;p73"/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0" name="Google Shape;4871;p73"/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8" name="Google Shape;4872;p73"/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2347" name="Google Shape;4873;p73"/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8" name="Google Shape;4874;p73"/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9" name="Google Shape;4875;p73"/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2345" name="Google Shape;4876;p73"/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6" name="Google Shape;4877;p73"/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60" name="Google Shape;4878;p73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1" name="Google Shape;4879;p73"/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62" name="Google Shape;4880;p73"/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2343" name="Google Shape;4881;p73"/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4" name="Google Shape;4882;p73"/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3" name="Google Shape;4883;p73"/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2341" name="Google Shape;4884;p73"/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2" name="Google Shape;4885;p73"/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4" name="Google Shape;4886;p73"/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2339" name="Google Shape;4887;p73"/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0" name="Google Shape;4888;p73"/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5" name="Google Shape;4889;p73"/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2337" name="Google Shape;4890;p73"/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8" name="Google Shape;4891;p73"/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6" name="Google Shape;4892;p73"/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2335" name="Google Shape;4893;p73"/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6" name="Google Shape;4894;p73"/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7" name="Google Shape;4895;p73"/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2333" name="Google Shape;4896;p73"/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4" name="Google Shape;4897;p73"/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8" name="Google Shape;4898;p73"/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2331" name="Google Shape;4899;p73"/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2" name="Google Shape;4900;p73"/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9" name="Google Shape;4901;p73"/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2329" name="Google Shape;4902;p73"/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0" name="Google Shape;4903;p73"/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0" name="Google Shape;4904;p73"/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2327" name="Google Shape;4905;p73"/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8" name="Google Shape;4906;p73"/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1" name="Google Shape;4907;p73"/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2325" name="Google Shape;4908;p73"/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6" name="Google Shape;4909;p73"/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2" name="Google Shape;4910;p73"/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2323" name="Google Shape;4911;p73"/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4" name="Google Shape;4912;p73"/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3" name="Google Shape;4913;p73"/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2321" name="Google Shape;4914;p73"/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2" name="Google Shape;4915;p73"/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4" name="Google Shape;4916;p73"/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2319" name="Google Shape;4917;p73"/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0" name="Google Shape;4918;p73"/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5" name="Google Shape;4919;p73"/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2317" name="Google Shape;4920;p73"/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8" name="Google Shape;4921;p73"/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6" name="Google Shape;4922;p73"/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2315" name="Google Shape;4923;p73"/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6" name="Google Shape;4924;p73"/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7" name="Google Shape;4925;p73"/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2313" name="Google Shape;4926;p73"/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4" name="Google Shape;4927;p73"/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8" name="Google Shape;4928;p73"/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2311" name="Google Shape;4929;p73"/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2" name="Google Shape;4930;p73"/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9" name="Google Shape;4931;p73"/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2309" name="Google Shape;4932;p73"/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0" name="Google Shape;4933;p73"/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80" name="Google Shape;4934;p73"/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2307" name="Google Shape;4935;p73"/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8" name="Google Shape;4936;p73"/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81" name="Google Shape;4937;p73"/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2305" name="Google Shape;4938;p73"/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6" name="Google Shape;4939;p73"/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82" name="Google Shape;4940;p73"/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2303" name="Google Shape;4941;p73"/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4" name="Google Shape;4942;p73"/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83" name="Google Shape;4943;p73"/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2301" name="Google Shape;4944;p73"/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2" name="Google Shape;4945;p73"/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84" name="Google Shape;4946;p73"/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2299" name="Google Shape;4947;p73"/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0" name="Google Shape;4948;p73"/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85" name="Google Shape;4949;p73"/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2297" name="Google Shape;4950;p73"/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8" name="Google Shape;4951;p73"/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86" name="Google Shape;4952;p73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7" name="Google Shape;4953;p73"/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88" name="Google Shape;4954;p73"/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2295" name="Google Shape;4955;p73"/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6" name="Google Shape;4956;p73"/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89" name="Google Shape;4957;p73"/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2293" name="Google Shape;4958;p73"/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4" name="Google Shape;4959;p73"/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90" name="Google Shape;4960;p73"/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2291" name="Google Shape;4961;p73"/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2" name="Google Shape;4962;p73"/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83" name="Google Shape;4963;p73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1984" name="Google Shape;4964;p73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2122" name="Google Shape;4965;p73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3" name="Google Shape;4966;p73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4" name="Google Shape;4967;p73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5" name="Google Shape;4968;p73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6" name="Google Shape;4969;p73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7" name="Google Shape;4970;p73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8" name="Google Shape;4971;p73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9" name="Google Shape;4972;p73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0" name="Google Shape;4973;p73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1" name="Google Shape;4974;p73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2" name="Google Shape;4975;p73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3" name="Google Shape;4976;p73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4" name="Google Shape;4977;p73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5" name="Google Shape;4978;p73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6" name="Google Shape;4979;p73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7" name="Google Shape;4980;p73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8" name="Google Shape;4981;p73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9" name="Google Shape;4982;p73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0" name="Google Shape;4983;p73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1" name="Google Shape;4984;p73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2" name="Google Shape;4985;p73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3" name="Google Shape;4986;p73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" name="Google Shape;4987;p73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" name="Google Shape;4988;p73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" name="Google Shape;4989;p73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" name="Google Shape;4990;p73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" name="Google Shape;4991;p73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" name="Google Shape;4992;p73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" name="Google Shape;4993;p73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1" name="Google Shape;4994;p73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2" name="Google Shape;4995;p73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3" name="Google Shape;4996;p73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4" name="Google Shape;4997;p73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5" name="Google Shape;4998;p73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6" name="Google Shape;4999;p73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7" name="Google Shape;5000;p73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8" name="Google Shape;5001;p73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9" name="Google Shape;5002;p73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0" name="Google Shape;5003;p73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1" name="Google Shape;5004;p73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2" name="Google Shape;5005;p73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3" name="Google Shape;5006;p73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4" name="Google Shape;5007;p73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5" name="Google Shape;5008;p73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6" name="Google Shape;5009;p73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7" name="Google Shape;5010;p73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8" name="Google Shape;5011;p73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9" name="Google Shape;5012;p73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0" name="Google Shape;5013;p73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1" name="Google Shape;5014;p73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2" name="Google Shape;5015;p73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3" name="Google Shape;5016;p73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4" name="Google Shape;5017;p73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5" name="Google Shape;5018;p73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6" name="Google Shape;5019;p73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7" name="Google Shape;5020;p73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5" name="Google Shape;5021;p73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2120" name="Google Shape;5022;p73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1" name="Google Shape;5023;p73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6" name="Google Shape;5024;p73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2118" name="Google Shape;5025;p73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9" name="Google Shape;5026;p73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7" name="Google Shape;5027;p73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2116" name="Google Shape;5028;p73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7" name="Google Shape;5029;p73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8" name="Google Shape;5030;p73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2114" name="Google Shape;5031;p73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5" name="Google Shape;5032;p73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9" name="Google Shape;5033;p73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2112" name="Google Shape;5034;p73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3" name="Google Shape;5035;p73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0" name="Google Shape;5036;p73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2110" name="Google Shape;5037;p73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1" name="Google Shape;5038;p73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1" name="Google Shape;5039;p73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2108" name="Google Shape;5040;p73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9" name="Google Shape;5041;p73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2" name="Google Shape;5042;p73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2106" name="Google Shape;5043;p73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7" name="Google Shape;5044;p73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3" name="Google Shape;5045;p73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2104" name="Google Shape;5046;p73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5" name="Google Shape;5047;p73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4" name="Google Shape;5048;p73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2102" name="Google Shape;5049;p73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3" name="Google Shape;5050;p73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5" name="Google Shape;5051;p73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2100" name="Google Shape;5052;p73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1" name="Google Shape;5053;p73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96" name="Google Shape;5054;p73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7" name="Google Shape;5055;p73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98" name="Google Shape;5056;p73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2098" name="Google Shape;5057;p73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9" name="Google Shape;5058;p73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9" name="Google Shape;5059;p73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2096" name="Google Shape;5060;p73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7" name="Google Shape;5061;p73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0" name="Google Shape;5062;p73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2094" name="Google Shape;5063;p73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5" name="Google Shape;5064;p73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1" name="Google Shape;5065;p73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2092" name="Google Shape;5066;p73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3" name="Google Shape;5067;p73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2" name="Google Shape;5068;p73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2090" name="Google Shape;5069;p73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1" name="Google Shape;5070;p73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3" name="Google Shape;5071;p73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2088" name="Google Shape;5072;p73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9" name="Google Shape;5073;p73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4" name="Google Shape;5074;p73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2086" name="Google Shape;5075;p73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7" name="Google Shape;5076;p73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5" name="Google Shape;5077;p73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2084" name="Google Shape;5078;p73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5" name="Google Shape;5079;p73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6" name="Google Shape;5080;p73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2082" name="Google Shape;5081;p73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3" name="Google Shape;5082;p73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7" name="Google Shape;5083;p73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2080" name="Google Shape;5084;p73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1" name="Google Shape;5085;p73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8" name="Google Shape;5086;p73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2078" name="Google Shape;5087;p73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9" name="Google Shape;5088;p73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9" name="Google Shape;5089;p73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2076" name="Google Shape;5090;p73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7" name="Google Shape;5091;p73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0" name="Google Shape;5092;p73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2074" name="Google Shape;5093;p73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5" name="Google Shape;5094;p73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1" name="Google Shape;5095;p73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2072" name="Google Shape;5096;p73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3" name="Google Shape;5097;p73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2" name="Google Shape;5098;p73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2070" name="Google Shape;5099;p73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1" name="Google Shape;5100;p73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3" name="Google Shape;5101;p73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2068" name="Google Shape;5102;p73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9" name="Google Shape;5103;p73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4" name="Google Shape;5104;p73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2066" name="Google Shape;5105;p73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7" name="Google Shape;5106;p73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5" name="Google Shape;5107;p73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2064" name="Google Shape;5108;p73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5" name="Google Shape;5109;p73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6" name="Google Shape;5110;p73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2062" name="Google Shape;5111;p73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3" name="Google Shape;5112;p73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7" name="Google Shape;5113;p73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2060" name="Google Shape;5114;p73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1" name="Google Shape;5115;p73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8" name="Google Shape;5116;p73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2058" name="Google Shape;5117;p73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9" name="Google Shape;5118;p73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9" name="Google Shape;5119;p73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2056" name="Google Shape;5120;p73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7" name="Google Shape;5121;p73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20" name="Google Shape;5122;p73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2054" name="Google Shape;5123;p73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5" name="Google Shape;5124;p73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21" name="Google Shape;5125;p73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2052" name="Google Shape;5126;p73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3" name="Google Shape;5127;p73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22" name="Google Shape;5128;p73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2050" name="Google Shape;5129;p73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1" name="Google Shape;5130;p73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23" name="Google Shape;5131;p73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2048" name="Google Shape;5132;p73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9" name="Google Shape;5133;p73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24" name="Google Shape;5134;p73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2046" name="Google Shape;5135;p73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7" name="Google Shape;5136;p73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25" name="Google Shape;5137;p73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2044" name="Google Shape;5138;p73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5" name="Google Shape;5139;p73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26" name="Google Shape;5140;p73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2042" name="Google Shape;5141;p73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3" name="Google Shape;5142;p73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27" name="Google Shape;5143;p73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2040" name="Google Shape;5144;p73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1" name="Google Shape;5145;p73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28" name="Google Shape;5146;p73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2038" name="Google Shape;5147;p73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9" name="Google Shape;5148;p73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29" name="Google Shape;5149;p73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2036" name="Google Shape;5150;p73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7" name="Google Shape;5151;p73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30" name="Google Shape;5152;p73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2034" name="Google Shape;5153;p73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5" name="Google Shape;5154;p73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31" name="Google Shape;5155;p73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2032" name="Google Shape;5156;p73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3" name="Google Shape;5157;p73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785" name="Google Shape;7312;p80"/>
          <p:cNvSpPr txBox="1">
            <a:spLocks/>
          </p:cNvSpPr>
          <p:nvPr/>
        </p:nvSpPr>
        <p:spPr>
          <a:xfrm>
            <a:off x="3289852" y="177536"/>
            <a:ext cx="5038033" cy="597716"/>
          </a:xfrm>
          <a:prstGeom prst="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>
              <a:lnSpc>
                <a:spcPct val="150000"/>
              </a:lnSpc>
              <a:defRPr sz="2400" b="1">
                <a:solidFill>
                  <a:schemeClr val="tx1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نقشه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10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lbow Connector 9"/>
          <p:cNvCxnSpPr/>
          <p:nvPr/>
        </p:nvCxnSpPr>
        <p:spPr>
          <a:xfrm rot="5400000">
            <a:off x="3871755" y="4326559"/>
            <a:ext cx="718000" cy="1423115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554698" y="5152506"/>
            <a:ext cx="3343562" cy="1280044"/>
          </a:xfrm>
          <a:prstGeom prst="flowChartTerminator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گردآورنده: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نام و نام خانوادگی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9748280" y="1621350"/>
            <a:ext cx="1619931" cy="69991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54698" y="150556"/>
            <a:ext cx="10920475" cy="15201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عنوان تحقیق: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عنوان تحقیق در اینجا نوشته می شود.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0800000" flipV="1">
            <a:off x="7052618" y="3210171"/>
            <a:ext cx="1748483" cy="96301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Terminator 7"/>
          <p:cNvSpPr/>
          <p:nvPr/>
        </p:nvSpPr>
        <p:spPr>
          <a:xfrm>
            <a:off x="3898260" y="3649335"/>
            <a:ext cx="3343562" cy="1280044"/>
          </a:xfrm>
          <a:prstGeom prst="flowChartTerminator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اساتید مشاور: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نام و نام خانوادگی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687273" y="2062533"/>
            <a:ext cx="3457029" cy="1228635"/>
          </a:xfrm>
          <a:prstGeom prst="flowChartTerminator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استاد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راهنما: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نام و نام خانوادگی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09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: Shape 31">
            <a:extLst>
              <a:ext uri="{FF2B5EF4-FFF2-40B4-BE49-F238E27FC236}">
                <a16:creationId xmlns:a16="http://schemas.microsoft.com/office/drawing/2014/main" id="{1D9DDD6C-EF9C-413F-A4E1-FA4A6D047518}"/>
              </a:ext>
            </a:extLst>
          </p:cNvPr>
          <p:cNvSpPr/>
          <p:nvPr/>
        </p:nvSpPr>
        <p:spPr>
          <a:xfrm rot="11402321" flipV="1">
            <a:off x="8456197" y="1926904"/>
            <a:ext cx="1359608" cy="840650"/>
          </a:xfrm>
          <a:custGeom>
            <a:avLst/>
            <a:gdLst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2047875 w 5150408"/>
              <a:gd name="connsiteY6" fmla="*/ 806662 h 2748976"/>
              <a:gd name="connsiteX7" fmla="*/ 0 w 5150408"/>
              <a:gd name="connsiteY7" fmla="*/ 805397 h 2748976"/>
              <a:gd name="connsiteX8" fmla="*/ 0 w 5150408"/>
              <a:gd name="connsiteY8" fmla="*/ 300 h 2748976"/>
              <a:gd name="connsiteX9" fmla="*/ 2047875 w 5150408"/>
              <a:gd name="connsiteY9" fmla="*/ 0 h 2748976"/>
              <a:gd name="connsiteX10" fmla="*/ 2047875 w 5150408"/>
              <a:gd name="connsiteY10" fmla="*/ 456 h 2748976"/>
              <a:gd name="connsiteX11" fmla="*/ 2170188 w 5150408"/>
              <a:gd name="connsiteY11" fmla="*/ 1 h 2748976"/>
              <a:gd name="connsiteX12" fmla="*/ 4695436 w 5150408"/>
              <a:gd name="connsiteY12" fmla="*/ 1983066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0 w 5150408"/>
              <a:gd name="connsiteY6" fmla="*/ 805397 h 2748976"/>
              <a:gd name="connsiteX7" fmla="*/ 0 w 5150408"/>
              <a:gd name="connsiteY7" fmla="*/ 300 h 2748976"/>
              <a:gd name="connsiteX8" fmla="*/ 2047875 w 5150408"/>
              <a:gd name="connsiteY8" fmla="*/ 0 h 2748976"/>
              <a:gd name="connsiteX9" fmla="*/ 2047875 w 5150408"/>
              <a:gd name="connsiteY9" fmla="*/ 456 h 2748976"/>
              <a:gd name="connsiteX10" fmla="*/ 2170188 w 5150408"/>
              <a:gd name="connsiteY10" fmla="*/ 1 h 2748976"/>
              <a:gd name="connsiteX11" fmla="*/ 4695436 w 5150408"/>
              <a:gd name="connsiteY11" fmla="*/ 1983066 h 2748976"/>
              <a:gd name="connsiteX12" fmla="*/ 5150408 w 5150408"/>
              <a:gd name="connsiteY12" fmla="*/ 1983065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0 w 5150408"/>
              <a:gd name="connsiteY5" fmla="*/ 805397 h 2748976"/>
              <a:gd name="connsiteX6" fmla="*/ 0 w 5150408"/>
              <a:gd name="connsiteY6" fmla="*/ 300 h 2748976"/>
              <a:gd name="connsiteX7" fmla="*/ 2047875 w 5150408"/>
              <a:gd name="connsiteY7" fmla="*/ 0 h 2748976"/>
              <a:gd name="connsiteX8" fmla="*/ 2047875 w 5150408"/>
              <a:gd name="connsiteY8" fmla="*/ 456 h 2748976"/>
              <a:gd name="connsiteX9" fmla="*/ 2170188 w 5150408"/>
              <a:gd name="connsiteY9" fmla="*/ 1 h 2748976"/>
              <a:gd name="connsiteX10" fmla="*/ 4695436 w 5150408"/>
              <a:gd name="connsiteY10" fmla="*/ 1983066 h 2748976"/>
              <a:gd name="connsiteX11" fmla="*/ 5150408 w 5150408"/>
              <a:gd name="connsiteY11" fmla="*/ 1983065 h 27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0408" h="2748976">
                <a:moveTo>
                  <a:pt x="5150408" y="1983065"/>
                </a:moveTo>
                <a:lnTo>
                  <a:pt x="4400972" y="2748976"/>
                </a:lnTo>
                <a:lnTo>
                  <a:pt x="3394665" y="1983065"/>
                </a:lnTo>
                <a:lnTo>
                  <a:pt x="3840570" y="1983065"/>
                </a:lnTo>
                <a:cubicBezTo>
                  <a:pt x="3545103" y="1293482"/>
                  <a:pt x="2888749" y="849952"/>
                  <a:pt x="2167853" y="807433"/>
                </a:cubicBezTo>
                <a:lnTo>
                  <a:pt x="0" y="805397"/>
                </a:lnTo>
                <a:lnTo>
                  <a:pt x="0" y="300"/>
                </a:lnTo>
                <a:lnTo>
                  <a:pt x="2047875" y="0"/>
                </a:lnTo>
                <a:lnTo>
                  <a:pt x="2047875" y="456"/>
                </a:lnTo>
                <a:lnTo>
                  <a:pt x="2170188" y="1"/>
                </a:lnTo>
                <a:cubicBezTo>
                  <a:pt x="3331257" y="48724"/>
                  <a:pt x="4361712" y="831717"/>
                  <a:pt x="4695436" y="1983066"/>
                </a:cubicBezTo>
                <a:lnTo>
                  <a:pt x="5150408" y="1983065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  <p:sp>
        <p:nvSpPr>
          <p:cNvPr id="115" name="Freeform: Shape 31">
            <a:extLst>
              <a:ext uri="{FF2B5EF4-FFF2-40B4-BE49-F238E27FC236}">
                <a16:creationId xmlns:a16="http://schemas.microsoft.com/office/drawing/2014/main" id="{1D9DDD6C-EF9C-413F-A4E1-FA4A6D047518}"/>
              </a:ext>
            </a:extLst>
          </p:cNvPr>
          <p:cNvSpPr/>
          <p:nvPr/>
        </p:nvSpPr>
        <p:spPr>
          <a:xfrm rot="11402321" flipV="1">
            <a:off x="3857737" y="2433418"/>
            <a:ext cx="1165285" cy="807465"/>
          </a:xfrm>
          <a:custGeom>
            <a:avLst/>
            <a:gdLst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2047875 w 5150408"/>
              <a:gd name="connsiteY6" fmla="*/ 806662 h 2748976"/>
              <a:gd name="connsiteX7" fmla="*/ 0 w 5150408"/>
              <a:gd name="connsiteY7" fmla="*/ 805397 h 2748976"/>
              <a:gd name="connsiteX8" fmla="*/ 0 w 5150408"/>
              <a:gd name="connsiteY8" fmla="*/ 300 h 2748976"/>
              <a:gd name="connsiteX9" fmla="*/ 2047875 w 5150408"/>
              <a:gd name="connsiteY9" fmla="*/ 0 h 2748976"/>
              <a:gd name="connsiteX10" fmla="*/ 2047875 w 5150408"/>
              <a:gd name="connsiteY10" fmla="*/ 456 h 2748976"/>
              <a:gd name="connsiteX11" fmla="*/ 2170188 w 5150408"/>
              <a:gd name="connsiteY11" fmla="*/ 1 h 2748976"/>
              <a:gd name="connsiteX12" fmla="*/ 4695436 w 5150408"/>
              <a:gd name="connsiteY12" fmla="*/ 1983066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0 w 5150408"/>
              <a:gd name="connsiteY6" fmla="*/ 805397 h 2748976"/>
              <a:gd name="connsiteX7" fmla="*/ 0 w 5150408"/>
              <a:gd name="connsiteY7" fmla="*/ 300 h 2748976"/>
              <a:gd name="connsiteX8" fmla="*/ 2047875 w 5150408"/>
              <a:gd name="connsiteY8" fmla="*/ 0 h 2748976"/>
              <a:gd name="connsiteX9" fmla="*/ 2047875 w 5150408"/>
              <a:gd name="connsiteY9" fmla="*/ 456 h 2748976"/>
              <a:gd name="connsiteX10" fmla="*/ 2170188 w 5150408"/>
              <a:gd name="connsiteY10" fmla="*/ 1 h 2748976"/>
              <a:gd name="connsiteX11" fmla="*/ 4695436 w 5150408"/>
              <a:gd name="connsiteY11" fmla="*/ 1983066 h 2748976"/>
              <a:gd name="connsiteX12" fmla="*/ 5150408 w 5150408"/>
              <a:gd name="connsiteY12" fmla="*/ 1983065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0 w 5150408"/>
              <a:gd name="connsiteY5" fmla="*/ 805397 h 2748976"/>
              <a:gd name="connsiteX6" fmla="*/ 0 w 5150408"/>
              <a:gd name="connsiteY6" fmla="*/ 300 h 2748976"/>
              <a:gd name="connsiteX7" fmla="*/ 2047875 w 5150408"/>
              <a:gd name="connsiteY7" fmla="*/ 0 h 2748976"/>
              <a:gd name="connsiteX8" fmla="*/ 2047875 w 5150408"/>
              <a:gd name="connsiteY8" fmla="*/ 456 h 2748976"/>
              <a:gd name="connsiteX9" fmla="*/ 2170188 w 5150408"/>
              <a:gd name="connsiteY9" fmla="*/ 1 h 2748976"/>
              <a:gd name="connsiteX10" fmla="*/ 4695436 w 5150408"/>
              <a:gd name="connsiteY10" fmla="*/ 1983066 h 2748976"/>
              <a:gd name="connsiteX11" fmla="*/ 5150408 w 5150408"/>
              <a:gd name="connsiteY11" fmla="*/ 1983065 h 27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0408" h="2748976">
                <a:moveTo>
                  <a:pt x="5150408" y="1983065"/>
                </a:moveTo>
                <a:lnTo>
                  <a:pt x="4400972" y="2748976"/>
                </a:lnTo>
                <a:lnTo>
                  <a:pt x="3394665" y="1983065"/>
                </a:lnTo>
                <a:lnTo>
                  <a:pt x="3840570" y="1983065"/>
                </a:lnTo>
                <a:cubicBezTo>
                  <a:pt x="3545103" y="1293482"/>
                  <a:pt x="2888749" y="849952"/>
                  <a:pt x="2167853" y="807433"/>
                </a:cubicBezTo>
                <a:lnTo>
                  <a:pt x="0" y="805397"/>
                </a:lnTo>
                <a:lnTo>
                  <a:pt x="0" y="300"/>
                </a:lnTo>
                <a:lnTo>
                  <a:pt x="2047875" y="0"/>
                </a:lnTo>
                <a:lnTo>
                  <a:pt x="2047875" y="456"/>
                </a:lnTo>
                <a:lnTo>
                  <a:pt x="2170188" y="1"/>
                </a:lnTo>
                <a:cubicBezTo>
                  <a:pt x="3331257" y="48724"/>
                  <a:pt x="4361712" y="831717"/>
                  <a:pt x="4695436" y="1983066"/>
                </a:cubicBezTo>
                <a:lnTo>
                  <a:pt x="5150408" y="1983065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  <p:sp>
        <p:nvSpPr>
          <p:cNvPr id="117" name="Freeform: Shape 33">
            <a:extLst>
              <a:ext uri="{FF2B5EF4-FFF2-40B4-BE49-F238E27FC236}">
                <a16:creationId xmlns:a16="http://schemas.microsoft.com/office/drawing/2014/main" id="{55C931AD-5DA9-474F-B2D5-D16A06E4058E}"/>
              </a:ext>
            </a:extLst>
          </p:cNvPr>
          <p:cNvSpPr/>
          <p:nvPr/>
        </p:nvSpPr>
        <p:spPr>
          <a:xfrm rot="8876305">
            <a:off x="6342687" y="3940080"/>
            <a:ext cx="1203473" cy="879836"/>
          </a:xfrm>
          <a:custGeom>
            <a:avLst/>
            <a:gdLst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2047875 w 5150408"/>
              <a:gd name="connsiteY6" fmla="*/ 806662 h 2748976"/>
              <a:gd name="connsiteX7" fmla="*/ 0 w 5150408"/>
              <a:gd name="connsiteY7" fmla="*/ 805397 h 2748976"/>
              <a:gd name="connsiteX8" fmla="*/ 0 w 5150408"/>
              <a:gd name="connsiteY8" fmla="*/ 300 h 2748976"/>
              <a:gd name="connsiteX9" fmla="*/ 2047875 w 5150408"/>
              <a:gd name="connsiteY9" fmla="*/ 0 h 2748976"/>
              <a:gd name="connsiteX10" fmla="*/ 2047875 w 5150408"/>
              <a:gd name="connsiteY10" fmla="*/ 456 h 2748976"/>
              <a:gd name="connsiteX11" fmla="*/ 2170188 w 5150408"/>
              <a:gd name="connsiteY11" fmla="*/ 1 h 2748976"/>
              <a:gd name="connsiteX12" fmla="*/ 4695436 w 5150408"/>
              <a:gd name="connsiteY12" fmla="*/ 1983066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0 w 5150408"/>
              <a:gd name="connsiteY6" fmla="*/ 805397 h 2748976"/>
              <a:gd name="connsiteX7" fmla="*/ 0 w 5150408"/>
              <a:gd name="connsiteY7" fmla="*/ 300 h 2748976"/>
              <a:gd name="connsiteX8" fmla="*/ 2047875 w 5150408"/>
              <a:gd name="connsiteY8" fmla="*/ 0 h 2748976"/>
              <a:gd name="connsiteX9" fmla="*/ 2047875 w 5150408"/>
              <a:gd name="connsiteY9" fmla="*/ 456 h 2748976"/>
              <a:gd name="connsiteX10" fmla="*/ 2170188 w 5150408"/>
              <a:gd name="connsiteY10" fmla="*/ 1 h 2748976"/>
              <a:gd name="connsiteX11" fmla="*/ 4695436 w 5150408"/>
              <a:gd name="connsiteY11" fmla="*/ 1983066 h 2748976"/>
              <a:gd name="connsiteX12" fmla="*/ 5150408 w 5150408"/>
              <a:gd name="connsiteY12" fmla="*/ 1983065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0 w 5150408"/>
              <a:gd name="connsiteY5" fmla="*/ 805397 h 2748976"/>
              <a:gd name="connsiteX6" fmla="*/ 0 w 5150408"/>
              <a:gd name="connsiteY6" fmla="*/ 300 h 2748976"/>
              <a:gd name="connsiteX7" fmla="*/ 2047875 w 5150408"/>
              <a:gd name="connsiteY7" fmla="*/ 0 h 2748976"/>
              <a:gd name="connsiteX8" fmla="*/ 2047875 w 5150408"/>
              <a:gd name="connsiteY8" fmla="*/ 456 h 2748976"/>
              <a:gd name="connsiteX9" fmla="*/ 2170188 w 5150408"/>
              <a:gd name="connsiteY9" fmla="*/ 1 h 2748976"/>
              <a:gd name="connsiteX10" fmla="*/ 4695436 w 5150408"/>
              <a:gd name="connsiteY10" fmla="*/ 1983066 h 2748976"/>
              <a:gd name="connsiteX11" fmla="*/ 5150408 w 5150408"/>
              <a:gd name="connsiteY11" fmla="*/ 1983065 h 27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0408" h="2748976">
                <a:moveTo>
                  <a:pt x="5150408" y="1983065"/>
                </a:moveTo>
                <a:lnTo>
                  <a:pt x="4400972" y="2748976"/>
                </a:lnTo>
                <a:lnTo>
                  <a:pt x="3394665" y="1983065"/>
                </a:lnTo>
                <a:lnTo>
                  <a:pt x="3840570" y="1983065"/>
                </a:lnTo>
                <a:cubicBezTo>
                  <a:pt x="3545103" y="1293482"/>
                  <a:pt x="2888749" y="849952"/>
                  <a:pt x="2167853" y="807433"/>
                </a:cubicBezTo>
                <a:lnTo>
                  <a:pt x="0" y="805397"/>
                </a:lnTo>
                <a:lnTo>
                  <a:pt x="0" y="300"/>
                </a:lnTo>
                <a:lnTo>
                  <a:pt x="2047875" y="0"/>
                </a:lnTo>
                <a:lnTo>
                  <a:pt x="2047875" y="456"/>
                </a:lnTo>
                <a:lnTo>
                  <a:pt x="2170188" y="1"/>
                </a:lnTo>
                <a:cubicBezTo>
                  <a:pt x="3331257" y="48724"/>
                  <a:pt x="4361712" y="831717"/>
                  <a:pt x="4695436" y="1983066"/>
                </a:cubicBezTo>
                <a:lnTo>
                  <a:pt x="5150408" y="1983065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: Shape 33">
            <a:extLst>
              <a:ext uri="{FF2B5EF4-FFF2-40B4-BE49-F238E27FC236}">
                <a16:creationId xmlns:a16="http://schemas.microsoft.com/office/drawing/2014/main" id="{55C931AD-5DA9-474F-B2D5-D16A06E4058E}"/>
              </a:ext>
            </a:extLst>
          </p:cNvPr>
          <p:cNvSpPr/>
          <p:nvPr/>
        </p:nvSpPr>
        <p:spPr>
          <a:xfrm rot="8876305">
            <a:off x="1810785" y="4686697"/>
            <a:ext cx="1203473" cy="879836"/>
          </a:xfrm>
          <a:custGeom>
            <a:avLst/>
            <a:gdLst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2047875 w 5150408"/>
              <a:gd name="connsiteY6" fmla="*/ 806662 h 2748976"/>
              <a:gd name="connsiteX7" fmla="*/ 0 w 5150408"/>
              <a:gd name="connsiteY7" fmla="*/ 805397 h 2748976"/>
              <a:gd name="connsiteX8" fmla="*/ 0 w 5150408"/>
              <a:gd name="connsiteY8" fmla="*/ 300 h 2748976"/>
              <a:gd name="connsiteX9" fmla="*/ 2047875 w 5150408"/>
              <a:gd name="connsiteY9" fmla="*/ 0 h 2748976"/>
              <a:gd name="connsiteX10" fmla="*/ 2047875 w 5150408"/>
              <a:gd name="connsiteY10" fmla="*/ 456 h 2748976"/>
              <a:gd name="connsiteX11" fmla="*/ 2170188 w 5150408"/>
              <a:gd name="connsiteY11" fmla="*/ 1 h 2748976"/>
              <a:gd name="connsiteX12" fmla="*/ 4695436 w 5150408"/>
              <a:gd name="connsiteY12" fmla="*/ 1983066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0 w 5150408"/>
              <a:gd name="connsiteY6" fmla="*/ 805397 h 2748976"/>
              <a:gd name="connsiteX7" fmla="*/ 0 w 5150408"/>
              <a:gd name="connsiteY7" fmla="*/ 300 h 2748976"/>
              <a:gd name="connsiteX8" fmla="*/ 2047875 w 5150408"/>
              <a:gd name="connsiteY8" fmla="*/ 0 h 2748976"/>
              <a:gd name="connsiteX9" fmla="*/ 2047875 w 5150408"/>
              <a:gd name="connsiteY9" fmla="*/ 456 h 2748976"/>
              <a:gd name="connsiteX10" fmla="*/ 2170188 w 5150408"/>
              <a:gd name="connsiteY10" fmla="*/ 1 h 2748976"/>
              <a:gd name="connsiteX11" fmla="*/ 4695436 w 5150408"/>
              <a:gd name="connsiteY11" fmla="*/ 1983066 h 2748976"/>
              <a:gd name="connsiteX12" fmla="*/ 5150408 w 5150408"/>
              <a:gd name="connsiteY12" fmla="*/ 1983065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0 w 5150408"/>
              <a:gd name="connsiteY5" fmla="*/ 805397 h 2748976"/>
              <a:gd name="connsiteX6" fmla="*/ 0 w 5150408"/>
              <a:gd name="connsiteY6" fmla="*/ 300 h 2748976"/>
              <a:gd name="connsiteX7" fmla="*/ 2047875 w 5150408"/>
              <a:gd name="connsiteY7" fmla="*/ 0 h 2748976"/>
              <a:gd name="connsiteX8" fmla="*/ 2047875 w 5150408"/>
              <a:gd name="connsiteY8" fmla="*/ 456 h 2748976"/>
              <a:gd name="connsiteX9" fmla="*/ 2170188 w 5150408"/>
              <a:gd name="connsiteY9" fmla="*/ 1 h 2748976"/>
              <a:gd name="connsiteX10" fmla="*/ 4695436 w 5150408"/>
              <a:gd name="connsiteY10" fmla="*/ 1983066 h 2748976"/>
              <a:gd name="connsiteX11" fmla="*/ 5150408 w 5150408"/>
              <a:gd name="connsiteY11" fmla="*/ 1983065 h 27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0408" h="2748976">
                <a:moveTo>
                  <a:pt x="5150408" y="1983065"/>
                </a:moveTo>
                <a:lnTo>
                  <a:pt x="4400972" y="2748976"/>
                </a:lnTo>
                <a:lnTo>
                  <a:pt x="3394665" y="1983065"/>
                </a:lnTo>
                <a:lnTo>
                  <a:pt x="3840570" y="1983065"/>
                </a:lnTo>
                <a:cubicBezTo>
                  <a:pt x="3545103" y="1293482"/>
                  <a:pt x="2888749" y="849952"/>
                  <a:pt x="2167853" y="807433"/>
                </a:cubicBezTo>
                <a:lnTo>
                  <a:pt x="0" y="805397"/>
                </a:lnTo>
                <a:lnTo>
                  <a:pt x="0" y="300"/>
                </a:lnTo>
                <a:lnTo>
                  <a:pt x="2047875" y="0"/>
                </a:lnTo>
                <a:lnTo>
                  <a:pt x="2047875" y="456"/>
                </a:lnTo>
                <a:lnTo>
                  <a:pt x="2170188" y="1"/>
                </a:lnTo>
                <a:cubicBezTo>
                  <a:pt x="3331257" y="48724"/>
                  <a:pt x="4361712" y="831717"/>
                  <a:pt x="4695436" y="1983066"/>
                </a:cubicBezTo>
                <a:lnTo>
                  <a:pt x="5150408" y="1983065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33850" y="214726"/>
            <a:ext cx="8058150" cy="7239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آنچه در این ارائه خواهیم دید: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9645572" y="1079721"/>
            <a:ext cx="2426909" cy="2535017"/>
            <a:chOff x="628650" y="3771900"/>
            <a:chExt cx="2267594" cy="2267594"/>
          </a:xfrm>
          <a:effectLst>
            <a:reflection stA="16000" endPos="46000" dist="139700" dir="5400000" sy="-100000" algn="bl" rotWithShape="0"/>
          </a:effectLst>
        </p:grpSpPr>
        <p:sp>
          <p:nvSpPr>
            <p:cNvPr id="100" name="Oval 99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B9D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بیان مسئله و ضرورت تحقیق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18086" y="2147010"/>
            <a:ext cx="2825333" cy="2809874"/>
            <a:chOff x="628650" y="3771900"/>
            <a:chExt cx="2267594" cy="2267594"/>
          </a:xfrm>
          <a:effectLst>
            <a:reflection stA="16000" endPos="46000" dist="139700" dir="5400000" sy="-100000" algn="bl" rotWithShape="0"/>
          </a:effectLst>
        </p:grpSpPr>
        <p:sp>
          <p:nvSpPr>
            <p:cNvPr id="103" name="Oval 102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بحث و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نتیجه گیری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529359" y="2686741"/>
            <a:ext cx="2538145" cy="2436912"/>
            <a:chOff x="628650" y="3771900"/>
            <a:chExt cx="2267594" cy="2267594"/>
          </a:xfrm>
          <a:effectLst>
            <a:reflection stA="16000" endPos="46000" dist="139700" dir="5400000" sy="-100000" algn="bl" rotWithShape="0"/>
          </a:effectLst>
        </p:grpSpPr>
        <p:sp>
          <p:nvSpPr>
            <p:cNvPr id="106" name="Oval 105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 پیشینه تحقیق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863234" y="3257542"/>
            <a:ext cx="2538145" cy="2436912"/>
            <a:chOff x="628650" y="3771900"/>
            <a:chExt cx="2267594" cy="2267594"/>
          </a:xfrm>
          <a:effectLst>
            <a:reflection stA="16000" endPos="46000" dist="139700" dir="5400000" sy="-100000" algn="bl" rotWithShape="0"/>
          </a:effectLst>
        </p:grpSpPr>
        <p:sp>
          <p:nvSpPr>
            <p:cNvPr id="109" name="Oval 108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0768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یافته های تحقیق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983717" y="1679948"/>
            <a:ext cx="2705680" cy="2530356"/>
            <a:chOff x="628650" y="3771900"/>
            <a:chExt cx="2267594" cy="2267594"/>
          </a:xfrm>
          <a:effectLst>
            <a:reflection stA="16000" endPos="46000" dist="139700" dir="5400000" sy="-100000" algn="bl" rotWithShape="0"/>
          </a:effectLst>
        </p:grpSpPr>
        <p:sp>
          <p:nvSpPr>
            <p:cNvPr id="112" name="Oval 111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B2550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روش تحقیق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167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7" grpId="0" animBg="1"/>
      <p:bldP spid="11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" y="5924246"/>
            <a:ext cx="12269912" cy="1221820"/>
            <a:chOff x="0" y="5636180"/>
            <a:chExt cx="12269912" cy="12218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39823F-9D97-45D5-B922-30C290CD8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732178"/>
              <a:ext cx="12269912" cy="1125822"/>
            </a:xfrm>
            <a:prstGeom prst="rect">
              <a:avLst/>
            </a:prstGeom>
            <a:solidFill>
              <a:srgbClr val="2C4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129" y="5636180"/>
              <a:ext cx="11494871" cy="824598"/>
              <a:chOff x="715382" y="5552575"/>
              <a:chExt cx="11494871" cy="824598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420264" y="5598263"/>
                <a:ext cx="2200692" cy="64806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5382" y="5552575"/>
                <a:ext cx="11494871" cy="824598"/>
                <a:chOff x="715382" y="5552575"/>
                <a:chExt cx="11494871" cy="824598"/>
              </a:xfrm>
            </p:grpSpPr>
            <p:sp>
              <p:nvSpPr>
                <p:cNvPr id="2" name="Flowchart: Data 1"/>
                <p:cNvSpPr/>
                <p:nvPr/>
              </p:nvSpPr>
              <p:spPr>
                <a:xfrm>
                  <a:off x="10009561" y="5578678"/>
                  <a:ext cx="2200692" cy="648069"/>
                </a:xfrm>
                <a:prstGeom prst="flowChartInputOutput">
                  <a:avLst/>
                </a:prstGeom>
                <a:solidFill>
                  <a:srgbClr val="B8E6E4"/>
                </a:solidFill>
                <a:ln>
                  <a:solidFill>
                    <a:srgbClr val="B8E6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lowchart: Data 26"/>
                <p:cNvSpPr/>
                <p:nvPr/>
              </p:nvSpPr>
              <p:spPr>
                <a:xfrm>
                  <a:off x="8125146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lowchart: Data 27"/>
                <p:cNvSpPr/>
                <p:nvPr/>
              </p:nvSpPr>
              <p:spPr>
                <a:xfrm>
                  <a:off x="6257923" y="560239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lowchart: Data 32"/>
                <p:cNvSpPr/>
                <p:nvPr/>
              </p:nvSpPr>
              <p:spPr>
                <a:xfrm>
                  <a:off x="2567823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715382" y="5583333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480661" y="5648573"/>
                  <a:ext cx="13035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بیان مسئله</a:t>
                  </a:r>
                  <a:endPara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46C3FFFC-8AF1-4A0F-98A0-43BAAC4CA1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41645" y="5626407"/>
                  <a:ext cx="159271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روش تحقیق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8" name="Rectangle 23">
                  <a:extLst>
                    <a:ext uri="{FF2B5EF4-FFF2-40B4-BE49-F238E27FC236}">
                      <a16:creationId xmlns:a16="http://schemas.microsoft.com/office/drawing/2014/main" id="{BE546521-DD0A-42FC-9FE6-9926EC2ED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69019" y="5595550"/>
                  <a:ext cx="1919340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نتایج و </a:t>
                  </a: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یافته‌ها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EA5FF548-6EAF-44BC-A4A0-366D06CB25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3149" y="5568405"/>
                  <a:ext cx="1690898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نتیجه‌گیری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ACA58D9F-25BB-42EB-A7B8-180F0EBF3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29231" y="5552575"/>
                  <a:ext cx="1899872" cy="7182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پیشنهادات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24AB9C4D-7FA6-4C7F-9CC0-3945EA5C8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48761" y="5658903"/>
                  <a:ext cx="159308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پیشینه تحقیق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</p:grpSp>
        </p:grpSp>
      </p:grpSp>
      <p:grpSp>
        <p:nvGrpSpPr>
          <p:cNvPr id="29" name="Group 28"/>
          <p:cNvGrpSpPr/>
          <p:nvPr/>
        </p:nvGrpSpPr>
        <p:grpSpPr>
          <a:xfrm>
            <a:off x="-38342" y="5944257"/>
            <a:ext cx="1127938" cy="652847"/>
            <a:chOff x="1411782" y="1967543"/>
            <a:chExt cx="1127938" cy="65284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82" y="1967543"/>
              <a:ext cx="1127938" cy="65284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662845" y="2105172"/>
              <a:ext cx="35137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2</a:t>
              </a:r>
              <a:endPara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9343297" y="2013230"/>
            <a:ext cx="2848050" cy="2600981"/>
            <a:chOff x="5958081" y="1811992"/>
            <a:chExt cx="2848050" cy="2600981"/>
          </a:xfrm>
        </p:grpSpPr>
        <p:sp>
          <p:nvSpPr>
            <p:cNvPr id="335" name="Freeform 6"/>
            <p:cNvSpPr>
              <a:spLocks/>
            </p:cNvSpPr>
            <p:nvPr/>
          </p:nvSpPr>
          <p:spPr bwMode="auto">
            <a:xfrm>
              <a:off x="6029375" y="1900495"/>
              <a:ext cx="2776756" cy="2512478"/>
            </a:xfrm>
            <a:custGeom>
              <a:avLst/>
              <a:gdLst>
                <a:gd name="T0" fmla="*/ 8802 w 9034"/>
                <a:gd name="T1" fmla="*/ 4402 h 8175"/>
                <a:gd name="T2" fmla="*/ 8539 w 9034"/>
                <a:gd name="T3" fmla="*/ 5011 h 8175"/>
                <a:gd name="T4" fmla="*/ 8193 w 9034"/>
                <a:gd name="T5" fmla="*/ 5587 h 8175"/>
                <a:gd name="T6" fmla="*/ 7773 w 9034"/>
                <a:gd name="T7" fmla="*/ 6123 h 8175"/>
                <a:gd name="T8" fmla="*/ 7288 w 9034"/>
                <a:gd name="T9" fmla="*/ 6612 h 8175"/>
                <a:gd name="T10" fmla="*/ 6747 w 9034"/>
                <a:gd name="T11" fmla="*/ 7047 h 8175"/>
                <a:gd name="T12" fmla="*/ 6160 w 9034"/>
                <a:gd name="T13" fmla="*/ 7422 h 8175"/>
                <a:gd name="T14" fmla="*/ 5536 w 9034"/>
                <a:gd name="T15" fmla="*/ 7729 h 8175"/>
                <a:gd name="T16" fmla="*/ 4885 w 9034"/>
                <a:gd name="T17" fmla="*/ 7961 h 8175"/>
                <a:gd name="T18" fmla="*/ 4215 w 9034"/>
                <a:gd name="T19" fmla="*/ 8113 h 8175"/>
                <a:gd name="T20" fmla="*/ 3534 w 9034"/>
                <a:gd name="T21" fmla="*/ 8175 h 8175"/>
                <a:gd name="T22" fmla="*/ 3087 w 9034"/>
                <a:gd name="T23" fmla="*/ 8165 h 8175"/>
                <a:gd name="T24" fmla="*/ 2460 w 9034"/>
                <a:gd name="T25" fmla="*/ 8071 h 8175"/>
                <a:gd name="T26" fmla="*/ 1891 w 9034"/>
                <a:gd name="T27" fmla="*/ 7893 h 8175"/>
                <a:gd name="T28" fmla="*/ 1385 w 9034"/>
                <a:gd name="T29" fmla="*/ 7635 h 8175"/>
                <a:gd name="T30" fmla="*/ 950 w 9034"/>
                <a:gd name="T31" fmla="*/ 7304 h 8175"/>
                <a:gd name="T32" fmla="*/ 590 w 9034"/>
                <a:gd name="T33" fmla="*/ 6909 h 8175"/>
                <a:gd name="T34" fmla="*/ 310 w 9034"/>
                <a:gd name="T35" fmla="*/ 6454 h 8175"/>
                <a:gd name="T36" fmla="*/ 115 w 9034"/>
                <a:gd name="T37" fmla="*/ 5950 h 8175"/>
                <a:gd name="T38" fmla="*/ 14 w 9034"/>
                <a:gd name="T39" fmla="*/ 5399 h 8175"/>
                <a:gd name="T40" fmla="*/ 9 w 9034"/>
                <a:gd name="T41" fmla="*/ 4812 h 8175"/>
                <a:gd name="T42" fmla="*/ 109 w 9034"/>
                <a:gd name="T43" fmla="*/ 4193 h 8175"/>
                <a:gd name="T44" fmla="*/ 232 w 9034"/>
                <a:gd name="T45" fmla="*/ 3773 h 8175"/>
                <a:gd name="T46" fmla="*/ 495 w 9034"/>
                <a:gd name="T47" fmla="*/ 3164 h 8175"/>
                <a:gd name="T48" fmla="*/ 841 w 9034"/>
                <a:gd name="T49" fmla="*/ 2589 h 8175"/>
                <a:gd name="T50" fmla="*/ 1261 w 9034"/>
                <a:gd name="T51" fmla="*/ 2052 h 8175"/>
                <a:gd name="T52" fmla="*/ 1746 w 9034"/>
                <a:gd name="T53" fmla="*/ 1564 h 8175"/>
                <a:gd name="T54" fmla="*/ 2286 w 9034"/>
                <a:gd name="T55" fmla="*/ 1128 h 8175"/>
                <a:gd name="T56" fmla="*/ 2873 w 9034"/>
                <a:gd name="T57" fmla="*/ 753 h 8175"/>
                <a:gd name="T58" fmla="*/ 3498 w 9034"/>
                <a:gd name="T59" fmla="*/ 446 h 8175"/>
                <a:gd name="T60" fmla="*/ 4149 w 9034"/>
                <a:gd name="T61" fmla="*/ 214 h 8175"/>
                <a:gd name="T62" fmla="*/ 4820 w 9034"/>
                <a:gd name="T63" fmla="*/ 63 h 8175"/>
                <a:gd name="T64" fmla="*/ 5499 w 9034"/>
                <a:gd name="T65" fmla="*/ 0 h 8175"/>
                <a:gd name="T66" fmla="*/ 5946 w 9034"/>
                <a:gd name="T67" fmla="*/ 11 h 8175"/>
                <a:gd name="T68" fmla="*/ 6574 w 9034"/>
                <a:gd name="T69" fmla="*/ 104 h 8175"/>
                <a:gd name="T70" fmla="*/ 7143 w 9034"/>
                <a:gd name="T71" fmla="*/ 283 h 8175"/>
                <a:gd name="T72" fmla="*/ 7648 w 9034"/>
                <a:gd name="T73" fmla="*/ 541 h 8175"/>
                <a:gd name="T74" fmla="*/ 8084 w 9034"/>
                <a:gd name="T75" fmla="*/ 871 h 8175"/>
                <a:gd name="T76" fmla="*/ 8444 w 9034"/>
                <a:gd name="T77" fmla="*/ 1267 h 8175"/>
                <a:gd name="T78" fmla="*/ 8724 w 9034"/>
                <a:gd name="T79" fmla="*/ 1720 h 8175"/>
                <a:gd name="T80" fmla="*/ 8918 w 9034"/>
                <a:gd name="T81" fmla="*/ 2226 h 8175"/>
                <a:gd name="T82" fmla="*/ 9020 w 9034"/>
                <a:gd name="T83" fmla="*/ 2777 h 8175"/>
                <a:gd name="T84" fmla="*/ 9025 w 9034"/>
                <a:gd name="T85" fmla="*/ 3364 h 8175"/>
                <a:gd name="T86" fmla="*/ 8926 w 9034"/>
                <a:gd name="T87" fmla="*/ 3982 h 8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34" h="8175">
                  <a:moveTo>
                    <a:pt x="8898" y="4087"/>
                  </a:moveTo>
                  <a:lnTo>
                    <a:pt x="8869" y="4193"/>
                  </a:lnTo>
                  <a:lnTo>
                    <a:pt x="8802" y="4402"/>
                  </a:lnTo>
                  <a:lnTo>
                    <a:pt x="8724" y="4608"/>
                  </a:lnTo>
                  <a:lnTo>
                    <a:pt x="8636" y="4812"/>
                  </a:lnTo>
                  <a:lnTo>
                    <a:pt x="8539" y="5011"/>
                  </a:lnTo>
                  <a:lnTo>
                    <a:pt x="8432" y="5207"/>
                  </a:lnTo>
                  <a:lnTo>
                    <a:pt x="8317" y="5399"/>
                  </a:lnTo>
                  <a:lnTo>
                    <a:pt x="8193" y="5587"/>
                  </a:lnTo>
                  <a:lnTo>
                    <a:pt x="8060" y="5771"/>
                  </a:lnTo>
                  <a:lnTo>
                    <a:pt x="7920" y="5948"/>
                  </a:lnTo>
                  <a:lnTo>
                    <a:pt x="7773" y="6123"/>
                  </a:lnTo>
                  <a:lnTo>
                    <a:pt x="7618" y="6292"/>
                  </a:lnTo>
                  <a:lnTo>
                    <a:pt x="7456" y="6454"/>
                  </a:lnTo>
                  <a:lnTo>
                    <a:pt x="7288" y="6612"/>
                  </a:lnTo>
                  <a:lnTo>
                    <a:pt x="7113" y="6764"/>
                  </a:lnTo>
                  <a:lnTo>
                    <a:pt x="6933" y="6909"/>
                  </a:lnTo>
                  <a:lnTo>
                    <a:pt x="6747" y="7047"/>
                  </a:lnTo>
                  <a:lnTo>
                    <a:pt x="6556" y="7180"/>
                  </a:lnTo>
                  <a:lnTo>
                    <a:pt x="6360" y="7304"/>
                  </a:lnTo>
                  <a:lnTo>
                    <a:pt x="6160" y="7422"/>
                  </a:lnTo>
                  <a:lnTo>
                    <a:pt x="5956" y="7532"/>
                  </a:lnTo>
                  <a:lnTo>
                    <a:pt x="5748" y="7635"/>
                  </a:lnTo>
                  <a:lnTo>
                    <a:pt x="5536" y="7729"/>
                  </a:lnTo>
                  <a:lnTo>
                    <a:pt x="5322" y="7815"/>
                  </a:lnTo>
                  <a:lnTo>
                    <a:pt x="5104" y="7893"/>
                  </a:lnTo>
                  <a:lnTo>
                    <a:pt x="4885" y="7961"/>
                  </a:lnTo>
                  <a:lnTo>
                    <a:pt x="4662" y="8021"/>
                  </a:lnTo>
                  <a:lnTo>
                    <a:pt x="4439" y="8071"/>
                  </a:lnTo>
                  <a:lnTo>
                    <a:pt x="4215" y="8113"/>
                  </a:lnTo>
                  <a:lnTo>
                    <a:pt x="3988" y="8143"/>
                  </a:lnTo>
                  <a:lnTo>
                    <a:pt x="3761" y="8165"/>
                  </a:lnTo>
                  <a:lnTo>
                    <a:pt x="3534" y="8175"/>
                  </a:lnTo>
                  <a:lnTo>
                    <a:pt x="3422" y="8175"/>
                  </a:lnTo>
                  <a:lnTo>
                    <a:pt x="3309" y="8175"/>
                  </a:lnTo>
                  <a:lnTo>
                    <a:pt x="3087" y="8165"/>
                  </a:lnTo>
                  <a:lnTo>
                    <a:pt x="2872" y="8143"/>
                  </a:lnTo>
                  <a:lnTo>
                    <a:pt x="2663" y="8113"/>
                  </a:lnTo>
                  <a:lnTo>
                    <a:pt x="2460" y="8071"/>
                  </a:lnTo>
                  <a:lnTo>
                    <a:pt x="2263" y="8021"/>
                  </a:lnTo>
                  <a:lnTo>
                    <a:pt x="2074" y="7961"/>
                  </a:lnTo>
                  <a:lnTo>
                    <a:pt x="1891" y="7893"/>
                  </a:lnTo>
                  <a:lnTo>
                    <a:pt x="1715" y="7815"/>
                  </a:lnTo>
                  <a:lnTo>
                    <a:pt x="1546" y="7729"/>
                  </a:lnTo>
                  <a:lnTo>
                    <a:pt x="1385" y="7635"/>
                  </a:lnTo>
                  <a:lnTo>
                    <a:pt x="1232" y="7532"/>
                  </a:lnTo>
                  <a:lnTo>
                    <a:pt x="1087" y="7422"/>
                  </a:lnTo>
                  <a:lnTo>
                    <a:pt x="950" y="7304"/>
                  </a:lnTo>
                  <a:lnTo>
                    <a:pt x="820" y="7180"/>
                  </a:lnTo>
                  <a:lnTo>
                    <a:pt x="701" y="7047"/>
                  </a:lnTo>
                  <a:lnTo>
                    <a:pt x="590" y="6909"/>
                  </a:lnTo>
                  <a:lnTo>
                    <a:pt x="487" y="6764"/>
                  </a:lnTo>
                  <a:lnTo>
                    <a:pt x="394" y="6612"/>
                  </a:lnTo>
                  <a:lnTo>
                    <a:pt x="310" y="6454"/>
                  </a:lnTo>
                  <a:lnTo>
                    <a:pt x="234" y="6292"/>
                  </a:lnTo>
                  <a:lnTo>
                    <a:pt x="170" y="6123"/>
                  </a:lnTo>
                  <a:lnTo>
                    <a:pt x="115" y="5950"/>
                  </a:lnTo>
                  <a:lnTo>
                    <a:pt x="71" y="5771"/>
                  </a:lnTo>
                  <a:lnTo>
                    <a:pt x="37" y="5587"/>
                  </a:lnTo>
                  <a:lnTo>
                    <a:pt x="14" y="5399"/>
                  </a:lnTo>
                  <a:lnTo>
                    <a:pt x="1" y="5207"/>
                  </a:lnTo>
                  <a:lnTo>
                    <a:pt x="0" y="5011"/>
                  </a:lnTo>
                  <a:lnTo>
                    <a:pt x="9" y="4812"/>
                  </a:lnTo>
                  <a:lnTo>
                    <a:pt x="31" y="4608"/>
                  </a:lnTo>
                  <a:lnTo>
                    <a:pt x="63" y="4402"/>
                  </a:lnTo>
                  <a:lnTo>
                    <a:pt x="109" y="4193"/>
                  </a:lnTo>
                  <a:lnTo>
                    <a:pt x="136" y="4088"/>
                  </a:lnTo>
                  <a:lnTo>
                    <a:pt x="164" y="3982"/>
                  </a:lnTo>
                  <a:lnTo>
                    <a:pt x="232" y="3773"/>
                  </a:lnTo>
                  <a:lnTo>
                    <a:pt x="310" y="3567"/>
                  </a:lnTo>
                  <a:lnTo>
                    <a:pt x="398" y="3364"/>
                  </a:lnTo>
                  <a:lnTo>
                    <a:pt x="495" y="3164"/>
                  </a:lnTo>
                  <a:lnTo>
                    <a:pt x="601" y="2969"/>
                  </a:lnTo>
                  <a:lnTo>
                    <a:pt x="717" y="2777"/>
                  </a:lnTo>
                  <a:lnTo>
                    <a:pt x="841" y="2589"/>
                  </a:lnTo>
                  <a:lnTo>
                    <a:pt x="973" y="2405"/>
                  </a:lnTo>
                  <a:lnTo>
                    <a:pt x="1113" y="2226"/>
                  </a:lnTo>
                  <a:lnTo>
                    <a:pt x="1261" y="2052"/>
                  </a:lnTo>
                  <a:lnTo>
                    <a:pt x="1415" y="1884"/>
                  </a:lnTo>
                  <a:lnTo>
                    <a:pt x="1577" y="1720"/>
                  </a:lnTo>
                  <a:lnTo>
                    <a:pt x="1746" y="1564"/>
                  </a:lnTo>
                  <a:lnTo>
                    <a:pt x="1921" y="1412"/>
                  </a:lnTo>
                  <a:lnTo>
                    <a:pt x="2101" y="1267"/>
                  </a:lnTo>
                  <a:lnTo>
                    <a:pt x="2286" y="1128"/>
                  </a:lnTo>
                  <a:lnTo>
                    <a:pt x="2478" y="996"/>
                  </a:lnTo>
                  <a:lnTo>
                    <a:pt x="2674" y="871"/>
                  </a:lnTo>
                  <a:lnTo>
                    <a:pt x="2873" y="753"/>
                  </a:lnTo>
                  <a:lnTo>
                    <a:pt x="3078" y="643"/>
                  </a:lnTo>
                  <a:lnTo>
                    <a:pt x="3285" y="541"/>
                  </a:lnTo>
                  <a:lnTo>
                    <a:pt x="3498" y="446"/>
                  </a:lnTo>
                  <a:lnTo>
                    <a:pt x="3712" y="361"/>
                  </a:lnTo>
                  <a:lnTo>
                    <a:pt x="3930" y="283"/>
                  </a:lnTo>
                  <a:lnTo>
                    <a:pt x="4149" y="214"/>
                  </a:lnTo>
                  <a:lnTo>
                    <a:pt x="4372" y="155"/>
                  </a:lnTo>
                  <a:lnTo>
                    <a:pt x="4595" y="104"/>
                  </a:lnTo>
                  <a:lnTo>
                    <a:pt x="4820" y="63"/>
                  </a:lnTo>
                  <a:lnTo>
                    <a:pt x="5046" y="33"/>
                  </a:lnTo>
                  <a:lnTo>
                    <a:pt x="5272" y="11"/>
                  </a:lnTo>
                  <a:lnTo>
                    <a:pt x="5499" y="0"/>
                  </a:lnTo>
                  <a:lnTo>
                    <a:pt x="5612" y="0"/>
                  </a:lnTo>
                  <a:lnTo>
                    <a:pt x="5725" y="0"/>
                  </a:lnTo>
                  <a:lnTo>
                    <a:pt x="5946" y="11"/>
                  </a:lnTo>
                  <a:lnTo>
                    <a:pt x="6162" y="33"/>
                  </a:lnTo>
                  <a:lnTo>
                    <a:pt x="6372" y="63"/>
                  </a:lnTo>
                  <a:lnTo>
                    <a:pt x="6574" y="104"/>
                  </a:lnTo>
                  <a:lnTo>
                    <a:pt x="6771" y="155"/>
                  </a:lnTo>
                  <a:lnTo>
                    <a:pt x="6960" y="214"/>
                  </a:lnTo>
                  <a:lnTo>
                    <a:pt x="7143" y="283"/>
                  </a:lnTo>
                  <a:lnTo>
                    <a:pt x="7319" y="361"/>
                  </a:lnTo>
                  <a:lnTo>
                    <a:pt x="7488" y="446"/>
                  </a:lnTo>
                  <a:lnTo>
                    <a:pt x="7648" y="541"/>
                  </a:lnTo>
                  <a:lnTo>
                    <a:pt x="7801" y="643"/>
                  </a:lnTo>
                  <a:lnTo>
                    <a:pt x="7946" y="753"/>
                  </a:lnTo>
                  <a:lnTo>
                    <a:pt x="8084" y="871"/>
                  </a:lnTo>
                  <a:lnTo>
                    <a:pt x="8213" y="996"/>
                  </a:lnTo>
                  <a:lnTo>
                    <a:pt x="8333" y="1128"/>
                  </a:lnTo>
                  <a:lnTo>
                    <a:pt x="8444" y="1267"/>
                  </a:lnTo>
                  <a:lnTo>
                    <a:pt x="8546" y="1412"/>
                  </a:lnTo>
                  <a:lnTo>
                    <a:pt x="8641" y="1564"/>
                  </a:lnTo>
                  <a:lnTo>
                    <a:pt x="8724" y="1720"/>
                  </a:lnTo>
                  <a:lnTo>
                    <a:pt x="8799" y="1884"/>
                  </a:lnTo>
                  <a:lnTo>
                    <a:pt x="8864" y="2052"/>
                  </a:lnTo>
                  <a:lnTo>
                    <a:pt x="8918" y="2226"/>
                  </a:lnTo>
                  <a:lnTo>
                    <a:pt x="8963" y="2405"/>
                  </a:lnTo>
                  <a:lnTo>
                    <a:pt x="8996" y="2589"/>
                  </a:lnTo>
                  <a:lnTo>
                    <a:pt x="9020" y="2777"/>
                  </a:lnTo>
                  <a:lnTo>
                    <a:pt x="9033" y="2969"/>
                  </a:lnTo>
                  <a:lnTo>
                    <a:pt x="9034" y="3164"/>
                  </a:lnTo>
                  <a:lnTo>
                    <a:pt x="9025" y="3364"/>
                  </a:lnTo>
                  <a:lnTo>
                    <a:pt x="9003" y="3567"/>
                  </a:lnTo>
                  <a:lnTo>
                    <a:pt x="8970" y="3773"/>
                  </a:lnTo>
                  <a:lnTo>
                    <a:pt x="8926" y="3982"/>
                  </a:lnTo>
                  <a:lnTo>
                    <a:pt x="8898" y="4087"/>
                  </a:lnTo>
                  <a:close/>
                </a:path>
              </a:pathLst>
            </a:custGeom>
            <a:solidFill>
              <a:srgbClr val="8D9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7"/>
            <p:cNvSpPr>
              <a:spLocks/>
            </p:cNvSpPr>
            <p:nvPr/>
          </p:nvSpPr>
          <p:spPr bwMode="auto">
            <a:xfrm>
              <a:off x="5997416" y="1861160"/>
              <a:ext cx="2776756" cy="2512478"/>
            </a:xfrm>
            <a:custGeom>
              <a:avLst/>
              <a:gdLst>
                <a:gd name="T0" fmla="*/ 8802 w 9034"/>
                <a:gd name="T1" fmla="*/ 4403 h 8176"/>
                <a:gd name="T2" fmla="*/ 8539 w 9034"/>
                <a:gd name="T3" fmla="*/ 5011 h 8176"/>
                <a:gd name="T4" fmla="*/ 8193 w 9034"/>
                <a:gd name="T5" fmla="*/ 5587 h 8176"/>
                <a:gd name="T6" fmla="*/ 7773 w 9034"/>
                <a:gd name="T7" fmla="*/ 6123 h 8176"/>
                <a:gd name="T8" fmla="*/ 7288 w 9034"/>
                <a:gd name="T9" fmla="*/ 6611 h 8176"/>
                <a:gd name="T10" fmla="*/ 6748 w 9034"/>
                <a:gd name="T11" fmla="*/ 7047 h 8176"/>
                <a:gd name="T12" fmla="*/ 6161 w 9034"/>
                <a:gd name="T13" fmla="*/ 7421 h 8176"/>
                <a:gd name="T14" fmla="*/ 5536 w 9034"/>
                <a:gd name="T15" fmla="*/ 7729 h 8176"/>
                <a:gd name="T16" fmla="*/ 4885 w 9034"/>
                <a:gd name="T17" fmla="*/ 7961 h 8176"/>
                <a:gd name="T18" fmla="*/ 4215 w 9034"/>
                <a:gd name="T19" fmla="*/ 8112 h 8176"/>
                <a:gd name="T20" fmla="*/ 3535 w 9034"/>
                <a:gd name="T21" fmla="*/ 8175 h 8176"/>
                <a:gd name="T22" fmla="*/ 3088 w 9034"/>
                <a:gd name="T23" fmla="*/ 8164 h 8176"/>
                <a:gd name="T24" fmla="*/ 2460 w 9034"/>
                <a:gd name="T25" fmla="*/ 8071 h 8176"/>
                <a:gd name="T26" fmla="*/ 1891 w 9034"/>
                <a:gd name="T27" fmla="*/ 7892 h 8176"/>
                <a:gd name="T28" fmla="*/ 1386 w 9034"/>
                <a:gd name="T29" fmla="*/ 7634 h 8176"/>
                <a:gd name="T30" fmla="*/ 950 w 9034"/>
                <a:gd name="T31" fmla="*/ 7304 h 8176"/>
                <a:gd name="T32" fmla="*/ 590 w 9034"/>
                <a:gd name="T33" fmla="*/ 6908 h 8176"/>
                <a:gd name="T34" fmla="*/ 310 w 9034"/>
                <a:gd name="T35" fmla="*/ 6455 h 8176"/>
                <a:gd name="T36" fmla="*/ 115 w 9034"/>
                <a:gd name="T37" fmla="*/ 5949 h 8176"/>
                <a:gd name="T38" fmla="*/ 14 w 9034"/>
                <a:gd name="T39" fmla="*/ 5400 h 8176"/>
                <a:gd name="T40" fmla="*/ 9 w 9034"/>
                <a:gd name="T41" fmla="*/ 4811 h 8176"/>
                <a:gd name="T42" fmla="*/ 108 w 9034"/>
                <a:gd name="T43" fmla="*/ 4193 h 8176"/>
                <a:gd name="T44" fmla="*/ 232 w 9034"/>
                <a:gd name="T45" fmla="*/ 3773 h 8176"/>
                <a:gd name="T46" fmla="*/ 495 w 9034"/>
                <a:gd name="T47" fmla="*/ 3165 h 8176"/>
                <a:gd name="T48" fmla="*/ 841 w 9034"/>
                <a:gd name="T49" fmla="*/ 2588 h 8176"/>
                <a:gd name="T50" fmla="*/ 1261 w 9034"/>
                <a:gd name="T51" fmla="*/ 2053 h 8176"/>
                <a:gd name="T52" fmla="*/ 1746 w 9034"/>
                <a:gd name="T53" fmla="*/ 1564 h 8176"/>
                <a:gd name="T54" fmla="*/ 2286 w 9034"/>
                <a:gd name="T55" fmla="*/ 1129 h 8176"/>
                <a:gd name="T56" fmla="*/ 2874 w 9034"/>
                <a:gd name="T57" fmla="*/ 754 h 8176"/>
                <a:gd name="T58" fmla="*/ 3498 w 9034"/>
                <a:gd name="T59" fmla="*/ 447 h 8176"/>
                <a:gd name="T60" fmla="*/ 4149 w 9034"/>
                <a:gd name="T61" fmla="*/ 214 h 8176"/>
                <a:gd name="T62" fmla="*/ 4820 w 9034"/>
                <a:gd name="T63" fmla="*/ 63 h 8176"/>
                <a:gd name="T64" fmla="*/ 5500 w 9034"/>
                <a:gd name="T65" fmla="*/ 1 h 8176"/>
                <a:gd name="T66" fmla="*/ 5947 w 9034"/>
                <a:gd name="T67" fmla="*/ 11 h 8176"/>
                <a:gd name="T68" fmla="*/ 6574 w 9034"/>
                <a:gd name="T69" fmla="*/ 104 h 8176"/>
                <a:gd name="T70" fmla="*/ 7143 w 9034"/>
                <a:gd name="T71" fmla="*/ 282 h 8176"/>
                <a:gd name="T72" fmla="*/ 7649 w 9034"/>
                <a:gd name="T73" fmla="*/ 542 h 8176"/>
                <a:gd name="T74" fmla="*/ 8084 w 9034"/>
                <a:gd name="T75" fmla="*/ 871 h 8176"/>
                <a:gd name="T76" fmla="*/ 8444 w 9034"/>
                <a:gd name="T77" fmla="*/ 1267 h 8176"/>
                <a:gd name="T78" fmla="*/ 8724 w 9034"/>
                <a:gd name="T79" fmla="*/ 1721 h 8176"/>
                <a:gd name="T80" fmla="*/ 8919 w 9034"/>
                <a:gd name="T81" fmla="*/ 2227 h 8176"/>
                <a:gd name="T82" fmla="*/ 9020 w 9034"/>
                <a:gd name="T83" fmla="*/ 2776 h 8176"/>
                <a:gd name="T84" fmla="*/ 9025 w 9034"/>
                <a:gd name="T85" fmla="*/ 3365 h 8176"/>
                <a:gd name="T86" fmla="*/ 8927 w 9034"/>
                <a:gd name="T87" fmla="*/ 3982 h 8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34" h="8176">
                  <a:moveTo>
                    <a:pt x="8898" y="4088"/>
                  </a:moveTo>
                  <a:lnTo>
                    <a:pt x="8870" y="4193"/>
                  </a:lnTo>
                  <a:lnTo>
                    <a:pt x="8802" y="4403"/>
                  </a:lnTo>
                  <a:lnTo>
                    <a:pt x="8724" y="4609"/>
                  </a:lnTo>
                  <a:lnTo>
                    <a:pt x="8636" y="4811"/>
                  </a:lnTo>
                  <a:lnTo>
                    <a:pt x="8539" y="5011"/>
                  </a:lnTo>
                  <a:lnTo>
                    <a:pt x="8433" y="5206"/>
                  </a:lnTo>
                  <a:lnTo>
                    <a:pt x="8317" y="5400"/>
                  </a:lnTo>
                  <a:lnTo>
                    <a:pt x="8193" y="5587"/>
                  </a:lnTo>
                  <a:lnTo>
                    <a:pt x="8061" y="5770"/>
                  </a:lnTo>
                  <a:lnTo>
                    <a:pt x="7921" y="5949"/>
                  </a:lnTo>
                  <a:lnTo>
                    <a:pt x="7773" y="6123"/>
                  </a:lnTo>
                  <a:lnTo>
                    <a:pt x="7619" y="6291"/>
                  </a:lnTo>
                  <a:lnTo>
                    <a:pt x="7457" y="6455"/>
                  </a:lnTo>
                  <a:lnTo>
                    <a:pt x="7288" y="6611"/>
                  </a:lnTo>
                  <a:lnTo>
                    <a:pt x="7113" y="6763"/>
                  </a:lnTo>
                  <a:lnTo>
                    <a:pt x="6933" y="6908"/>
                  </a:lnTo>
                  <a:lnTo>
                    <a:pt x="6748" y="7047"/>
                  </a:lnTo>
                  <a:lnTo>
                    <a:pt x="6556" y="7179"/>
                  </a:lnTo>
                  <a:lnTo>
                    <a:pt x="6360" y="7304"/>
                  </a:lnTo>
                  <a:lnTo>
                    <a:pt x="6161" y="7421"/>
                  </a:lnTo>
                  <a:lnTo>
                    <a:pt x="5956" y="7532"/>
                  </a:lnTo>
                  <a:lnTo>
                    <a:pt x="5748" y="7634"/>
                  </a:lnTo>
                  <a:lnTo>
                    <a:pt x="5536" y="7729"/>
                  </a:lnTo>
                  <a:lnTo>
                    <a:pt x="5322" y="7815"/>
                  </a:lnTo>
                  <a:lnTo>
                    <a:pt x="5104" y="7892"/>
                  </a:lnTo>
                  <a:lnTo>
                    <a:pt x="4885" y="7961"/>
                  </a:lnTo>
                  <a:lnTo>
                    <a:pt x="4662" y="8022"/>
                  </a:lnTo>
                  <a:lnTo>
                    <a:pt x="4439" y="8071"/>
                  </a:lnTo>
                  <a:lnTo>
                    <a:pt x="4215" y="8112"/>
                  </a:lnTo>
                  <a:lnTo>
                    <a:pt x="3988" y="8143"/>
                  </a:lnTo>
                  <a:lnTo>
                    <a:pt x="3761" y="8164"/>
                  </a:lnTo>
                  <a:lnTo>
                    <a:pt x="3535" y="8175"/>
                  </a:lnTo>
                  <a:lnTo>
                    <a:pt x="3422" y="8176"/>
                  </a:lnTo>
                  <a:lnTo>
                    <a:pt x="3309" y="8175"/>
                  </a:lnTo>
                  <a:lnTo>
                    <a:pt x="3088" y="8164"/>
                  </a:lnTo>
                  <a:lnTo>
                    <a:pt x="2872" y="8143"/>
                  </a:lnTo>
                  <a:lnTo>
                    <a:pt x="2664" y="8112"/>
                  </a:lnTo>
                  <a:lnTo>
                    <a:pt x="2460" y="8071"/>
                  </a:lnTo>
                  <a:lnTo>
                    <a:pt x="2263" y="8022"/>
                  </a:lnTo>
                  <a:lnTo>
                    <a:pt x="2074" y="7961"/>
                  </a:lnTo>
                  <a:lnTo>
                    <a:pt x="1891" y="7892"/>
                  </a:lnTo>
                  <a:lnTo>
                    <a:pt x="1715" y="7815"/>
                  </a:lnTo>
                  <a:lnTo>
                    <a:pt x="1546" y="7729"/>
                  </a:lnTo>
                  <a:lnTo>
                    <a:pt x="1386" y="7634"/>
                  </a:lnTo>
                  <a:lnTo>
                    <a:pt x="1233" y="7532"/>
                  </a:lnTo>
                  <a:lnTo>
                    <a:pt x="1088" y="7421"/>
                  </a:lnTo>
                  <a:lnTo>
                    <a:pt x="950" y="7304"/>
                  </a:lnTo>
                  <a:lnTo>
                    <a:pt x="821" y="7179"/>
                  </a:lnTo>
                  <a:lnTo>
                    <a:pt x="701" y="7047"/>
                  </a:lnTo>
                  <a:lnTo>
                    <a:pt x="590" y="6908"/>
                  </a:lnTo>
                  <a:lnTo>
                    <a:pt x="487" y="6763"/>
                  </a:lnTo>
                  <a:lnTo>
                    <a:pt x="394" y="6611"/>
                  </a:lnTo>
                  <a:lnTo>
                    <a:pt x="310" y="6455"/>
                  </a:lnTo>
                  <a:lnTo>
                    <a:pt x="235" y="6291"/>
                  </a:lnTo>
                  <a:lnTo>
                    <a:pt x="170" y="6123"/>
                  </a:lnTo>
                  <a:lnTo>
                    <a:pt x="115" y="5949"/>
                  </a:lnTo>
                  <a:lnTo>
                    <a:pt x="71" y="5770"/>
                  </a:lnTo>
                  <a:lnTo>
                    <a:pt x="38" y="5587"/>
                  </a:lnTo>
                  <a:lnTo>
                    <a:pt x="14" y="5400"/>
                  </a:lnTo>
                  <a:lnTo>
                    <a:pt x="1" y="5208"/>
                  </a:lnTo>
                  <a:lnTo>
                    <a:pt x="0" y="5011"/>
                  </a:lnTo>
                  <a:lnTo>
                    <a:pt x="9" y="4811"/>
                  </a:lnTo>
                  <a:lnTo>
                    <a:pt x="31" y="4609"/>
                  </a:lnTo>
                  <a:lnTo>
                    <a:pt x="64" y="4403"/>
                  </a:lnTo>
                  <a:lnTo>
                    <a:pt x="108" y="4193"/>
                  </a:lnTo>
                  <a:lnTo>
                    <a:pt x="136" y="4088"/>
                  </a:lnTo>
                  <a:lnTo>
                    <a:pt x="165" y="3982"/>
                  </a:lnTo>
                  <a:lnTo>
                    <a:pt x="232" y="3773"/>
                  </a:lnTo>
                  <a:lnTo>
                    <a:pt x="310" y="3567"/>
                  </a:lnTo>
                  <a:lnTo>
                    <a:pt x="398" y="3365"/>
                  </a:lnTo>
                  <a:lnTo>
                    <a:pt x="495" y="3165"/>
                  </a:lnTo>
                  <a:lnTo>
                    <a:pt x="602" y="2968"/>
                  </a:lnTo>
                  <a:lnTo>
                    <a:pt x="717" y="2776"/>
                  </a:lnTo>
                  <a:lnTo>
                    <a:pt x="841" y="2588"/>
                  </a:lnTo>
                  <a:lnTo>
                    <a:pt x="974" y="2405"/>
                  </a:lnTo>
                  <a:lnTo>
                    <a:pt x="1113" y="2227"/>
                  </a:lnTo>
                  <a:lnTo>
                    <a:pt x="1261" y="2053"/>
                  </a:lnTo>
                  <a:lnTo>
                    <a:pt x="1415" y="1884"/>
                  </a:lnTo>
                  <a:lnTo>
                    <a:pt x="1578" y="1721"/>
                  </a:lnTo>
                  <a:lnTo>
                    <a:pt x="1746" y="1564"/>
                  </a:lnTo>
                  <a:lnTo>
                    <a:pt x="1921" y="1413"/>
                  </a:lnTo>
                  <a:lnTo>
                    <a:pt x="2101" y="1267"/>
                  </a:lnTo>
                  <a:lnTo>
                    <a:pt x="2286" y="1129"/>
                  </a:lnTo>
                  <a:lnTo>
                    <a:pt x="2478" y="997"/>
                  </a:lnTo>
                  <a:lnTo>
                    <a:pt x="2674" y="871"/>
                  </a:lnTo>
                  <a:lnTo>
                    <a:pt x="2874" y="754"/>
                  </a:lnTo>
                  <a:lnTo>
                    <a:pt x="3078" y="644"/>
                  </a:lnTo>
                  <a:lnTo>
                    <a:pt x="3286" y="542"/>
                  </a:lnTo>
                  <a:lnTo>
                    <a:pt x="3498" y="447"/>
                  </a:lnTo>
                  <a:lnTo>
                    <a:pt x="3712" y="360"/>
                  </a:lnTo>
                  <a:lnTo>
                    <a:pt x="3930" y="282"/>
                  </a:lnTo>
                  <a:lnTo>
                    <a:pt x="4149" y="214"/>
                  </a:lnTo>
                  <a:lnTo>
                    <a:pt x="4372" y="154"/>
                  </a:lnTo>
                  <a:lnTo>
                    <a:pt x="4595" y="104"/>
                  </a:lnTo>
                  <a:lnTo>
                    <a:pt x="4820" y="63"/>
                  </a:lnTo>
                  <a:lnTo>
                    <a:pt x="5046" y="32"/>
                  </a:lnTo>
                  <a:lnTo>
                    <a:pt x="5273" y="11"/>
                  </a:lnTo>
                  <a:lnTo>
                    <a:pt x="5500" y="1"/>
                  </a:lnTo>
                  <a:lnTo>
                    <a:pt x="5612" y="0"/>
                  </a:lnTo>
                  <a:lnTo>
                    <a:pt x="5725" y="1"/>
                  </a:lnTo>
                  <a:lnTo>
                    <a:pt x="5947" y="11"/>
                  </a:lnTo>
                  <a:lnTo>
                    <a:pt x="6162" y="32"/>
                  </a:lnTo>
                  <a:lnTo>
                    <a:pt x="6372" y="63"/>
                  </a:lnTo>
                  <a:lnTo>
                    <a:pt x="6574" y="104"/>
                  </a:lnTo>
                  <a:lnTo>
                    <a:pt x="6771" y="154"/>
                  </a:lnTo>
                  <a:lnTo>
                    <a:pt x="6960" y="214"/>
                  </a:lnTo>
                  <a:lnTo>
                    <a:pt x="7143" y="282"/>
                  </a:lnTo>
                  <a:lnTo>
                    <a:pt x="7319" y="360"/>
                  </a:lnTo>
                  <a:lnTo>
                    <a:pt x="7488" y="447"/>
                  </a:lnTo>
                  <a:lnTo>
                    <a:pt x="7649" y="542"/>
                  </a:lnTo>
                  <a:lnTo>
                    <a:pt x="7802" y="644"/>
                  </a:lnTo>
                  <a:lnTo>
                    <a:pt x="7947" y="754"/>
                  </a:lnTo>
                  <a:lnTo>
                    <a:pt x="8084" y="871"/>
                  </a:lnTo>
                  <a:lnTo>
                    <a:pt x="8214" y="997"/>
                  </a:lnTo>
                  <a:lnTo>
                    <a:pt x="8333" y="1129"/>
                  </a:lnTo>
                  <a:lnTo>
                    <a:pt x="8444" y="1267"/>
                  </a:lnTo>
                  <a:lnTo>
                    <a:pt x="8547" y="1413"/>
                  </a:lnTo>
                  <a:lnTo>
                    <a:pt x="8641" y="1564"/>
                  </a:lnTo>
                  <a:lnTo>
                    <a:pt x="8724" y="1721"/>
                  </a:lnTo>
                  <a:lnTo>
                    <a:pt x="8800" y="1884"/>
                  </a:lnTo>
                  <a:lnTo>
                    <a:pt x="8864" y="2053"/>
                  </a:lnTo>
                  <a:lnTo>
                    <a:pt x="8919" y="2227"/>
                  </a:lnTo>
                  <a:lnTo>
                    <a:pt x="8963" y="2405"/>
                  </a:lnTo>
                  <a:lnTo>
                    <a:pt x="8997" y="2588"/>
                  </a:lnTo>
                  <a:lnTo>
                    <a:pt x="9020" y="2776"/>
                  </a:lnTo>
                  <a:lnTo>
                    <a:pt x="9033" y="2968"/>
                  </a:lnTo>
                  <a:lnTo>
                    <a:pt x="9034" y="3165"/>
                  </a:lnTo>
                  <a:lnTo>
                    <a:pt x="9025" y="3365"/>
                  </a:lnTo>
                  <a:lnTo>
                    <a:pt x="9003" y="3567"/>
                  </a:lnTo>
                  <a:lnTo>
                    <a:pt x="8971" y="3773"/>
                  </a:lnTo>
                  <a:lnTo>
                    <a:pt x="8927" y="3982"/>
                  </a:lnTo>
                  <a:lnTo>
                    <a:pt x="8898" y="4088"/>
                  </a:lnTo>
                  <a:close/>
                </a:path>
              </a:pathLst>
            </a:custGeom>
            <a:solidFill>
              <a:srgbClr val="98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336"/>
            <p:cNvSpPr>
              <a:spLocks/>
            </p:cNvSpPr>
            <p:nvPr/>
          </p:nvSpPr>
          <p:spPr bwMode="auto">
            <a:xfrm>
              <a:off x="5958081" y="1811992"/>
              <a:ext cx="2775527" cy="2512478"/>
            </a:xfrm>
            <a:custGeom>
              <a:avLst/>
              <a:gdLst>
                <a:gd name="connsiteX0" fmla="*/ 2181933 w 3584575"/>
                <a:gd name="connsiteY0" fmla="*/ 0 h 3244850"/>
                <a:gd name="connsiteX1" fmla="*/ 2226770 w 3584575"/>
                <a:gd name="connsiteY1" fmla="*/ 0 h 3244850"/>
                <a:gd name="connsiteX2" fmla="*/ 2271606 w 3584575"/>
                <a:gd name="connsiteY2" fmla="*/ 0 h 3244850"/>
                <a:gd name="connsiteX3" fmla="*/ 2359296 w 3584575"/>
                <a:gd name="connsiteY3" fmla="*/ 3969 h 3244850"/>
                <a:gd name="connsiteX4" fmla="*/ 2444606 w 3584575"/>
                <a:gd name="connsiteY4" fmla="*/ 13097 h 3244850"/>
                <a:gd name="connsiteX5" fmla="*/ 2527931 w 3584575"/>
                <a:gd name="connsiteY5" fmla="*/ 24606 h 3244850"/>
                <a:gd name="connsiteX6" fmla="*/ 2608082 w 3584575"/>
                <a:gd name="connsiteY6" fmla="*/ 41275 h 3244850"/>
                <a:gd name="connsiteX7" fmla="*/ 2686249 w 3584575"/>
                <a:gd name="connsiteY7" fmla="*/ 61119 h 3244850"/>
                <a:gd name="connsiteX8" fmla="*/ 2761639 w 3584575"/>
                <a:gd name="connsiteY8" fmla="*/ 84931 h 3244850"/>
                <a:gd name="connsiteX9" fmla="*/ 2833854 w 3584575"/>
                <a:gd name="connsiteY9" fmla="*/ 112316 h 3244850"/>
                <a:gd name="connsiteX10" fmla="*/ 2904085 w 3584575"/>
                <a:gd name="connsiteY10" fmla="*/ 142875 h 3244850"/>
                <a:gd name="connsiteX11" fmla="*/ 2970745 w 3584575"/>
                <a:gd name="connsiteY11" fmla="*/ 177006 h 3244850"/>
                <a:gd name="connsiteX12" fmla="*/ 3034628 w 3584575"/>
                <a:gd name="connsiteY12" fmla="*/ 214709 h 3244850"/>
                <a:gd name="connsiteX13" fmla="*/ 3095337 w 3584575"/>
                <a:gd name="connsiteY13" fmla="*/ 255191 h 3244850"/>
                <a:gd name="connsiteX14" fmla="*/ 3152871 w 3584575"/>
                <a:gd name="connsiteY14" fmla="*/ 298847 h 3244850"/>
                <a:gd name="connsiteX15" fmla="*/ 3207231 w 3584575"/>
                <a:gd name="connsiteY15" fmla="*/ 345678 h 3244850"/>
                <a:gd name="connsiteX16" fmla="*/ 3258813 w 3584575"/>
                <a:gd name="connsiteY16" fmla="*/ 395288 h 3244850"/>
                <a:gd name="connsiteX17" fmla="*/ 3306031 w 3584575"/>
                <a:gd name="connsiteY17" fmla="*/ 447675 h 3244850"/>
                <a:gd name="connsiteX18" fmla="*/ 3350471 w 3584575"/>
                <a:gd name="connsiteY18" fmla="*/ 502444 h 3244850"/>
                <a:gd name="connsiteX19" fmla="*/ 3390943 w 3584575"/>
                <a:gd name="connsiteY19" fmla="*/ 560388 h 3244850"/>
                <a:gd name="connsiteX20" fmla="*/ 3428241 w 3584575"/>
                <a:gd name="connsiteY20" fmla="*/ 620316 h 3244850"/>
                <a:gd name="connsiteX21" fmla="*/ 3461571 w 3584575"/>
                <a:gd name="connsiteY21" fmla="*/ 683022 h 3244850"/>
                <a:gd name="connsiteX22" fmla="*/ 3491330 w 3584575"/>
                <a:gd name="connsiteY22" fmla="*/ 747316 h 3244850"/>
                <a:gd name="connsiteX23" fmla="*/ 3517121 w 3584575"/>
                <a:gd name="connsiteY23" fmla="*/ 814388 h 3244850"/>
                <a:gd name="connsiteX24" fmla="*/ 3538548 w 3584575"/>
                <a:gd name="connsiteY24" fmla="*/ 883444 h 3244850"/>
                <a:gd name="connsiteX25" fmla="*/ 3556006 w 3584575"/>
                <a:gd name="connsiteY25" fmla="*/ 954088 h 3244850"/>
                <a:gd name="connsiteX26" fmla="*/ 3569497 w 3584575"/>
                <a:gd name="connsiteY26" fmla="*/ 1027113 h 3244850"/>
                <a:gd name="connsiteX27" fmla="*/ 3578623 w 3584575"/>
                <a:gd name="connsiteY27" fmla="*/ 1101725 h 3244850"/>
                <a:gd name="connsiteX28" fmla="*/ 3583781 w 3584575"/>
                <a:gd name="connsiteY28" fmla="*/ 1177925 h 3244850"/>
                <a:gd name="connsiteX29" fmla="*/ 3584575 w 3584575"/>
                <a:gd name="connsiteY29" fmla="*/ 1255713 h 3244850"/>
                <a:gd name="connsiteX30" fmla="*/ 3580607 w 3584575"/>
                <a:gd name="connsiteY30" fmla="*/ 1335088 h 3244850"/>
                <a:gd name="connsiteX31" fmla="*/ 3571878 w 3584575"/>
                <a:gd name="connsiteY31" fmla="*/ 1415653 h 3244850"/>
                <a:gd name="connsiteX32" fmla="*/ 3559181 w 3584575"/>
                <a:gd name="connsiteY32" fmla="*/ 1497410 h 3244850"/>
                <a:gd name="connsiteX33" fmla="*/ 3541722 w 3584575"/>
                <a:gd name="connsiteY33" fmla="*/ 1580356 h 3244850"/>
                <a:gd name="connsiteX34" fmla="*/ 3530215 w 3584575"/>
                <a:gd name="connsiteY34" fmla="*/ 1622425 h 3244850"/>
                <a:gd name="connsiteX35" fmla="*/ 3519105 w 3584575"/>
                <a:gd name="connsiteY35" fmla="*/ 1664097 h 3244850"/>
                <a:gd name="connsiteX36" fmla="*/ 3492521 w 3584575"/>
                <a:gd name="connsiteY36" fmla="*/ 1747044 h 3244850"/>
                <a:gd name="connsiteX37" fmla="*/ 3461571 w 3584575"/>
                <a:gd name="connsiteY37" fmla="*/ 1828800 h 3244850"/>
                <a:gd name="connsiteX38" fmla="*/ 3426654 w 3584575"/>
                <a:gd name="connsiteY38" fmla="*/ 1909366 h 3244850"/>
                <a:gd name="connsiteX39" fmla="*/ 3387769 w 3584575"/>
                <a:gd name="connsiteY39" fmla="*/ 1988741 h 3244850"/>
                <a:gd name="connsiteX40" fmla="*/ 3345709 w 3584575"/>
                <a:gd name="connsiteY40" fmla="*/ 2066528 h 3244850"/>
                <a:gd name="connsiteX41" fmla="*/ 3300079 w 3584575"/>
                <a:gd name="connsiteY41" fmla="*/ 2142331 h 3244850"/>
                <a:gd name="connsiteX42" fmla="*/ 3250480 w 3584575"/>
                <a:gd name="connsiteY42" fmla="*/ 2216944 h 3244850"/>
                <a:gd name="connsiteX43" fmla="*/ 3198104 w 3584575"/>
                <a:gd name="connsiteY43" fmla="*/ 2289969 h 3244850"/>
                <a:gd name="connsiteX44" fmla="*/ 3142554 w 3584575"/>
                <a:gd name="connsiteY44" fmla="*/ 2361010 h 3244850"/>
                <a:gd name="connsiteX45" fmla="*/ 3083830 w 3584575"/>
                <a:gd name="connsiteY45" fmla="*/ 2430066 h 3244850"/>
                <a:gd name="connsiteX46" fmla="*/ 3022725 w 3584575"/>
                <a:gd name="connsiteY46" fmla="*/ 2497138 h 3244850"/>
                <a:gd name="connsiteX47" fmla="*/ 2958445 w 3584575"/>
                <a:gd name="connsiteY47" fmla="*/ 2561828 h 3244850"/>
                <a:gd name="connsiteX48" fmla="*/ 2891785 w 3584575"/>
                <a:gd name="connsiteY48" fmla="*/ 2624138 h 3244850"/>
                <a:gd name="connsiteX49" fmla="*/ 2822347 w 3584575"/>
                <a:gd name="connsiteY49" fmla="*/ 2684066 h 3244850"/>
                <a:gd name="connsiteX50" fmla="*/ 2750925 w 3584575"/>
                <a:gd name="connsiteY50" fmla="*/ 2741613 h 3244850"/>
                <a:gd name="connsiteX51" fmla="*/ 2677123 w 3584575"/>
                <a:gd name="connsiteY51" fmla="*/ 2796778 h 3244850"/>
                <a:gd name="connsiteX52" fmla="*/ 2600940 w 3584575"/>
                <a:gd name="connsiteY52" fmla="*/ 2849166 h 3244850"/>
                <a:gd name="connsiteX53" fmla="*/ 2523566 w 3584575"/>
                <a:gd name="connsiteY53" fmla="*/ 2898775 h 3244850"/>
                <a:gd name="connsiteX54" fmla="*/ 2444209 w 3584575"/>
                <a:gd name="connsiteY54" fmla="*/ 2945606 h 3244850"/>
                <a:gd name="connsiteX55" fmla="*/ 2362868 w 3584575"/>
                <a:gd name="connsiteY55" fmla="*/ 2989263 h 3244850"/>
                <a:gd name="connsiteX56" fmla="*/ 2280733 w 3584575"/>
                <a:gd name="connsiteY56" fmla="*/ 3029744 h 3244850"/>
                <a:gd name="connsiteX57" fmla="*/ 2196217 w 3584575"/>
                <a:gd name="connsiteY57" fmla="*/ 3067447 h 3244850"/>
                <a:gd name="connsiteX58" fmla="*/ 2111304 w 3584575"/>
                <a:gd name="connsiteY58" fmla="*/ 3101181 h 3244850"/>
                <a:gd name="connsiteX59" fmla="*/ 2025202 w 3584575"/>
                <a:gd name="connsiteY59" fmla="*/ 3132138 h 3244850"/>
                <a:gd name="connsiteX60" fmla="*/ 1938305 w 3584575"/>
                <a:gd name="connsiteY60" fmla="*/ 3159522 h 3244850"/>
                <a:gd name="connsiteX61" fmla="*/ 1849822 w 3584575"/>
                <a:gd name="connsiteY61" fmla="*/ 3183335 h 3244850"/>
                <a:gd name="connsiteX62" fmla="*/ 1761338 w 3584575"/>
                <a:gd name="connsiteY62" fmla="*/ 3203178 h 3244850"/>
                <a:gd name="connsiteX63" fmla="*/ 1672458 w 3584575"/>
                <a:gd name="connsiteY63" fmla="*/ 3219847 h 3244850"/>
                <a:gd name="connsiteX64" fmla="*/ 1582387 w 3584575"/>
                <a:gd name="connsiteY64" fmla="*/ 3232150 h 3244850"/>
                <a:gd name="connsiteX65" fmla="*/ 1492317 w 3584575"/>
                <a:gd name="connsiteY65" fmla="*/ 3240088 h 3244850"/>
                <a:gd name="connsiteX66" fmla="*/ 1402246 w 3584575"/>
                <a:gd name="connsiteY66" fmla="*/ 3244453 h 3244850"/>
                <a:gd name="connsiteX67" fmla="*/ 1357409 w 3584575"/>
                <a:gd name="connsiteY67" fmla="*/ 3244850 h 3244850"/>
                <a:gd name="connsiteX68" fmla="*/ 1312969 w 3584575"/>
                <a:gd name="connsiteY68" fmla="*/ 3244453 h 3244850"/>
                <a:gd name="connsiteX69" fmla="*/ 1224882 w 3584575"/>
                <a:gd name="connsiteY69" fmla="*/ 3240088 h 3244850"/>
                <a:gd name="connsiteX70" fmla="*/ 1139573 w 3584575"/>
                <a:gd name="connsiteY70" fmla="*/ 3232150 h 3244850"/>
                <a:gd name="connsiteX71" fmla="*/ 1056644 w 3584575"/>
                <a:gd name="connsiteY71" fmla="*/ 3219847 h 3244850"/>
                <a:gd name="connsiteX72" fmla="*/ 976097 w 3584575"/>
                <a:gd name="connsiteY72" fmla="*/ 3203178 h 3244850"/>
                <a:gd name="connsiteX73" fmla="*/ 897930 w 3584575"/>
                <a:gd name="connsiteY73" fmla="*/ 3183335 h 3244850"/>
                <a:gd name="connsiteX74" fmla="*/ 822540 w 3584575"/>
                <a:gd name="connsiteY74" fmla="*/ 3159522 h 3244850"/>
                <a:gd name="connsiteX75" fmla="*/ 750325 w 3584575"/>
                <a:gd name="connsiteY75" fmla="*/ 3132138 h 3244850"/>
                <a:gd name="connsiteX76" fmla="*/ 680093 w 3584575"/>
                <a:gd name="connsiteY76" fmla="*/ 3101181 h 3244850"/>
                <a:gd name="connsiteX77" fmla="*/ 613433 w 3584575"/>
                <a:gd name="connsiteY77" fmla="*/ 3067447 h 3244850"/>
                <a:gd name="connsiteX78" fmla="*/ 549550 w 3584575"/>
                <a:gd name="connsiteY78" fmla="*/ 3029744 h 3244850"/>
                <a:gd name="connsiteX79" fmla="*/ 488842 w 3584575"/>
                <a:gd name="connsiteY79" fmla="*/ 2989263 h 3244850"/>
                <a:gd name="connsiteX80" fmla="*/ 431308 w 3584575"/>
                <a:gd name="connsiteY80" fmla="*/ 2945606 h 3244850"/>
                <a:gd name="connsiteX81" fmla="*/ 376948 w 3584575"/>
                <a:gd name="connsiteY81" fmla="*/ 2898775 h 3244850"/>
                <a:gd name="connsiteX82" fmla="*/ 325366 w 3584575"/>
                <a:gd name="connsiteY82" fmla="*/ 2849166 h 3244850"/>
                <a:gd name="connsiteX83" fmla="*/ 278148 w 3584575"/>
                <a:gd name="connsiteY83" fmla="*/ 2796778 h 3244850"/>
                <a:gd name="connsiteX84" fmla="*/ 262560 w 3584575"/>
                <a:gd name="connsiteY84" fmla="*/ 2777428 h 3244850"/>
                <a:gd name="connsiteX85" fmla="*/ 253395 w 3584575"/>
                <a:gd name="connsiteY85" fmla="*/ 2766616 h 3244850"/>
                <a:gd name="connsiteX86" fmla="*/ 248651 w 3584575"/>
                <a:gd name="connsiteY86" fmla="*/ 2760162 h 3244850"/>
                <a:gd name="connsiteX87" fmla="*/ 233708 w 3584575"/>
                <a:gd name="connsiteY87" fmla="*/ 2741613 h 3244850"/>
                <a:gd name="connsiteX88" fmla="*/ 204700 w 3584575"/>
                <a:gd name="connsiteY88" fmla="*/ 2700367 h 3244850"/>
                <a:gd name="connsiteX89" fmla="*/ 201762 w 3584575"/>
                <a:gd name="connsiteY89" fmla="*/ 2696369 h 3244850"/>
                <a:gd name="connsiteX90" fmla="*/ 200780 w 3584575"/>
                <a:gd name="connsiteY90" fmla="*/ 2694793 h 3244850"/>
                <a:gd name="connsiteX91" fmla="*/ 193236 w 3584575"/>
                <a:gd name="connsiteY91" fmla="*/ 2684066 h 3244850"/>
                <a:gd name="connsiteX92" fmla="*/ 156334 w 3584575"/>
                <a:gd name="connsiteY92" fmla="*/ 2624138 h 3244850"/>
                <a:gd name="connsiteX93" fmla="*/ 122607 w 3584575"/>
                <a:gd name="connsiteY93" fmla="*/ 2561828 h 3244850"/>
                <a:gd name="connsiteX94" fmla="*/ 92848 w 3584575"/>
                <a:gd name="connsiteY94" fmla="*/ 2497138 h 3244850"/>
                <a:gd name="connsiteX95" fmla="*/ 67057 w 3584575"/>
                <a:gd name="connsiteY95" fmla="*/ 2430066 h 3244850"/>
                <a:gd name="connsiteX96" fmla="*/ 45631 w 3584575"/>
                <a:gd name="connsiteY96" fmla="*/ 2361010 h 3244850"/>
                <a:gd name="connsiteX97" fmla="*/ 28172 w 3584575"/>
                <a:gd name="connsiteY97" fmla="*/ 2289969 h 3244850"/>
                <a:gd name="connsiteX98" fmla="*/ 14681 w 3584575"/>
                <a:gd name="connsiteY98" fmla="*/ 2216944 h 3244850"/>
                <a:gd name="connsiteX99" fmla="*/ 13091 w 3584575"/>
                <a:gd name="connsiteY99" fmla="*/ 2203943 h 3244850"/>
                <a:gd name="connsiteX100" fmla="*/ 12308 w 3584575"/>
                <a:gd name="connsiteY100" fmla="*/ 2199481 h 3244850"/>
                <a:gd name="connsiteX101" fmla="*/ 6350 w 3584575"/>
                <a:gd name="connsiteY101" fmla="*/ 2152650 h 3244850"/>
                <a:gd name="connsiteX102" fmla="*/ 6869 w 3584575"/>
                <a:gd name="connsiteY102" fmla="*/ 2153071 h 3244850"/>
                <a:gd name="connsiteX103" fmla="*/ 5555 w 3584575"/>
                <a:gd name="connsiteY103" fmla="*/ 2142331 h 3244850"/>
                <a:gd name="connsiteX104" fmla="*/ 397 w 3584575"/>
                <a:gd name="connsiteY104" fmla="*/ 2066528 h 3244850"/>
                <a:gd name="connsiteX105" fmla="*/ 0 w 3584575"/>
                <a:gd name="connsiteY105" fmla="*/ 1988741 h 3244850"/>
                <a:gd name="connsiteX106" fmla="*/ 3571 w 3584575"/>
                <a:gd name="connsiteY106" fmla="*/ 1909366 h 3244850"/>
                <a:gd name="connsiteX107" fmla="*/ 12301 w 3584575"/>
                <a:gd name="connsiteY107" fmla="*/ 1828800 h 3244850"/>
                <a:gd name="connsiteX108" fmla="*/ 24998 w 3584575"/>
                <a:gd name="connsiteY108" fmla="*/ 1747044 h 3244850"/>
                <a:gd name="connsiteX109" fmla="*/ 42456 w 3584575"/>
                <a:gd name="connsiteY109" fmla="*/ 1664097 h 3244850"/>
                <a:gd name="connsiteX110" fmla="*/ 53963 w 3584575"/>
                <a:gd name="connsiteY110" fmla="*/ 1622425 h 3244850"/>
                <a:gd name="connsiteX111" fmla="*/ 65073 w 3584575"/>
                <a:gd name="connsiteY111" fmla="*/ 1580356 h 3244850"/>
                <a:gd name="connsiteX112" fmla="*/ 92055 w 3584575"/>
                <a:gd name="connsiteY112" fmla="*/ 1497410 h 3244850"/>
                <a:gd name="connsiteX113" fmla="*/ 122607 w 3584575"/>
                <a:gd name="connsiteY113" fmla="*/ 1415653 h 3244850"/>
                <a:gd name="connsiteX114" fmla="*/ 157525 w 3584575"/>
                <a:gd name="connsiteY114" fmla="*/ 1335088 h 3244850"/>
                <a:gd name="connsiteX115" fmla="*/ 196410 w 3584575"/>
                <a:gd name="connsiteY115" fmla="*/ 1255713 h 3244850"/>
                <a:gd name="connsiteX116" fmla="*/ 238469 w 3584575"/>
                <a:gd name="connsiteY116" fmla="*/ 1177925 h 3244850"/>
                <a:gd name="connsiteX117" fmla="*/ 284100 w 3584575"/>
                <a:gd name="connsiteY117" fmla="*/ 1101725 h 3244850"/>
                <a:gd name="connsiteX118" fmla="*/ 333698 w 3584575"/>
                <a:gd name="connsiteY118" fmla="*/ 1027113 h 3244850"/>
                <a:gd name="connsiteX119" fmla="*/ 386074 w 3584575"/>
                <a:gd name="connsiteY119" fmla="*/ 954088 h 3244850"/>
                <a:gd name="connsiteX120" fmla="*/ 441624 w 3584575"/>
                <a:gd name="connsiteY120" fmla="*/ 883841 h 3244850"/>
                <a:gd name="connsiteX121" fmla="*/ 500349 w 3584575"/>
                <a:gd name="connsiteY121" fmla="*/ 814388 h 3244850"/>
                <a:gd name="connsiteX122" fmla="*/ 561454 w 3584575"/>
                <a:gd name="connsiteY122" fmla="*/ 747316 h 3244850"/>
                <a:gd name="connsiteX123" fmla="*/ 625734 w 3584575"/>
                <a:gd name="connsiteY123" fmla="*/ 683022 h 3244850"/>
                <a:gd name="connsiteX124" fmla="*/ 692394 w 3584575"/>
                <a:gd name="connsiteY124" fmla="*/ 620316 h 3244850"/>
                <a:gd name="connsiteX125" fmla="*/ 761832 w 3584575"/>
                <a:gd name="connsiteY125" fmla="*/ 560388 h 3244850"/>
                <a:gd name="connsiteX126" fmla="*/ 833650 w 3584575"/>
                <a:gd name="connsiteY126" fmla="*/ 502444 h 3244850"/>
                <a:gd name="connsiteX127" fmla="*/ 907056 w 3584575"/>
                <a:gd name="connsiteY127" fmla="*/ 447675 h 3244850"/>
                <a:gd name="connsiteX128" fmla="*/ 983239 w 3584575"/>
                <a:gd name="connsiteY128" fmla="*/ 395288 h 3244850"/>
                <a:gd name="connsiteX129" fmla="*/ 1060612 w 3584575"/>
                <a:gd name="connsiteY129" fmla="*/ 345678 h 3244850"/>
                <a:gd name="connsiteX130" fmla="*/ 1139970 w 3584575"/>
                <a:gd name="connsiteY130" fmla="*/ 298847 h 3244850"/>
                <a:gd name="connsiteX131" fmla="*/ 1221311 w 3584575"/>
                <a:gd name="connsiteY131" fmla="*/ 255191 h 3244850"/>
                <a:gd name="connsiteX132" fmla="*/ 1303446 w 3584575"/>
                <a:gd name="connsiteY132" fmla="*/ 214709 h 3244850"/>
                <a:gd name="connsiteX133" fmla="*/ 1387962 w 3584575"/>
                <a:gd name="connsiteY133" fmla="*/ 177006 h 3244850"/>
                <a:gd name="connsiteX134" fmla="*/ 1472874 w 3584575"/>
                <a:gd name="connsiteY134" fmla="*/ 142875 h 3244850"/>
                <a:gd name="connsiteX135" fmla="*/ 1558977 w 3584575"/>
                <a:gd name="connsiteY135" fmla="*/ 112316 h 3244850"/>
                <a:gd name="connsiteX136" fmla="*/ 1645873 w 3584575"/>
                <a:gd name="connsiteY136" fmla="*/ 84931 h 3244850"/>
                <a:gd name="connsiteX137" fmla="*/ 1734357 w 3584575"/>
                <a:gd name="connsiteY137" fmla="*/ 61119 h 3244850"/>
                <a:gd name="connsiteX138" fmla="*/ 1822840 w 3584575"/>
                <a:gd name="connsiteY138" fmla="*/ 41275 h 3244850"/>
                <a:gd name="connsiteX139" fmla="*/ 1912117 w 3584575"/>
                <a:gd name="connsiteY139" fmla="*/ 24606 h 3244850"/>
                <a:gd name="connsiteX140" fmla="*/ 2001791 w 3584575"/>
                <a:gd name="connsiteY140" fmla="*/ 13097 h 3244850"/>
                <a:gd name="connsiteX141" fmla="*/ 2091862 w 3584575"/>
                <a:gd name="connsiteY141" fmla="*/ 3969 h 324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3584575" h="3244850">
                  <a:moveTo>
                    <a:pt x="2181933" y="0"/>
                  </a:moveTo>
                  <a:lnTo>
                    <a:pt x="2226770" y="0"/>
                  </a:lnTo>
                  <a:lnTo>
                    <a:pt x="2271606" y="0"/>
                  </a:lnTo>
                  <a:lnTo>
                    <a:pt x="2359296" y="3969"/>
                  </a:lnTo>
                  <a:lnTo>
                    <a:pt x="2444606" y="13097"/>
                  </a:lnTo>
                  <a:lnTo>
                    <a:pt x="2527931" y="24606"/>
                  </a:lnTo>
                  <a:lnTo>
                    <a:pt x="2608082" y="41275"/>
                  </a:lnTo>
                  <a:lnTo>
                    <a:pt x="2686249" y="61119"/>
                  </a:lnTo>
                  <a:lnTo>
                    <a:pt x="2761639" y="84931"/>
                  </a:lnTo>
                  <a:lnTo>
                    <a:pt x="2833854" y="112316"/>
                  </a:lnTo>
                  <a:lnTo>
                    <a:pt x="2904085" y="142875"/>
                  </a:lnTo>
                  <a:lnTo>
                    <a:pt x="2970745" y="177006"/>
                  </a:lnTo>
                  <a:lnTo>
                    <a:pt x="3034628" y="214709"/>
                  </a:lnTo>
                  <a:lnTo>
                    <a:pt x="3095337" y="255191"/>
                  </a:lnTo>
                  <a:lnTo>
                    <a:pt x="3152871" y="298847"/>
                  </a:lnTo>
                  <a:lnTo>
                    <a:pt x="3207231" y="345678"/>
                  </a:lnTo>
                  <a:lnTo>
                    <a:pt x="3258813" y="395288"/>
                  </a:lnTo>
                  <a:lnTo>
                    <a:pt x="3306031" y="447675"/>
                  </a:lnTo>
                  <a:lnTo>
                    <a:pt x="3350471" y="502444"/>
                  </a:lnTo>
                  <a:lnTo>
                    <a:pt x="3390943" y="560388"/>
                  </a:lnTo>
                  <a:lnTo>
                    <a:pt x="3428241" y="620316"/>
                  </a:lnTo>
                  <a:lnTo>
                    <a:pt x="3461571" y="683022"/>
                  </a:lnTo>
                  <a:lnTo>
                    <a:pt x="3491330" y="747316"/>
                  </a:lnTo>
                  <a:lnTo>
                    <a:pt x="3517121" y="814388"/>
                  </a:lnTo>
                  <a:lnTo>
                    <a:pt x="3538548" y="883444"/>
                  </a:lnTo>
                  <a:lnTo>
                    <a:pt x="3556006" y="954088"/>
                  </a:lnTo>
                  <a:lnTo>
                    <a:pt x="3569497" y="1027113"/>
                  </a:lnTo>
                  <a:lnTo>
                    <a:pt x="3578623" y="1101725"/>
                  </a:lnTo>
                  <a:lnTo>
                    <a:pt x="3583781" y="1177925"/>
                  </a:lnTo>
                  <a:lnTo>
                    <a:pt x="3584575" y="1255713"/>
                  </a:lnTo>
                  <a:lnTo>
                    <a:pt x="3580607" y="1335088"/>
                  </a:lnTo>
                  <a:lnTo>
                    <a:pt x="3571878" y="1415653"/>
                  </a:lnTo>
                  <a:lnTo>
                    <a:pt x="3559181" y="1497410"/>
                  </a:lnTo>
                  <a:lnTo>
                    <a:pt x="3541722" y="1580356"/>
                  </a:lnTo>
                  <a:lnTo>
                    <a:pt x="3530215" y="1622425"/>
                  </a:lnTo>
                  <a:lnTo>
                    <a:pt x="3519105" y="1664097"/>
                  </a:lnTo>
                  <a:lnTo>
                    <a:pt x="3492521" y="1747044"/>
                  </a:lnTo>
                  <a:lnTo>
                    <a:pt x="3461571" y="1828800"/>
                  </a:lnTo>
                  <a:lnTo>
                    <a:pt x="3426654" y="1909366"/>
                  </a:lnTo>
                  <a:lnTo>
                    <a:pt x="3387769" y="1988741"/>
                  </a:lnTo>
                  <a:lnTo>
                    <a:pt x="3345709" y="2066528"/>
                  </a:lnTo>
                  <a:lnTo>
                    <a:pt x="3300079" y="2142331"/>
                  </a:lnTo>
                  <a:lnTo>
                    <a:pt x="3250480" y="2216944"/>
                  </a:lnTo>
                  <a:lnTo>
                    <a:pt x="3198104" y="2289969"/>
                  </a:lnTo>
                  <a:lnTo>
                    <a:pt x="3142554" y="2361010"/>
                  </a:lnTo>
                  <a:lnTo>
                    <a:pt x="3083830" y="2430066"/>
                  </a:lnTo>
                  <a:lnTo>
                    <a:pt x="3022725" y="2497138"/>
                  </a:lnTo>
                  <a:lnTo>
                    <a:pt x="2958445" y="2561828"/>
                  </a:lnTo>
                  <a:lnTo>
                    <a:pt x="2891785" y="2624138"/>
                  </a:lnTo>
                  <a:lnTo>
                    <a:pt x="2822347" y="2684066"/>
                  </a:lnTo>
                  <a:lnTo>
                    <a:pt x="2750925" y="2741613"/>
                  </a:lnTo>
                  <a:lnTo>
                    <a:pt x="2677123" y="2796778"/>
                  </a:lnTo>
                  <a:lnTo>
                    <a:pt x="2600940" y="2849166"/>
                  </a:lnTo>
                  <a:lnTo>
                    <a:pt x="2523566" y="2898775"/>
                  </a:lnTo>
                  <a:lnTo>
                    <a:pt x="2444209" y="2945606"/>
                  </a:lnTo>
                  <a:lnTo>
                    <a:pt x="2362868" y="2989263"/>
                  </a:lnTo>
                  <a:lnTo>
                    <a:pt x="2280733" y="3029744"/>
                  </a:lnTo>
                  <a:lnTo>
                    <a:pt x="2196217" y="3067447"/>
                  </a:lnTo>
                  <a:lnTo>
                    <a:pt x="2111304" y="3101181"/>
                  </a:lnTo>
                  <a:lnTo>
                    <a:pt x="2025202" y="3132138"/>
                  </a:lnTo>
                  <a:lnTo>
                    <a:pt x="1938305" y="3159522"/>
                  </a:lnTo>
                  <a:lnTo>
                    <a:pt x="1849822" y="3183335"/>
                  </a:lnTo>
                  <a:lnTo>
                    <a:pt x="1761338" y="3203178"/>
                  </a:lnTo>
                  <a:lnTo>
                    <a:pt x="1672458" y="3219847"/>
                  </a:lnTo>
                  <a:lnTo>
                    <a:pt x="1582387" y="3232150"/>
                  </a:lnTo>
                  <a:lnTo>
                    <a:pt x="1492317" y="3240088"/>
                  </a:lnTo>
                  <a:lnTo>
                    <a:pt x="1402246" y="3244453"/>
                  </a:lnTo>
                  <a:lnTo>
                    <a:pt x="1357409" y="3244850"/>
                  </a:lnTo>
                  <a:lnTo>
                    <a:pt x="1312969" y="3244453"/>
                  </a:lnTo>
                  <a:lnTo>
                    <a:pt x="1224882" y="3240088"/>
                  </a:lnTo>
                  <a:lnTo>
                    <a:pt x="1139573" y="3232150"/>
                  </a:lnTo>
                  <a:lnTo>
                    <a:pt x="1056644" y="3219847"/>
                  </a:lnTo>
                  <a:lnTo>
                    <a:pt x="976097" y="3203178"/>
                  </a:lnTo>
                  <a:lnTo>
                    <a:pt x="897930" y="3183335"/>
                  </a:lnTo>
                  <a:lnTo>
                    <a:pt x="822540" y="3159522"/>
                  </a:lnTo>
                  <a:lnTo>
                    <a:pt x="750325" y="3132138"/>
                  </a:lnTo>
                  <a:lnTo>
                    <a:pt x="680093" y="3101181"/>
                  </a:lnTo>
                  <a:lnTo>
                    <a:pt x="613433" y="3067447"/>
                  </a:lnTo>
                  <a:lnTo>
                    <a:pt x="549550" y="3029744"/>
                  </a:lnTo>
                  <a:lnTo>
                    <a:pt x="488842" y="2989263"/>
                  </a:lnTo>
                  <a:lnTo>
                    <a:pt x="431308" y="2945606"/>
                  </a:lnTo>
                  <a:lnTo>
                    <a:pt x="376948" y="2898775"/>
                  </a:lnTo>
                  <a:lnTo>
                    <a:pt x="325366" y="2849166"/>
                  </a:lnTo>
                  <a:lnTo>
                    <a:pt x="278148" y="2796778"/>
                  </a:lnTo>
                  <a:lnTo>
                    <a:pt x="262560" y="2777428"/>
                  </a:lnTo>
                  <a:lnTo>
                    <a:pt x="253395" y="2766616"/>
                  </a:lnTo>
                  <a:lnTo>
                    <a:pt x="248651" y="2760162"/>
                  </a:lnTo>
                  <a:lnTo>
                    <a:pt x="233708" y="2741613"/>
                  </a:lnTo>
                  <a:lnTo>
                    <a:pt x="204700" y="2700367"/>
                  </a:lnTo>
                  <a:lnTo>
                    <a:pt x="201762" y="2696369"/>
                  </a:lnTo>
                  <a:lnTo>
                    <a:pt x="200780" y="2694793"/>
                  </a:lnTo>
                  <a:lnTo>
                    <a:pt x="193236" y="2684066"/>
                  </a:lnTo>
                  <a:lnTo>
                    <a:pt x="156334" y="2624138"/>
                  </a:lnTo>
                  <a:lnTo>
                    <a:pt x="122607" y="2561828"/>
                  </a:lnTo>
                  <a:lnTo>
                    <a:pt x="92848" y="2497138"/>
                  </a:lnTo>
                  <a:lnTo>
                    <a:pt x="67057" y="2430066"/>
                  </a:lnTo>
                  <a:lnTo>
                    <a:pt x="45631" y="2361010"/>
                  </a:lnTo>
                  <a:lnTo>
                    <a:pt x="28172" y="2289969"/>
                  </a:lnTo>
                  <a:lnTo>
                    <a:pt x="14681" y="2216944"/>
                  </a:lnTo>
                  <a:lnTo>
                    <a:pt x="13091" y="2203943"/>
                  </a:lnTo>
                  <a:lnTo>
                    <a:pt x="12308" y="2199481"/>
                  </a:lnTo>
                  <a:lnTo>
                    <a:pt x="6350" y="2152650"/>
                  </a:lnTo>
                  <a:lnTo>
                    <a:pt x="6869" y="2153071"/>
                  </a:lnTo>
                  <a:lnTo>
                    <a:pt x="5555" y="2142331"/>
                  </a:lnTo>
                  <a:lnTo>
                    <a:pt x="397" y="2066528"/>
                  </a:lnTo>
                  <a:lnTo>
                    <a:pt x="0" y="1988741"/>
                  </a:lnTo>
                  <a:lnTo>
                    <a:pt x="3571" y="1909366"/>
                  </a:lnTo>
                  <a:lnTo>
                    <a:pt x="12301" y="1828800"/>
                  </a:lnTo>
                  <a:lnTo>
                    <a:pt x="24998" y="1747044"/>
                  </a:lnTo>
                  <a:lnTo>
                    <a:pt x="42456" y="1664097"/>
                  </a:lnTo>
                  <a:lnTo>
                    <a:pt x="53963" y="1622425"/>
                  </a:lnTo>
                  <a:lnTo>
                    <a:pt x="65073" y="1580356"/>
                  </a:lnTo>
                  <a:lnTo>
                    <a:pt x="92055" y="1497410"/>
                  </a:lnTo>
                  <a:lnTo>
                    <a:pt x="122607" y="1415653"/>
                  </a:lnTo>
                  <a:lnTo>
                    <a:pt x="157525" y="1335088"/>
                  </a:lnTo>
                  <a:lnTo>
                    <a:pt x="196410" y="1255713"/>
                  </a:lnTo>
                  <a:lnTo>
                    <a:pt x="238469" y="1177925"/>
                  </a:lnTo>
                  <a:lnTo>
                    <a:pt x="284100" y="1101725"/>
                  </a:lnTo>
                  <a:lnTo>
                    <a:pt x="333698" y="1027113"/>
                  </a:lnTo>
                  <a:lnTo>
                    <a:pt x="386074" y="954088"/>
                  </a:lnTo>
                  <a:lnTo>
                    <a:pt x="441624" y="883841"/>
                  </a:lnTo>
                  <a:lnTo>
                    <a:pt x="500349" y="814388"/>
                  </a:lnTo>
                  <a:lnTo>
                    <a:pt x="561454" y="747316"/>
                  </a:lnTo>
                  <a:lnTo>
                    <a:pt x="625734" y="683022"/>
                  </a:lnTo>
                  <a:lnTo>
                    <a:pt x="692394" y="620316"/>
                  </a:lnTo>
                  <a:lnTo>
                    <a:pt x="761832" y="560388"/>
                  </a:lnTo>
                  <a:lnTo>
                    <a:pt x="833650" y="502444"/>
                  </a:lnTo>
                  <a:lnTo>
                    <a:pt x="907056" y="447675"/>
                  </a:lnTo>
                  <a:lnTo>
                    <a:pt x="983239" y="395288"/>
                  </a:lnTo>
                  <a:lnTo>
                    <a:pt x="1060612" y="345678"/>
                  </a:lnTo>
                  <a:lnTo>
                    <a:pt x="1139970" y="298847"/>
                  </a:lnTo>
                  <a:lnTo>
                    <a:pt x="1221311" y="255191"/>
                  </a:lnTo>
                  <a:lnTo>
                    <a:pt x="1303446" y="214709"/>
                  </a:lnTo>
                  <a:lnTo>
                    <a:pt x="1387962" y="177006"/>
                  </a:lnTo>
                  <a:lnTo>
                    <a:pt x="1472874" y="142875"/>
                  </a:lnTo>
                  <a:lnTo>
                    <a:pt x="1558977" y="112316"/>
                  </a:lnTo>
                  <a:lnTo>
                    <a:pt x="1645873" y="84931"/>
                  </a:lnTo>
                  <a:lnTo>
                    <a:pt x="1734357" y="61119"/>
                  </a:lnTo>
                  <a:lnTo>
                    <a:pt x="1822840" y="41275"/>
                  </a:lnTo>
                  <a:lnTo>
                    <a:pt x="1912117" y="24606"/>
                  </a:lnTo>
                  <a:lnTo>
                    <a:pt x="2001791" y="13097"/>
                  </a:lnTo>
                  <a:lnTo>
                    <a:pt x="2091862" y="3969"/>
                  </a:lnTo>
                  <a:close/>
                </a:path>
              </a:pathLst>
            </a:custGeom>
            <a:solidFill>
              <a:srgbClr val="EC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337"/>
            <p:cNvSpPr>
              <a:spLocks/>
            </p:cNvSpPr>
            <p:nvPr/>
          </p:nvSpPr>
          <p:spPr bwMode="auto">
            <a:xfrm>
              <a:off x="6221130" y="2049228"/>
              <a:ext cx="2250660" cy="2036780"/>
            </a:xfrm>
            <a:custGeom>
              <a:avLst/>
              <a:gdLst>
                <a:gd name="connsiteX0" fmla="*/ 1769114 w 2906713"/>
                <a:gd name="connsiteY0" fmla="*/ 0 h 2630488"/>
                <a:gd name="connsiteX1" fmla="*/ 1805631 w 2906713"/>
                <a:gd name="connsiteY1" fmla="*/ 0 h 2630488"/>
                <a:gd name="connsiteX2" fmla="*/ 1842149 w 2906713"/>
                <a:gd name="connsiteY2" fmla="*/ 0 h 2630488"/>
                <a:gd name="connsiteX3" fmla="*/ 1913199 w 2906713"/>
                <a:gd name="connsiteY3" fmla="*/ 3572 h 2630488"/>
                <a:gd name="connsiteX4" fmla="*/ 1982662 w 2906713"/>
                <a:gd name="connsiteY4" fmla="*/ 10320 h 2630488"/>
                <a:gd name="connsiteX5" fmla="*/ 2050140 w 2906713"/>
                <a:gd name="connsiteY5" fmla="*/ 19847 h 2630488"/>
                <a:gd name="connsiteX6" fmla="*/ 2115633 w 2906713"/>
                <a:gd name="connsiteY6" fmla="*/ 33343 h 2630488"/>
                <a:gd name="connsiteX7" fmla="*/ 2178348 w 2906713"/>
                <a:gd name="connsiteY7" fmla="*/ 49220 h 2630488"/>
                <a:gd name="connsiteX8" fmla="*/ 2239475 w 2906713"/>
                <a:gd name="connsiteY8" fmla="*/ 69067 h 2630488"/>
                <a:gd name="connsiteX9" fmla="*/ 2298617 w 2906713"/>
                <a:gd name="connsiteY9" fmla="*/ 90898 h 2630488"/>
                <a:gd name="connsiteX10" fmla="*/ 2355378 w 2906713"/>
                <a:gd name="connsiteY10" fmla="*/ 115905 h 2630488"/>
                <a:gd name="connsiteX11" fmla="*/ 2409361 w 2906713"/>
                <a:gd name="connsiteY11" fmla="*/ 143691 h 2630488"/>
                <a:gd name="connsiteX12" fmla="*/ 2461358 w 2906713"/>
                <a:gd name="connsiteY12" fmla="*/ 173858 h 2630488"/>
                <a:gd name="connsiteX13" fmla="*/ 2510181 w 2906713"/>
                <a:gd name="connsiteY13" fmla="*/ 206803 h 2630488"/>
                <a:gd name="connsiteX14" fmla="*/ 2557018 w 2906713"/>
                <a:gd name="connsiteY14" fmla="*/ 242130 h 2630488"/>
                <a:gd name="connsiteX15" fmla="*/ 2601078 w 2906713"/>
                <a:gd name="connsiteY15" fmla="*/ 280236 h 2630488"/>
                <a:gd name="connsiteX16" fmla="*/ 2642755 w 2906713"/>
                <a:gd name="connsiteY16" fmla="*/ 320327 h 2630488"/>
                <a:gd name="connsiteX17" fmla="*/ 2681257 w 2906713"/>
                <a:gd name="connsiteY17" fmla="*/ 363196 h 2630488"/>
                <a:gd name="connsiteX18" fmla="*/ 2717378 w 2906713"/>
                <a:gd name="connsiteY18" fmla="*/ 407255 h 2630488"/>
                <a:gd name="connsiteX19" fmla="*/ 2750323 w 2906713"/>
                <a:gd name="connsiteY19" fmla="*/ 454094 h 2630488"/>
                <a:gd name="connsiteX20" fmla="*/ 2755816 w 2906713"/>
                <a:gd name="connsiteY20" fmla="*/ 463175 h 2630488"/>
                <a:gd name="connsiteX21" fmla="*/ 2773277 w 2906713"/>
                <a:gd name="connsiteY21" fmla="*/ 490687 h 2630488"/>
                <a:gd name="connsiteX22" fmla="*/ 2779246 w 2906713"/>
                <a:gd name="connsiteY22" fmla="*/ 501913 h 2630488"/>
                <a:gd name="connsiteX23" fmla="*/ 2780093 w 2906713"/>
                <a:gd name="connsiteY23" fmla="*/ 503314 h 2630488"/>
                <a:gd name="connsiteX24" fmla="*/ 2807481 w 2906713"/>
                <a:gd name="connsiteY24" fmla="*/ 553724 h 2630488"/>
                <a:gd name="connsiteX25" fmla="*/ 2811529 w 2906713"/>
                <a:gd name="connsiteY25" fmla="*/ 562630 h 2630488"/>
                <a:gd name="connsiteX26" fmla="*/ 2815803 w 2906713"/>
                <a:gd name="connsiteY26" fmla="*/ 570669 h 2630488"/>
                <a:gd name="connsiteX27" fmla="*/ 2825840 w 2906713"/>
                <a:gd name="connsiteY27" fmla="*/ 594116 h 2630488"/>
                <a:gd name="connsiteX28" fmla="*/ 2831296 w 2906713"/>
                <a:gd name="connsiteY28" fmla="*/ 606120 h 2630488"/>
                <a:gd name="connsiteX29" fmla="*/ 2852334 w 2906713"/>
                <a:gd name="connsiteY29" fmla="*/ 660500 h 2630488"/>
                <a:gd name="connsiteX30" fmla="*/ 2869798 w 2906713"/>
                <a:gd name="connsiteY30" fmla="*/ 716071 h 2630488"/>
                <a:gd name="connsiteX31" fmla="*/ 2883691 w 2906713"/>
                <a:gd name="connsiteY31" fmla="*/ 773626 h 2630488"/>
                <a:gd name="connsiteX32" fmla="*/ 2894805 w 2906713"/>
                <a:gd name="connsiteY32" fmla="*/ 832770 h 2630488"/>
                <a:gd name="connsiteX33" fmla="*/ 2901950 w 2906713"/>
                <a:gd name="connsiteY33" fmla="*/ 893104 h 2630488"/>
                <a:gd name="connsiteX34" fmla="*/ 2906316 w 2906713"/>
                <a:gd name="connsiteY34" fmla="*/ 955026 h 2630488"/>
                <a:gd name="connsiteX35" fmla="*/ 2906713 w 2906713"/>
                <a:gd name="connsiteY35" fmla="*/ 1018138 h 2630488"/>
                <a:gd name="connsiteX36" fmla="*/ 2903538 w 2906713"/>
                <a:gd name="connsiteY36" fmla="*/ 1082442 h 2630488"/>
                <a:gd name="connsiteX37" fmla="*/ 2896790 w 2906713"/>
                <a:gd name="connsiteY37" fmla="*/ 1147936 h 2630488"/>
                <a:gd name="connsiteX38" fmla="*/ 2886073 w 2906713"/>
                <a:gd name="connsiteY38" fmla="*/ 1214224 h 2630488"/>
                <a:gd name="connsiteX39" fmla="*/ 2871783 w 2906713"/>
                <a:gd name="connsiteY39" fmla="*/ 1280909 h 2630488"/>
                <a:gd name="connsiteX40" fmla="*/ 2863051 w 2906713"/>
                <a:gd name="connsiteY40" fmla="*/ 1315443 h 2630488"/>
                <a:gd name="connsiteX41" fmla="*/ 2853922 w 2906713"/>
                <a:gd name="connsiteY41" fmla="*/ 1349579 h 2630488"/>
                <a:gd name="connsiteX42" fmla="*/ 2832090 w 2906713"/>
                <a:gd name="connsiteY42" fmla="*/ 1416264 h 2630488"/>
                <a:gd name="connsiteX43" fmla="*/ 2807084 w 2906713"/>
                <a:gd name="connsiteY43" fmla="*/ 1482552 h 2630488"/>
                <a:gd name="connsiteX44" fmla="*/ 2779299 w 2906713"/>
                <a:gd name="connsiteY44" fmla="*/ 1548047 h 2630488"/>
                <a:gd name="connsiteX45" fmla="*/ 2747941 w 2906713"/>
                <a:gd name="connsiteY45" fmla="*/ 1612350 h 2630488"/>
                <a:gd name="connsiteX46" fmla="*/ 2713409 w 2906713"/>
                <a:gd name="connsiteY46" fmla="*/ 1675463 h 2630488"/>
                <a:gd name="connsiteX47" fmla="*/ 2676097 w 2906713"/>
                <a:gd name="connsiteY47" fmla="*/ 1737385 h 2630488"/>
                <a:gd name="connsiteX48" fmla="*/ 2636007 w 2906713"/>
                <a:gd name="connsiteY48" fmla="*/ 1797719 h 2630488"/>
                <a:gd name="connsiteX49" fmla="*/ 2593933 w 2906713"/>
                <a:gd name="connsiteY49" fmla="*/ 1856862 h 2630488"/>
                <a:gd name="connsiteX50" fmla="*/ 2548683 w 2906713"/>
                <a:gd name="connsiteY50" fmla="*/ 1914418 h 2630488"/>
                <a:gd name="connsiteX51" fmla="*/ 2500654 w 2906713"/>
                <a:gd name="connsiteY51" fmla="*/ 1969988 h 2630488"/>
                <a:gd name="connsiteX52" fmla="*/ 2451435 w 2906713"/>
                <a:gd name="connsiteY52" fmla="*/ 2024368 h 2630488"/>
                <a:gd name="connsiteX53" fmla="*/ 2399041 w 2906713"/>
                <a:gd name="connsiteY53" fmla="*/ 2076764 h 2630488"/>
                <a:gd name="connsiteX54" fmla="*/ 2345058 w 2906713"/>
                <a:gd name="connsiteY54" fmla="*/ 2127175 h 2630488"/>
                <a:gd name="connsiteX55" fmla="*/ 2288694 w 2906713"/>
                <a:gd name="connsiteY55" fmla="*/ 2176395 h 2630488"/>
                <a:gd name="connsiteX56" fmla="*/ 2230743 w 2906713"/>
                <a:gd name="connsiteY56" fmla="*/ 2222836 h 2630488"/>
                <a:gd name="connsiteX57" fmla="*/ 2171203 w 2906713"/>
                <a:gd name="connsiteY57" fmla="*/ 2267293 h 2630488"/>
                <a:gd name="connsiteX58" fmla="*/ 2109282 w 2906713"/>
                <a:gd name="connsiteY58" fmla="*/ 2310162 h 2630488"/>
                <a:gd name="connsiteX59" fmla="*/ 2046567 w 2906713"/>
                <a:gd name="connsiteY59" fmla="*/ 2350252 h 2630488"/>
                <a:gd name="connsiteX60" fmla="*/ 1982265 w 2906713"/>
                <a:gd name="connsiteY60" fmla="*/ 2388358 h 2630488"/>
                <a:gd name="connsiteX61" fmla="*/ 1916375 w 2906713"/>
                <a:gd name="connsiteY61" fmla="*/ 2423685 h 2630488"/>
                <a:gd name="connsiteX62" fmla="*/ 1849691 w 2906713"/>
                <a:gd name="connsiteY62" fmla="*/ 2456631 h 2630488"/>
                <a:gd name="connsiteX63" fmla="*/ 1781022 w 2906713"/>
                <a:gd name="connsiteY63" fmla="*/ 2486798 h 2630488"/>
                <a:gd name="connsiteX64" fmla="*/ 1711956 w 2906713"/>
                <a:gd name="connsiteY64" fmla="*/ 2514583 h 2630488"/>
                <a:gd name="connsiteX65" fmla="*/ 1642097 w 2906713"/>
                <a:gd name="connsiteY65" fmla="*/ 2539590 h 2630488"/>
                <a:gd name="connsiteX66" fmla="*/ 1571840 w 2906713"/>
                <a:gd name="connsiteY66" fmla="*/ 2561421 h 2630488"/>
                <a:gd name="connsiteX67" fmla="*/ 1499996 w 2906713"/>
                <a:gd name="connsiteY67" fmla="*/ 2581268 h 2630488"/>
                <a:gd name="connsiteX68" fmla="*/ 1428152 w 2906713"/>
                <a:gd name="connsiteY68" fmla="*/ 2597146 h 2630488"/>
                <a:gd name="connsiteX69" fmla="*/ 1356307 w 2906713"/>
                <a:gd name="connsiteY69" fmla="*/ 2610244 h 2630488"/>
                <a:gd name="connsiteX70" fmla="*/ 1282876 w 2906713"/>
                <a:gd name="connsiteY70" fmla="*/ 2620168 h 2630488"/>
                <a:gd name="connsiteX71" fmla="*/ 1210634 w 2906713"/>
                <a:gd name="connsiteY71" fmla="*/ 2626916 h 2630488"/>
                <a:gd name="connsiteX72" fmla="*/ 1137599 w 2906713"/>
                <a:gd name="connsiteY72" fmla="*/ 2630488 h 2630488"/>
                <a:gd name="connsiteX73" fmla="*/ 1101082 w 2906713"/>
                <a:gd name="connsiteY73" fmla="*/ 2630488 h 2630488"/>
                <a:gd name="connsiteX74" fmla="*/ 1064564 w 2906713"/>
                <a:gd name="connsiteY74" fmla="*/ 2630488 h 2630488"/>
                <a:gd name="connsiteX75" fmla="*/ 993514 w 2906713"/>
                <a:gd name="connsiteY75" fmla="*/ 2626916 h 2630488"/>
                <a:gd name="connsiteX76" fmla="*/ 924052 w 2906713"/>
                <a:gd name="connsiteY76" fmla="*/ 2620168 h 2630488"/>
                <a:gd name="connsiteX77" fmla="*/ 856574 w 2906713"/>
                <a:gd name="connsiteY77" fmla="*/ 2610244 h 2630488"/>
                <a:gd name="connsiteX78" fmla="*/ 791080 w 2906713"/>
                <a:gd name="connsiteY78" fmla="*/ 2597146 h 2630488"/>
                <a:gd name="connsiteX79" fmla="*/ 728365 w 2906713"/>
                <a:gd name="connsiteY79" fmla="*/ 2581268 h 2630488"/>
                <a:gd name="connsiteX80" fmla="*/ 667238 w 2906713"/>
                <a:gd name="connsiteY80" fmla="*/ 2561421 h 2630488"/>
                <a:gd name="connsiteX81" fmla="*/ 608096 w 2906713"/>
                <a:gd name="connsiteY81" fmla="*/ 2539590 h 2630488"/>
                <a:gd name="connsiteX82" fmla="*/ 551335 w 2906713"/>
                <a:gd name="connsiteY82" fmla="*/ 2514583 h 2630488"/>
                <a:gd name="connsiteX83" fmla="*/ 497353 w 2906713"/>
                <a:gd name="connsiteY83" fmla="*/ 2486798 h 2630488"/>
                <a:gd name="connsiteX84" fmla="*/ 445355 w 2906713"/>
                <a:gd name="connsiteY84" fmla="*/ 2456631 h 2630488"/>
                <a:gd name="connsiteX85" fmla="*/ 396533 w 2906713"/>
                <a:gd name="connsiteY85" fmla="*/ 2423685 h 2630488"/>
                <a:gd name="connsiteX86" fmla="*/ 349695 w 2906713"/>
                <a:gd name="connsiteY86" fmla="*/ 2388358 h 2630488"/>
                <a:gd name="connsiteX87" fmla="*/ 305636 w 2906713"/>
                <a:gd name="connsiteY87" fmla="*/ 2350252 h 2630488"/>
                <a:gd name="connsiteX88" fmla="*/ 263958 w 2906713"/>
                <a:gd name="connsiteY88" fmla="*/ 2310162 h 2630488"/>
                <a:gd name="connsiteX89" fmla="*/ 225456 w 2906713"/>
                <a:gd name="connsiteY89" fmla="*/ 2267293 h 2630488"/>
                <a:gd name="connsiteX90" fmla="*/ 189336 w 2906713"/>
                <a:gd name="connsiteY90" fmla="*/ 2222836 h 2630488"/>
                <a:gd name="connsiteX91" fmla="*/ 156390 w 2906713"/>
                <a:gd name="connsiteY91" fmla="*/ 2176395 h 2630488"/>
                <a:gd name="connsiteX92" fmla="*/ 126621 w 2906713"/>
                <a:gd name="connsiteY92" fmla="*/ 2127175 h 2630488"/>
                <a:gd name="connsiteX93" fmla="*/ 99233 w 2906713"/>
                <a:gd name="connsiteY93" fmla="*/ 2076764 h 2630488"/>
                <a:gd name="connsiteX94" fmla="*/ 75417 w 2906713"/>
                <a:gd name="connsiteY94" fmla="*/ 2024368 h 2630488"/>
                <a:gd name="connsiteX95" fmla="*/ 54380 w 2906713"/>
                <a:gd name="connsiteY95" fmla="*/ 1969988 h 2630488"/>
                <a:gd name="connsiteX96" fmla="*/ 36915 w 2906713"/>
                <a:gd name="connsiteY96" fmla="*/ 1914418 h 2630488"/>
                <a:gd name="connsiteX97" fmla="*/ 35898 w 2906713"/>
                <a:gd name="connsiteY97" fmla="*/ 1910206 h 2630488"/>
                <a:gd name="connsiteX98" fmla="*/ 34491 w 2906713"/>
                <a:gd name="connsiteY98" fmla="*/ 1905604 h 2630488"/>
                <a:gd name="connsiteX99" fmla="*/ 25400 w 2906713"/>
                <a:gd name="connsiteY99" fmla="*/ 1867713 h 2630488"/>
                <a:gd name="connsiteX100" fmla="*/ 25602 w 2906713"/>
                <a:gd name="connsiteY100" fmla="*/ 1867549 h 2630488"/>
                <a:gd name="connsiteX101" fmla="*/ 23022 w 2906713"/>
                <a:gd name="connsiteY101" fmla="*/ 1856862 h 2630488"/>
                <a:gd name="connsiteX102" fmla="*/ 11908 w 2906713"/>
                <a:gd name="connsiteY102" fmla="*/ 1797719 h 2630488"/>
                <a:gd name="connsiteX103" fmla="*/ 4763 w 2906713"/>
                <a:gd name="connsiteY103" fmla="*/ 1737385 h 2630488"/>
                <a:gd name="connsiteX104" fmla="*/ 397 w 2906713"/>
                <a:gd name="connsiteY104" fmla="*/ 1675463 h 2630488"/>
                <a:gd name="connsiteX105" fmla="*/ 0 w 2906713"/>
                <a:gd name="connsiteY105" fmla="*/ 1612350 h 2630488"/>
                <a:gd name="connsiteX106" fmla="*/ 3176 w 2906713"/>
                <a:gd name="connsiteY106" fmla="*/ 1548047 h 2630488"/>
                <a:gd name="connsiteX107" fmla="*/ 9923 w 2906713"/>
                <a:gd name="connsiteY107" fmla="*/ 1482552 h 2630488"/>
                <a:gd name="connsiteX108" fmla="*/ 20641 w 2906713"/>
                <a:gd name="connsiteY108" fmla="*/ 1416264 h 2630488"/>
                <a:gd name="connsiteX109" fmla="*/ 34930 w 2906713"/>
                <a:gd name="connsiteY109" fmla="*/ 1349579 h 2630488"/>
                <a:gd name="connsiteX110" fmla="*/ 43662 w 2906713"/>
                <a:gd name="connsiteY110" fmla="*/ 1315443 h 2630488"/>
                <a:gd name="connsiteX111" fmla="*/ 52792 w 2906713"/>
                <a:gd name="connsiteY111" fmla="*/ 1280909 h 2630488"/>
                <a:gd name="connsiteX112" fmla="*/ 74623 w 2906713"/>
                <a:gd name="connsiteY112" fmla="*/ 1214224 h 2630488"/>
                <a:gd name="connsiteX113" fmla="*/ 99629 w 2906713"/>
                <a:gd name="connsiteY113" fmla="*/ 1147936 h 2630488"/>
                <a:gd name="connsiteX114" fmla="*/ 127415 w 2906713"/>
                <a:gd name="connsiteY114" fmla="*/ 1082442 h 2630488"/>
                <a:gd name="connsiteX115" fmla="*/ 158772 w 2906713"/>
                <a:gd name="connsiteY115" fmla="*/ 1018138 h 2630488"/>
                <a:gd name="connsiteX116" fmla="*/ 193305 w 2906713"/>
                <a:gd name="connsiteY116" fmla="*/ 955026 h 2630488"/>
                <a:gd name="connsiteX117" fmla="*/ 230616 w 2906713"/>
                <a:gd name="connsiteY117" fmla="*/ 893104 h 2630488"/>
                <a:gd name="connsiteX118" fmla="*/ 270706 w 2906713"/>
                <a:gd name="connsiteY118" fmla="*/ 832770 h 2630488"/>
                <a:gd name="connsiteX119" fmla="*/ 312780 w 2906713"/>
                <a:gd name="connsiteY119" fmla="*/ 773626 h 2630488"/>
                <a:gd name="connsiteX120" fmla="*/ 358030 w 2906713"/>
                <a:gd name="connsiteY120" fmla="*/ 716071 h 2630488"/>
                <a:gd name="connsiteX121" fmla="*/ 406059 w 2906713"/>
                <a:gd name="connsiteY121" fmla="*/ 660500 h 2630488"/>
                <a:gd name="connsiteX122" fmla="*/ 455278 w 2906713"/>
                <a:gd name="connsiteY122" fmla="*/ 606120 h 2630488"/>
                <a:gd name="connsiteX123" fmla="*/ 507673 w 2906713"/>
                <a:gd name="connsiteY123" fmla="*/ 553724 h 2630488"/>
                <a:gd name="connsiteX124" fmla="*/ 561655 w 2906713"/>
                <a:gd name="connsiteY124" fmla="*/ 503314 h 2630488"/>
                <a:gd name="connsiteX125" fmla="*/ 618019 w 2906713"/>
                <a:gd name="connsiteY125" fmla="*/ 454094 h 2630488"/>
                <a:gd name="connsiteX126" fmla="*/ 675971 w 2906713"/>
                <a:gd name="connsiteY126" fmla="*/ 407255 h 2630488"/>
                <a:gd name="connsiteX127" fmla="*/ 735510 w 2906713"/>
                <a:gd name="connsiteY127" fmla="*/ 363196 h 2630488"/>
                <a:gd name="connsiteX128" fmla="*/ 797431 w 2906713"/>
                <a:gd name="connsiteY128" fmla="*/ 320327 h 2630488"/>
                <a:gd name="connsiteX129" fmla="*/ 860146 w 2906713"/>
                <a:gd name="connsiteY129" fmla="*/ 280236 h 2630488"/>
                <a:gd name="connsiteX130" fmla="*/ 924448 w 2906713"/>
                <a:gd name="connsiteY130" fmla="*/ 242130 h 2630488"/>
                <a:gd name="connsiteX131" fmla="*/ 990339 w 2906713"/>
                <a:gd name="connsiteY131" fmla="*/ 206803 h 2630488"/>
                <a:gd name="connsiteX132" fmla="*/ 1057023 w 2906713"/>
                <a:gd name="connsiteY132" fmla="*/ 173858 h 2630488"/>
                <a:gd name="connsiteX133" fmla="*/ 1125692 w 2906713"/>
                <a:gd name="connsiteY133" fmla="*/ 143691 h 2630488"/>
                <a:gd name="connsiteX134" fmla="*/ 1194757 w 2906713"/>
                <a:gd name="connsiteY134" fmla="*/ 115905 h 2630488"/>
                <a:gd name="connsiteX135" fmla="*/ 1264617 w 2906713"/>
                <a:gd name="connsiteY135" fmla="*/ 90898 h 2630488"/>
                <a:gd name="connsiteX136" fmla="*/ 1334873 w 2906713"/>
                <a:gd name="connsiteY136" fmla="*/ 69067 h 2630488"/>
                <a:gd name="connsiteX137" fmla="*/ 1406717 w 2906713"/>
                <a:gd name="connsiteY137" fmla="*/ 49220 h 2630488"/>
                <a:gd name="connsiteX138" fmla="*/ 1478562 w 2906713"/>
                <a:gd name="connsiteY138" fmla="*/ 33343 h 2630488"/>
                <a:gd name="connsiteX139" fmla="*/ 1550406 w 2906713"/>
                <a:gd name="connsiteY139" fmla="*/ 19847 h 2630488"/>
                <a:gd name="connsiteX140" fmla="*/ 1623838 w 2906713"/>
                <a:gd name="connsiteY140" fmla="*/ 10320 h 2630488"/>
                <a:gd name="connsiteX141" fmla="*/ 1696079 w 2906713"/>
                <a:gd name="connsiteY141" fmla="*/ 3572 h 263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906713" h="2630488">
                  <a:moveTo>
                    <a:pt x="1769114" y="0"/>
                  </a:moveTo>
                  <a:lnTo>
                    <a:pt x="1805631" y="0"/>
                  </a:lnTo>
                  <a:lnTo>
                    <a:pt x="1842149" y="0"/>
                  </a:lnTo>
                  <a:lnTo>
                    <a:pt x="1913199" y="3572"/>
                  </a:lnTo>
                  <a:lnTo>
                    <a:pt x="1982662" y="10320"/>
                  </a:lnTo>
                  <a:lnTo>
                    <a:pt x="2050140" y="19847"/>
                  </a:lnTo>
                  <a:lnTo>
                    <a:pt x="2115633" y="33343"/>
                  </a:lnTo>
                  <a:lnTo>
                    <a:pt x="2178348" y="49220"/>
                  </a:lnTo>
                  <a:lnTo>
                    <a:pt x="2239475" y="69067"/>
                  </a:lnTo>
                  <a:lnTo>
                    <a:pt x="2298617" y="90898"/>
                  </a:lnTo>
                  <a:lnTo>
                    <a:pt x="2355378" y="115905"/>
                  </a:lnTo>
                  <a:lnTo>
                    <a:pt x="2409361" y="143691"/>
                  </a:lnTo>
                  <a:lnTo>
                    <a:pt x="2461358" y="173858"/>
                  </a:lnTo>
                  <a:lnTo>
                    <a:pt x="2510181" y="206803"/>
                  </a:lnTo>
                  <a:lnTo>
                    <a:pt x="2557018" y="242130"/>
                  </a:lnTo>
                  <a:lnTo>
                    <a:pt x="2601078" y="280236"/>
                  </a:lnTo>
                  <a:lnTo>
                    <a:pt x="2642755" y="320327"/>
                  </a:lnTo>
                  <a:lnTo>
                    <a:pt x="2681257" y="363196"/>
                  </a:lnTo>
                  <a:lnTo>
                    <a:pt x="2717378" y="407255"/>
                  </a:lnTo>
                  <a:lnTo>
                    <a:pt x="2750323" y="454094"/>
                  </a:lnTo>
                  <a:lnTo>
                    <a:pt x="2755816" y="463175"/>
                  </a:lnTo>
                  <a:lnTo>
                    <a:pt x="2773277" y="490687"/>
                  </a:lnTo>
                  <a:lnTo>
                    <a:pt x="2779246" y="501913"/>
                  </a:lnTo>
                  <a:lnTo>
                    <a:pt x="2780093" y="503314"/>
                  </a:lnTo>
                  <a:lnTo>
                    <a:pt x="2807481" y="553724"/>
                  </a:lnTo>
                  <a:lnTo>
                    <a:pt x="2811529" y="562630"/>
                  </a:lnTo>
                  <a:lnTo>
                    <a:pt x="2815803" y="570669"/>
                  </a:lnTo>
                  <a:lnTo>
                    <a:pt x="2825840" y="594116"/>
                  </a:lnTo>
                  <a:lnTo>
                    <a:pt x="2831296" y="606120"/>
                  </a:lnTo>
                  <a:lnTo>
                    <a:pt x="2852334" y="660500"/>
                  </a:lnTo>
                  <a:lnTo>
                    <a:pt x="2869798" y="716071"/>
                  </a:lnTo>
                  <a:lnTo>
                    <a:pt x="2883691" y="773626"/>
                  </a:lnTo>
                  <a:lnTo>
                    <a:pt x="2894805" y="832770"/>
                  </a:lnTo>
                  <a:lnTo>
                    <a:pt x="2901950" y="893104"/>
                  </a:lnTo>
                  <a:lnTo>
                    <a:pt x="2906316" y="955026"/>
                  </a:lnTo>
                  <a:lnTo>
                    <a:pt x="2906713" y="1018138"/>
                  </a:lnTo>
                  <a:lnTo>
                    <a:pt x="2903538" y="1082442"/>
                  </a:lnTo>
                  <a:lnTo>
                    <a:pt x="2896790" y="1147936"/>
                  </a:lnTo>
                  <a:lnTo>
                    <a:pt x="2886073" y="1214224"/>
                  </a:lnTo>
                  <a:lnTo>
                    <a:pt x="2871783" y="1280909"/>
                  </a:lnTo>
                  <a:lnTo>
                    <a:pt x="2863051" y="1315443"/>
                  </a:lnTo>
                  <a:lnTo>
                    <a:pt x="2853922" y="1349579"/>
                  </a:lnTo>
                  <a:lnTo>
                    <a:pt x="2832090" y="1416264"/>
                  </a:lnTo>
                  <a:lnTo>
                    <a:pt x="2807084" y="1482552"/>
                  </a:lnTo>
                  <a:lnTo>
                    <a:pt x="2779299" y="1548047"/>
                  </a:lnTo>
                  <a:lnTo>
                    <a:pt x="2747941" y="1612350"/>
                  </a:lnTo>
                  <a:lnTo>
                    <a:pt x="2713409" y="1675463"/>
                  </a:lnTo>
                  <a:lnTo>
                    <a:pt x="2676097" y="1737385"/>
                  </a:lnTo>
                  <a:lnTo>
                    <a:pt x="2636007" y="1797719"/>
                  </a:lnTo>
                  <a:lnTo>
                    <a:pt x="2593933" y="1856862"/>
                  </a:lnTo>
                  <a:lnTo>
                    <a:pt x="2548683" y="1914418"/>
                  </a:lnTo>
                  <a:lnTo>
                    <a:pt x="2500654" y="1969988"/>
                  </a:lnTo>
                  <a:lnTo>
                    <a:pt x="2451435" y="2024368"/>
                  </a:lnTo>
                  <a:lnTo>
                    <a:pt x="2399041" y="2076764"/>
                  </a:lnTo>
                  <a:lnTo>
                    <a:pt x="2345058" y="2127175"/>
                  </a:lnTo>
                  <a:lnTo>
                    <a:pt x="2288694" y="2176395"/>
                  </a:lnTo>
                  <a:lnTo>
                    <a:pt x="2230743" y="2222836"/>
                  </a:lnTo>
                  <a:lnTo>
                    <a:pt x="2171203" y="2267293"/>
                  </a:lnTo>
                  <a:lnTo>
                    <a:pt x="2109282" y="2310162"/>
                  </a:lnTo>
                  <a:lnTo>
                    <a:pt x="2046567" y="2350252"/>
                  </a:lnTo>
                  <a:lnTo>
                    <a:pt x="1982265" y="2388358"/>
                  </a:lnTo>
                  <a:lnTo>
                    <a:pt x="1916375" y="2423685"/>
                  </a:lnTo>
                  <a:lnTo>
                    <a:pt x="1849691" y="2456631"/>
                  </a:lnTo>
                  <a:lnTo>
                    <a:pt x="1781022" y="2486798"/>
                  </a:lnTo>
                  <a:lnTo>
                    <a:pt x="1711956" y="2514583"/>
                  </a:lnTo>
                  <a:lnTo>
                    <a:pt x="1642097" y="2539590"/>
                  </a:lnTo>
                  <a:lnTo>
                    <a:pt x="1571840" y="2561421"/>
                  </a:lnTo>
                  <a:lnTo>
                    <a:pt x="1499996" y="2581268"/>
                  </a:lnTo>
                  <a:lnTo>
                    <a:pt x="1428152" y="2597146"/>
                  </a:lnTo>
                  <a:lnTo>
                    <a:pt x="1356307" y="2610244"/>
                  </a:lnTo>
                  <a:lnTo>
                    <a:pt x="1282876" y="2620168"/>
                  </a:lnTo>
                  <a:lnTo>
                    <a:pt x="1210634" y="2626916"/>
                  </a:lnTo>
                  <a:lnTo>
                    <a:pt x="1137599" y="2630488"/>
                  </a:lnTo>
                  <a:lnTo>
                    <a:pt x="1101082" y="2630488"/>
                  </a:lnTo>
                  <a:lnTo>
                    <a:pt x="1064564" y="2630488"/>
                  </a:lnTo>
                  <a:lnTo>
                    <a:pt x="993514" y="2626916"/>
                  </a:lnTo>
                  <a:lnTo>
                    <a:pt x="924052" y="2620168"/>
                  </a:lnTo>
                  <a:lnTo>
                    <a:pt x="856574" y="2610244"/>
                  </a:lnTo>
                  <a:lnTo>
                    <a:pt x="791080" y="2597146"/>
                  </a:lnTo>
                  <a:lnTo>
                    <a:pt x="728365" y="2581268"/>
                  </a:lnTo>
                  <a:lnTo>
                    <a:pt x="667238" y="2561421"/>
                  </a:lnTo>
                  <a:lnTo>
                    <a:pt x="608096" y="2539590"/>
                  </a:lnTo>
                  <a:lnTo>
                    <a:pt x="551335" y="2514583"/>
                  </a:lnTo>
                  <a:lnTo>
                    <a:pt x="497353" y="2486798"/>
                  </a:lnTo>
                  <a:lnTo>
                    <a:pt x="445355" y="2456631"/>
                  </a:lnTo>
                  <a:lnTo>
                    <a:pt x="396533" y="2423685"/>
                  </a:lnTo>
                  <a:lnTo>
                    <a:pt x="349695" y="2388358"/>
                  </a:lnTo>
                  <a:lnTo>
                    <a:pt x="305636" y="2350252"/>
                  </a:lnTo>
                  <a:lnTo>
                    <a:pt x="263958" y="2310162"/>
                  </a:lnTo>
                  <a:lnTo>
                    <a:pt x="225456" y="2267293"/>
                  </a:lnTo>
                  <a:lnTo>
                    <a:pt x="189336" y="2222836"/>
                  </a:lnTo>
                  <a:lnTo>
                    <a:pt x="156390" y="2176395"/>
                  </a:lnTo>
                  <a:lnTo>
                    <a:pt x="126621" y="2127175"/>
                  </a:lnTo>
                  <a:lnTo>
                    <a:pt x="99233" y="2076764"/>
                  </a:lnTo>
                  <a:lnTo>
                    <a:pt x="75417" y="2024368"/>
                  </a:lnTo>
                  <a:lnTo>
                    <a:pt x="54380" y="1969988"/>
                  </a:lnTo>
                  <a:lnTo>
                    <a:pt x="36915" y="1914418"/>
                  </a:lnTo>
                  <a:lnTo>
                    <a:pt x="35898" y="1910206"/>
                  </a:lnTo>
                  <a:lnTo>
                    <a:pt x="34491" y="1905604"/>
                  </a:lnTo>
                  <a:lnTo>
                    <a:pt x="25400" y="1867713"/>
                  </a:lnTo>
                  <a:lnTo>
                    <a:pt x="25602" y="1867549"/>
                  </a:lnTo>
                  <a:lnTo>
                    <a:pt x="23022" y="1856862"/>
                  </a:lnTo>
                  <a:lnTo>
                    <a:pt x="11908" y="1797719"/>
                  </a:lnTo>
                  <a:lnTo>
                    <a:pt x="4763" y="1737385"/>
                  </a:lnTo>
                  <a:lnTo>
                    <a:pt x="397" y="1675463"/>
                  </a:lnTo>
                  <a:lnTo>
                    <a:pt x="0" y="1612350"/>
                  </a:lnTo>
                  <a:lnTo>
                    <a:pt x="3176" y="1548047"/>
                  </a:lnTo>
                  <a:lnTo>
                    <a:pt x="9923" y="1482552"/>
                  </a:lnTo>
                  <a:lnTo>
                    <a:pt x="20641" y="1416264"/>
                  </a:lnTo>
                  <a:lnTo>
                    <a:pt x="34930" y="1349579"/>
                  </a:lnTo>
                  <a:lnTo>
                    <a:pt x="43662" y="1315443"/>
                  </a:lnTo>
                  <a:lnTo>
                    <a:pt x="52792" y="1280909"/>
                  </a:lnTo>
                  <a:lnTo>
                    <a:pt x="74623" y="1214224"/>
                  </a:lnTo>
                  <a:lnTo>
                    <a:pt x="99629" y="1147936"/>
                  </a:lnTo>
                  <a:lnTo>
                    <a:pt x="127415" y="1082442"/>
                  </a:lnTo>
                  <a:lnTo>
                    <a:pt x="158772" y="1018138"/>
                  </a:lnTo>
                  <a:lnTo>
                    <a:pt x="193305" y="955026"/>
                  </a:lnTo>
                  <a:lnTo>
                    <a:pt x="230616" y="893104"/>
                  </a:lnTo>
                  <a:lnTo>
                    <a:pt x="270706" y="832770"/>
                  </a:lnTo>
                  <a:lnTo>
                    <a:pt x="312780" y="773626"/>
                  </a:lnTo>
                  <a:lnTo>
                    <a:pt x="358030" y="716071"/>
                  </a:lnTo>
                  <a:lnTo>
                    <a:pt x="406059" y="660500"/>
                  </a:lnTo>
                  <a:lnTo>
                    <a:pt x="455278" y="606120"/>
                  </a:lnTo>
                  <a:lnTo>
                    <a:pt x="507673" y="553724"/>
                  </a:lnTo>
                  <a:lnTo>
                    <a:pt x="561655" y="503314"/>
                  </a:lnTo>
                  <a:lnTo>
                    <a:pt x="618019" y="454094"/>
                  </a:lnTo>
                  <a:lnTo>
                    <a:pt x="675971" y="407255"/>
                  </a:lnTo>
                  <a:lnTo>
                    <a:pt x="735510" y="363196"/>
                  </a:lnTo>
                  <a:lnTo>
                    <a:pt x="797431" y="320327"/>
                  </a:lnTo>
                  <a:lnTo>
                    <a:pt x="860146" y="280236"/>
                  </a:lnTo>
                  <a:lnTo>
                    <a:pt x="924448" y="242130"/>
                  </a:lnTo>
                  <a:lnTo>
                    <a:pt x="990339" y="206803"/>
                  </a:lnTo>
                  <a:lnTo>
                    <a:pt x="1057023" y="173858"/>
                  </a:lnTo>
                  <a:lnTo>
                    <a:pt x="1125692" y="143691"/>
                  </a:lnTo>
                  <a:lnTo>
                    <a:pt x="1194757" y="115905"/>
                  </a:lnTo>
                  <a:lnTo>
                    <a:pt x="1264617" y="90898"/>
                  </a:lnTo>
                  <a:lnTo>
                    <a:pt x="1334873" y="69067"/>
                  </a:lnTo>
                  <a:lnTo>
                    <a:pt x="1406717" y="49220"/>
                  </a:lnTo>
                  <a:lnTo>
                    <a:pt x="1478562" y="33343"/>
                  </a:lnTo>
                  <a:lnTo>
                    <a:pt x="1550406" y="19847"/>
                  </a:lnTo>
                  <a:lnTo>
                    <a:pt x="1623838" y="10320"/>
                  </a:lnTo>
                  <a:lnTo>
                    <a:pt x="1696079" y="35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338"/>
            <p:cNvSpPr>
              <a:spLocks/>
            </p:cNvSpPr>
            <p:nvPr/>
          </p:nvSpPr>
          <p:spPr bwMode="auto">
            <a:xfrm>
              <a:off x="6368633" y="2183210"/>
              <a:ext cx="1954423" cy="1768815"/>
            </a:xfrm>
            <a:custGeom>
              <a:avLst/>
              <a:gdLst>
                <a:gd name="connsiteX0" fmla="*/ 1536062 w 2524125"/>
                <a:gd name="connsiteY0" fmla="*/ 0 h 2284413"/>
                <a:gd name="connsiteX1" fmla="*/ 1568204 w 2524125"/>
                <a:gd name="connsiteY1" fmla="*/ 0 h 2284413"/>
                <a:gd name="connsiteX2" fmla="*/ 1599552 w 2524125"/>
                <a:gd name="connsiteY2" fmla="*/ 0 h 2284413"/>
                <a:gd name="connsiteX3" fmla="*/ 1661851 w 2524125"/>
                <a:gd name="connsiteY3" fmla="*/ 3175 h 2284413"/>
                <a:gd name="connsiteX4" fmla="*/ 1721770 w 2524125"/>
                <a:gd name="connsiteY4" fmla="*/ 8730 h 2284413"/>
                <a:gd name="connsiteX5" fmla="*/ 1780102 w 2524125"/>
                <a:gd name="connsiteY5" fmla="*/ 17460 h 2284413"/>
                <a:gd name="connsiteX6" fmla="*/ 1837243 w 2524125"/>
                <a:gd name="connsiteY6" fmla="*/ 28967 h 2284413"/>
                <a:gd name="connsiteX7" fmla="*/ 1891606 w 2524125"/>
                <a:gd name="connsiteY7" fmla="*/ 43252 h 2284413"/>
                <a:gd name="connsiteX8" fmla="*/ 1944382 w 2524125"/>
                <a:gd name="connsiteY8" fmla="*/ 59918 h 2284413"/>
                <a:gd name="connsiteX9" fmla="*/ 1995968 w 2524125"/>
                <a:gd name="connsiteY9" fmla="*/ 79361 h 2284413"/>
                <a:gd name="connsiteX10" fmla="*/ 2044776 w 2524125"/>
                <a:gd name="connsiteY10" fmla="*/ 100789 h 2284413"/>
                <a:gd name="connsiteX11" fmla="*/ 2091996 w 2524125"/>
                <a:gd name="connsiteY11" fmla="*/ 124597 h 2284413"/>
                <a:gd name="connsiteX12" fmla="*/ 2136836 w 2524125"/>
                <a:gd name="connsiteY12" fmla="*/ 151183 h 2284413"/>
                <a:gd name="connsiteX13" fmla="*/ 2179692 w 2524125"/>
                <a:gd name="connsiteY13" fmla="*/ 179753 h 2284413"/>
                <a:gd name="connsiteX14" fmla="*/ 2220167 w 2524125"/>
                <a:gd name="connsiteY14" fmla="*/ 210704 h 2284413"/>
                <a:gd name="connsiteX15" fmla="*/ 2258657 w 2524125"/>
                <a:gd name="connsiteY15" fmla="*/ 243242 h 2284413"/>
                <a:gd name="connsiteX16" fmla="*/ 2294767 w 2524125"/>
                <a:gd name="connsiteY16" fmla="*/ 278558 h 2284413"/>
                <a:gd name="connsiteX17" fmla="*/ 2328100 w 2524125"/>
                <a:gd name="connsiteY17" fmla="*/ 315461 h 2284413"/>
                <a:gd name="connsiteX18" fmla="*/ 2359448 w 2524125"/>
                <a:gd name="connsiteY18" fmla="*/ 353951 h 2284413"/>
                <a:gd name="connsiteX19" fmla="*/ 2368347 w 2524125"/>
                <a:gd name="connsiteY19" fmla="*/ 366682 h 2284413"/>
                <a:gd name="connsiteX20" fmla="*/ 2381927 w 2524125"/>
                <a:gd name="connsiteY20" fmla="*/ 384998 h 2284413"/>
                <a:gd name="connsiteX21" fmla="*/ 2412525 w 2524125"/>
                <a:gd name="connsiteY21" fmla="*/ 433477 h 2284413"/>
                <a:gd name="connsiteX22" fmla="*/ 2439548 w 2524125"/>
                <a:gd name="connsiteY22" fmla="*/ 483943 h 2284413"/>
                <a:gd name="connsiteX23" fmla="*/ 2462993 w 2524125"/>
                <a:gd name="connsiteY23" fmla="*/ 536793 h 2284413"/>
                <a:gd name="connsiteX24" fmla="*/ 2473325 w 2524125"/>
                <a:gd name="connsiteY24" fmla="*/ 564211 h 2284413"/>
                <a:gd name="connsiteX25" fmla="*/ 2472946 w 2524125"/>
                <a:gd name="connsiteY25" fmla="*/ 564489 h 2284413"/>
                <a:gd name="connsiteX26" fmla="*/ 2476508 w 2524125"/>
                <a:gd name="connsiteY26" fmla="*/ 573782 h 2284413"/>
                <a:gd name="connsiteX27" fmla="*/ 2491983 w 2524125"/>
                <a:gd name="connsiteY27" fmla="*/ 621795 h 2284413"/>
                <a:gd name="connsiteX28" fmla="*/ 2504284 w 2524125"/>
                <a:gd name="connsiteY28" fmla="*/ 671793 h 2284413"/>
                <a:gd name="connsiteX29" fmla="*/ 2513808 w 2524125"/>
                <a:gd name="connsiteY29" fmla="*/ 723378 h 2284413"/>
                <a:gd name="connsiteX30" fmla="*/ 2520157 w 2524125"/>
                <a:gd name="connsiteY30" fmla="*/ 775756 h 2284413"/>
                <a:gd name="connsiteX31" fmla="*/ 2523728 w 2524125"/>
                <a:gd name="connsiteY31" fmla="*/ 829325 h 2284413"/>
                <a:gd name="connsiteX32" fmla="*/ 2524125 w 2524125"/>
                <a:gd name="connsiteY32" fmla="*/ 884084 h 2284413"/>
                <a:gd name="connsiteX33" fmla="*/ 2521744 w 2524125"/>
                <a:gd name="connsiteY33" fmla="*/ 939637 h 2284413"/>
                <a:gd name="connsiteX34" fmla="*/ 2515395 w 2524125"/>
                <a:gd name="connsiteY34" fmla="*/ 996777 h 2284413"/>
                <a:gd name="connsiteX35" fmla="*/ 2506269 w 2524125"/>
                <a:gd name="connsiteY35" fmla="*/ 1054314 h 2284413"/>
                <a:gd name="connsiteX36" fmla="*/ 2493967 w 2524125"/>
                <a:gd name="connsiteY36" fmla="*/ 1112645 h 2284413"/>
                <a:gd name="connsiteX37" fmla="*/ 2486031 w 2524125"/>
                <a:gd name="connsiteY37" fmla="*/ 1142405 h 2284413"/>
                <a:gd name="connsiteX38" fmla="*/ 2478095 w 2524125"/>
                <a:gd name="connsiteY38" fmla="*/ 1171769 h 2284413"/>
                <a:gd name="connsiteX39" fmla="*/ 2459445 w 2524125"/>
                <a:gd name="connsiteY39" fmla="*/ 1229702 h 2284413"/>
                <a:gd name="connsiteX40" fmla="*/ 2437620 w 2524125"/>
                <a:gd name="connsiteY40" fmla="*/ 1287636 h 2284413"/>
                <a:gd name="connsiteX41" fmla="*/ 2413018 w 2524125"/>
                <a:gd name="connsiteY41" fmla="*/ 1344379 h 2284413"/>
                <a:gd name="connsiteX42" fmla="*/ 2386034 w 2524125"/>
                <a:gd name="connsiteY42" fmla="*/ 1399932 h 2284413"/>
                <a:gd name="connsiteX43" fmla="*/ 2355877 w 2524125"/>
                <a:gd name="connsiteY43" fmla="*/ 1455088 h 2284413"/>
                <a:gd name="connsiteX44" fmla="*/ 2324132 w 2524125"/>
                <a:gd name="connsiteY44" fmla="*/ 1508657 h 2284413"/>
                <a:gd name="connsiteX45" fmla="*/ 2289212 w 2524125"/>
                <a:gd name="connsiteY45" fmla="*/ 1561036 h 2284413"/>
                <a:gd name="connsiteX46" fmla="*/ 2252308 w 2524125"/>
                <a:gd name="connsiteY46" fmla="*/ 1612620 h 2284413"/>
                <a:gd name="connsiteX47" fmla="*/ 2213024 w 2524125"/>
                <a:gd name="connsiteY47" fmla="*/ 1662221 h 2284413"/>
                <a:gd name="connsiteX48" fmla="*/ 2171756 w 2524125"/>
                <a:gd name="connsiteY48" fmla="*/ 1710631 h 2284413"/>
                <a:gd name="connsiteX49" fmla="*/ 2128503 w 2524125"/>
                <a:gd name="connsiteY49" fmla="*/ 1758248 h 2284413"/>
                <a:gd name="connsiteX50" fmla="*/ 2060251 w 2524125"/>
                <a:gd name="connsiteY50" fmla="*/ 1826102 h 2284413"/>
                <a:gd name="connsiteX51" fmla="*/ 1962635 w 2524125"/>
                <a:gd name="connsiteY51" fmla="*/ 1910225 h 2284413"/>
                <a:gd name="connsiteX52" fmla="*/ 1858670 w 2524125"/>
                <a:gd name="connsiteY52" fmla="*/ 1987999 h 2284413"/>
                <a:gd name="connsiteX53" fmla="*/ 1749547 w 2524125"/>
                <a:gd name="connsiteY53" fmla="*/ 2057837 h 2284413"/>
                <a:gd name="connsiteX54" fmla="*/ 1664232 w 2524125"/>
                <a:gd name="connsiteY54" fmla="*/ 2104660 h 2284413"/>
                <a:gd name="connsiteX55" fmla="*/ 1606298 w 2524125"/>
                <a:gd name="connsiteY55" fmla="*/ 2132833 h 2284413"/>
                <a:gd name="connsiteX56" fmla="*/ 1547173 w 2524125"/>
                <a:gd name="connsiteY56" fmla="*/ 2159816 h 2284413"/>
                <a:gd name="connsiteX57" fmla="*/ 1486857 w 2524125"/>
                <a:gd name="connsiteY57" fmla="*/ 2183228 h 2284413"/>
                <a:gd name="connsiteX58" fmla="*/ 1426145 w 2524125"/>
                <a:gd name="connsiteY58" fmla="*/ 2205449 h 2284413"/>
                <a:gd name="connsiteX59" fmla="*/ 1365036 w 2524125"/>
                <a:gd name="connsiteY59" fmla="*/ 2224495 h 2284413"/>
                <a:gd name="connsiteX60" fmla="*/ 1302736 w 2524125"/>
                <a:gd name="connsiteY60" fmla="*/ 2241161 h 2284413"/>
                <a:gd name="connsiteX61" fmla="*/ 1240436 w 2524125"/>
                <a:gd name="connsiteY61" fmla="*/ 2255446 h 2284413"/>
                <a:gd name="connsiteX62" fmla="*/ 1177740 w 2524125"/>
                <a:gd name="connsiteY62" fmla="*/ 2266557 h 2284413"/>
                <a:gd name="connsiteX63" fmla="*/ 1114647 w 2524125"/>
                <a:gd name="connsiteY63" fmla="*/ 2275287 h 2284413"/>
                <a:gd name="connsiteX64" fmla="*/ 1051157 w 2524125"/>
                <a:gd name="connsiteY64" fmla="*/ 2281239 h 2284413"/>
                <a:gd name="connsiteX65" fmla="*/ 988064 w 2524125"/>
                <a:gd name="connsiteY65" fmla="*/ 2284413 h 2284413"/>
                <a:gd name="connsiteX66" fmla="*/ 955922 w 2524125"/>
                <a:gd name="connsiteY66" fmla="*/ 2284413 h 2284413"/>
                <a:gd name="connsiteX67" fmla="*/ 924574 w 2524125"/>
                <a:gd name="connsiteY67" fmla="*/ 2284413 h 2284413"/>
                <a:gd name="connsiteX68" fmla="*/ 862274 w 2524125"/>
                <a:gd name="connsiteY68" fmla="*/ 2281239 h 2284413"/>
                <a:gd name="connsiteX69" fmla="*/ 802355 w 2524125"/>
                <a:gd name="connsiteY69" fmla="*/ 2275287 h 2284413"/>
                <a:gd name="connsiteX70" fmla="*/ 744024 w 2524125"/>
                <a:gd name="connsiteY70" fmla="*/ 2266557 h 2284413"/>
                <a:gd name="connsiteX71" fmla="*/ 686883 w 2524125"/>
                <a:gd name="connsiteY71" fmla="*/ 2255446 h 2284413"/>
                <a:gd name="connsiteX72" fmla="*/ 632520 w 2524125"/>
                <a:gd name="connsiteY72" fmla="*/ 2241161 h 2284413"/>
                <a:gd name="connsiteX73" fmla="*/ 579743 w 2524125"/>
                <a:gd name="connsiteY73" fmla="*/ 2224495 h 2284413"/>
                <a:gd name="connsiteX74" fmla="*/ 528158 w 2524125"/>
                <a:gd name="connsiteY74" fmla="*/ 2205449 h 2284413"/>
                <a:gd name="connsiteX75" fmla="*/ 479350 w 2524125"/>
                <a:gd name="connsiteY75" fmla="*/ 2183228 h 2284413"/>
                <a:gd name="connsiteX76" fmla="*/ 432129 w 2524125"/>
                <a:gd name="connsiteY76" fmla="*/ 2159816 h 2284413"/>
                <a:gd name="connsiteX77" fmla="*/ 387289 w 2524125"/>
                <a:gd name="connsiteY77" fmla="*/ 2132833 h 2284413"/>
                <a:gd name="connsiteX78" fmla="*/ 344434 w 2524125"/>
                <a:gd name="connsiteY78" fmla="*/ 2104660 h 2284413"/>
                <a:gd name="connsiteX79" fmla="*/ 303959 w 2524125"/>
                <a:gd name="connsiteY79" fmla="*/ 2073709 h 2284413"/>
                <a:gd name="connsiteX80" fmla="*/ 265468 w 2524125"/>
                <a:gd name="connsiteY80" fmla="*/ 2040774 h 2284413"/>
                <a:gd name="connsiteX81" fmla="*/ 229358 w 2524125"/>
                <a:gd name="connsiteY81" fmla="*/ 2005855 h 2284413"/>
                <a:gd name="connsiteX82" fmla="*/ 196026 w 2524125"/>
                <a:gd name="connsiteY82" fmla="*/ 1968952 h 2284413"/>
                <a:gd name="connsiteX83" fmla="*/ 164677 w 2524125"/>
                <a:gd name="connsiteY83" fmla="*/ 1930462 h 2284413"/>
                <a:gd name="connsiteX84" fmla="*/ 136107 w 2524125"/>
                <a:gd name="connsiteY84" fmla="*/ 1889591 h 2284413"/>
                <a:gd name="connsiteX85" fmla="*/ 109917 w 2524125"/>
                <a:gd name="connsiteY85" fmla="*/ 1847530 h 2284413"/>
                <a:gd name="connsiteX86" fmla="*/ 86505 w 2524125"/>
                <a:gd name="connsiteY86" fmla="*/ 1803484 h 2284413"/>
                <a:gd name="connsiteX87" fmla="*/ 65871 w 2524125"/>
                <a:gd name="connsiteY87" fmla="*/ 1758248 h 2284413"/>
                <a:gd name="connsiteX88" fmla="*/ 47618 w 2524125"/>
                <a:gd name="connsiteY88" fmla="*/ 1710631 h 2284413"/>
                <a:gd name="connsiteX89" fmla="*/ 32142 w 2524125"/>
                <a:gd name="connsiteY89" fmla="*/ 1662221 h 2284413"/>
                <a:gd name="connsiteX90" fmla="*/ 19841 w 2524125"/>
                <a:gd name="connsiteY90" fmla="*/ 1612620 h 2284413"/>
                <a:gd name="connsiteX91" fmla="*/ 10317 w 2524125"/>
                <a:gd name="connsiteY91" fmla="*/ 1561036 h 2284413"/>
                <a:gd name="connsiteX92" fmla="*/ 3968 w 2524125"/>
                <a:gd name="connsiteY92" fmla="*/ 1508657 h 2284413"/>
                <a:gd name="connsiteX93" fmla="*/ 397 w 2524125"/>
                <a:gd name="connsiteY93" fmla="*/ 1455088 h 2284413"/>
                <a:gd name="connsiteX94" fmla="*/ 0 w 2524125"/>
                <a:gd name="connsiteY94" fmla="*/ 1399932 h 2284413"/>
                <a:gd name="connsiteX95" fmla="*/ 2381 w 2524125"/>
                <a:gd name="connsiteY95" fmla="*/ 1344379 h 2284413"/>
                <a:gd name="connsiteX96" fmla="*/ 8730 w 2524125"/>
                <a:gd name="connsiteY96" fmla="*/ 1287636 h 2284413"/>
                <a:gd name="connsiteX97" fmla="*/ 17857 w 2524125"/>
                <a:gd name="connsiteY97" fmla="*/ 1229702 h 2284413"/>
                <a:gd name="connsiteX98" fmla="*/ 30158 w 2524125"/>
                <a:gd name="connsiteY98" fmla="*/ 1171769 h 2284413"/>
                <a:gd name="connsiteX99" fmla="*/ 38094 w 2524125"/>
                <a:gd name="connsiteY99" fmla="*/ 1142405 h 2284413"/>
                <a:gd name="connsiteX100" fmla="*/ 46031 w 2524125"/>
                <a:gd name="connsiteY100" fmla="*/ 1112645 h 2284413"/>
                <a:gd name="connsiteX101" fmla="*/ 64681 w 2524125"/>
                <a:gd name="connsiteY101" fmla="*/ 1054314 h 2284413"/>
                <a:gd name="connsiteX102" fmla="*/ 86505 w 2524125"/>
                <a:gd name="connsiteY102" fmla="*/ 996777 h 2284413"/>
                <a:gd name="connsiteX103" fmla="*/ 111108 w 2524125"/>
                <a:gd name="connsiteY103" fmla="*/ 939637 h 2284413"/>
                <a:gd name="connsiteX104" fmla="*/ 138091 w 2524125"/>
                <a:gd name="connsiteY104" fmla="*/ 884084 h 2284413"/>
                <a:gd name="connsiteX105" fmla="*/ 168249 w 2524125"/>
                <a:gd name="connsiteY105" fmla="*/ 829325 h 2284413"/>
                <a:gd name="connsiteX106" fmla="*/ 199994 w 2524125"/>
                <a:gd name="connsiteY106" fmla="*/ 775756 h 2284413"/>
                <a:gd name="connsiteX107" fmla="*/ 234913 w 2524125"/>
                <a:gd name="connsiteY107" fmla="*/ 723378 h 2284413"/>
                <a:gd name="connsiteX108" fmla="*/ 271817 w 2524125"/>
                <a:gd name="connsiteY108" fmla="*/ 671793 h 2284413"/>
                <a:gd name="connsiteX109" fmla="*/ 311101 w 2524125"/>
                <a:gd name="connsiteY109" fmla="*/ 621795 h 2284413"/>
                <a:gd name="connsiteX110" fmla="*/ 352370 w 2524125"/>
                <a:gd name="connsiteY110" fmla="*/ 573782 h 2284413"/>
                <a:gd name="connsiteX111" fmla="*/ 395622 w 2524125"/>
                <a:gd name="connsiteY111" fmla="*/ 526165 h 2284413"/>
                <a:gd name="connsiteX112" fmla="*/ 463874 w 2524125"/>
                <a:gd name="connsiteY112" fmla="*/ 458311 h 2284413"/>
                <a:gd name="connsiteX113" fmla="*/ 561490 w 2524125"/>
                <a:gd name="connsiteY113" fmla="*/ 374188 h 2284413"/>
                <a:gd name="connsiteX114" fmla="*/ 665455 w 2524125"/>
                <a:gd name="connsiteY114" fmla="*/ 296414 h 2284413"/>
                <a:gd name="connsiteX115" fmla="*/ 774578 w 2524125"/>
                <a:gd name="connsiteY115" fmla="*/ 226576 h 2284413"/>
                <a:gd name="connsiteX116" fmla="*/ 859893 w 2524125"/>
                <a:gd name="connsiteY116" fmla="*/ 179753 h 2284413"/>
                <a:gd name="connsiteX117" fmla="*/ 917828 w 2524125"/>
                <a:gd name="connsiteY117" fmla="*/ 151183 h 2284413"/>
                <a:gd name="connsiteX118" fmla="*/ 976953 w 2524125"/>
                <a:gd name="connsiteY118" fmla="*/ 124597 h 2284413"/>
                <a:gd name="connsiteX119" fmla="*/ 1037268 w 2524125"/>
                <a:gd name="connsiteY119" fmla="*/ 100789 h 2284413"/>
                <a:gd name="connsiteX120" fmla="*/ 1097981 w 2524125"/>
                <a:gd name="connsiteY120" fmla="*/ 79361 h 2284413"/>
                <a:gd name="connsiteX121" fmla="*/ 1159090 w 2524125"/>
                <a:gd name="connsiteY121" fmla="*/ 59918 h 2284413"/>
                <a:gd name="connsiteX122" fmla="*/ 1221389 w 2524125"/>
                <a:gd name="connsiteY122" fmla="*/ 43252 h 2284413"/>
                <a:gd name="connsiteX123" fmla="*/ 1283689 w 2524125"/>
                <a:gd name="connsiteY123" fmla="*/ 28967 h 2284413"/>
                <a:gd name="connsiteX124" fmla="*/ 1346385 w 2524125"/>
                <a:gd name="connsiteY124" fmla="*/ 17460 h 2284413"/>
                <a:gd name="connsiteX125" fmla="*/ 1409875 w 2524125"/>
                <a:gd name="connsiteY125" fmla="*/ 8730 h 2284413"/>
                <a:gd name="connsiteX126" fmla="*/ 1472969 w 2524125"/>
                <a:gd name="connsiteY126" fmla="*/ 3175 h 228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524125" h="2284413">
                  <a:moveTo>
                    <a:pt x="1536062" y="0"/>
                  </a:moveTo>
                  <a:lnTo>
                    <a:pt x="1568204" y="0"/>
                  </a:lnTo>
                  <a:lnTo>
                    <a:pt x="1599552" y="0"/>
                  </a:lnTo>
                  <a:lnTo>
                    <a:pt x="1661851" y="3175"/>
                  </a:lnTo>
                  <a:lnTo>
                    <a:pt x="1721770" y="8730"/>
                  </a:lnTo>
                  <a:lnTo>
                    <a:pt x="1780102" y="17460"/>
                  </a:lnTo>
                  <a:lnTo>
                    <a:pt x="1837243" y="28967"/>
                  </a:lnTo>
                  <a:lnTo>
                    <a:pt x="1891606" y="43252"/>
                  </a:lnTo>
                  <a:lnTo>
                    <a:pt x="1944382" y="59918"/>
                  </a:lnTo>
                  <a:lnTo>
                    <a:pt x="1995968" y="79361"/>
                  </a:lnTo>
                  <a:lnTo>
                    <a:pt x="2044776" y="100789"/>
                  </a:lnTo>
                  <a:lnTo>
                    <a:pt x="2091996" y="124597"/>
                  </a:lnTo>
                  <a:lnTo>
                    <a:pt x="2136836" y="151183"/>
                  </a:lnTo>
                  <a:lnTo>
                    <a:pt x="2179692" y="179753"/>
                  </a:lnTo>
                  <a:lnTo>
                    <a:pt x="2220167" y="210704"/>
                  </a:lnTo>
                  <a:lnTo>
                    <a:pt x="2258657" y="243242"/>
                  </a:lnTo>
                  <a:lnTo>
                    <a:pt x="2294767" y="278558"/>
                  </a:lnTo>
                  <a:lnTo>
                    <a:pt x="2328100" y="315461"/>
                  </a:lnTo>
                  <a:lnTo>
                    <a:pt x="2359448" y="353951"/>
                  </a:lnTo>
                  <a:lnTo>
                    <a:pt x="2368347" y="366682"/>
                  </a:lnTo>
                  <a:lnTo>
                    <a:pt x="2381927" y="384998"/>
                  </a:lnTo>
                  <a:lnTo>
                    <a:pt x="2412525" y="433477"/>
                  </a:lnTo>
                  <a:lnTo>
                    <a:pt x="2439548" y="483943"/>
                  </a:lnTo>
                  <a:lnTo>
                    <a:pt x="2462993" y="536793"/>
                  </a:lnTo>
                  <a:lnTo>
                    <a:pt x="2473325" y="564211"/>
                  </a:lnTo>
                  <a:lnTo>
                    <a:pt x="2472946" y="564489"/>
                  </a:lnTo>
                  <a:lnTo>
                    <a:pt x="2476508" y="573782"/>
                  </a:lnTo>
                  <a:lnTo>
                    <a:pt x="2491983" y="621795"/>
                  </a:lnTo>
                  <a:lnTo>
                    <a:pt x="2504284" y="671793"/>
                  </a:lnTo>
                  <a:lnTo>
                    <a:pt x="2513808" y="723378"/>
                  </a:lnTo>
                  <a:lnTo>
                    <a:pt x="2520157" y="775756"/>
                  </a:lnTo>
                  <a:lnTo>
                    <a:pt x="2523728" y="829325"/>
                  </a:lnTo>
                  <a:lnTo>
                    <a:pt x="2524125" y="884084"/>
                  </a:lnTo>
                  <a:lnTo>
                    <a:pt x="2521744" y="939637"/>
                  </a:lnTo>
                  <a:lnTo>
                    <a:pt x="2515395" y="996777"/>
                  </a:lnTo>
                  <a:lnTo>
                    <a:pt x="2506269" y="1054314"/>
                  </a:lnTo>
                  <a:lnTo>
                    <a:pt x="2493967" y="1112645"/>
                  </a:lnTo>
                  <a:lnTo>
                    <a:pt x="2486031" y="1142405"/>
                  </a:lnTo>
                  <a:lnTo>
                    <a:pt x="2478095" y="1171769"/>
                  </a:lnTo>
                  <a:lnTo>
                    <a:pt x="2459445" y="1229702"/>
                  </a:lnTo>
                  <a:lnTo>
                    <a:pt x="2437620" y="1287636"/>
                  </a:lnTo>
                  <a:lnTo>
                    <a:pt x="2413018" y="1344379"/>
                  </a:lnTo>
                  <a:lnTo>
                    <a:pt x="2386034" y="1399932"/>
                  </a:lnTo>
                  <a:lnTo>
                    <a:pt x="2355877" y="1455088"/>
                  </a:lnTo>
                  <a:lnTo>
                    <a:pt x="2324132" y="1508657"/>
                  </a:lnTo>
                  <a:lnTo>
                    <a:pt x="2289212" y="1561036"/>
                  </a:lnTo>
                  <a:lnTo>
                    <a:pt x="2252308" y="1612620"/>
                  </a:lnTo>
                  <a:lnTo>
                    <a:pt x="2213024" y="1662221"/>
                  </a:lnTo>
                  <a:lnTo>
                    <a:pt x="2171756" y="1710631"/>
                  </a:lnTo>
                  <a:lnTo>
                    <a:pt x="2128503" y="1758248"/>
                  </a:lnTo>
                  <a:lnTo>
                    <a:pt x="2060251" y="1826102"/>
                  </a:lnTo>
                  <a:lnTo>
                    <a:pt x="1962635" y="1910225"/>
                  </a:lnTo>
                  <a:lnTo>
                    <a:pt x="1858670" y="1987999"/>
                  </a:lnTo>
                  <a:lnTo>
                    <a:pt x="1749547" y="2057837"/>
                  </a:lnTo>
                  <a:lnTo>
                    <a:pt x="1664232" y="2104660"/>
                  </a:lnTo>
                  <a:lnTo>
                    <a:pt x="1606298" y="2132833"/>
                  </a:lnTo>
                  <a:lnTo>
                    <a:pt x="1547173" y="2159816"/>
                  </a:lnTo>
                  <a:lnTo>
                    <a:pt x="1486857" y="2183228"/>
                  </a:lnTo>
                  <a:lnTo>
                    <a:pt x="1426145" y="2205449"/>
                  </a:lnTo>
                  <a:lnTo>
                    <a:pt x="1365036" y="2224495"/>
                  </a:lnTo>
                  <a:lnTo>
                    <a:pt x="1302736" y="2241161"/>
                  </a:lnTo>
                  <a:lnTo>
                    <a:pt x="1240436" y="2255446"/>
                  </a:lnTo>
                  <a:lnTo>
                    <a:pt x="1177740" y="2266557"/>
                  </a:lnTo>
                  <a:lnTo>
                    <a:pt x="1114647" y="2275287"/>
                  </a:lnTo>
                  <a:lnTo>
                    <a:pt x="1051157" y="2281239"/>
                  </a:lnTo>
                  <a:lnTo>
                    <a:pt x="988064" y="2284413"/>
                  </a:lnTo>
                  <a:lnTo>
                    <a:pt x="955922" y="2284413"/>
                  </a:lnTo>
                  <a:lnTo>
                    <a:pt x="924574" y="2284413"/>
                  </a:lnTo>
                  <a:lnTo>
                    <a:pt x="862274" y="2281239"/>
                  </a:lnTo>
                  <a:lnTo>
                    <a:pt x="802355" y="2275287"/>
                  </a:lnTo>
                  <a:lnTo>
                    <a:pt x="744024" y="2266557"/>
                  </a:lnTo>
                  <a:lnTo>
                    <a:pt x="686883" y="2255446"/>
                  </a:lnTo>
                  <a:lnTo>
                    <a:pt x="632520" y="2241161"/>
                  </a:lnTo>
                  <a:lnTo>
                    <a:pt x="579743" y="2224495"/>
                  </a:lnTo>
                  <a:lnTo>
                    <a:pt x="528158" y="2205449"/>
                  </a:lnTo>
                  <a:lnTo>
                    <a:pt x="479350" y="2183228"/>
                  </a:lnTo>
                  <a:lnTo>
                    <a:pt x="432129" y="2159816"/>
                  </a:lnTo>
                  <a:lnTo>
                    <a:pt x="387289" y="2132833"/>
                  </a:lnTo>
                  <a:lnTo>
                    <a:pt x="344434" y="2104660"/>
                  </a:lnTo>
                  <a:lnTo>
                    <a:pt x="303959" y="2073709"/>
                  </a:lnTo>
                  <a:lnTo>
                    <a:pt x="265468" y="2040774"/>
                  </a:lnTo>
                  <a:lnTo>
                    <a:pt x="229358" y="2005855"/>
                  </a:lnTo>
                  <a:lnTo>
                    <a:pt x="196026" y="1968952"/>
                  </a:lnTo>
                  <a:lnTo>
                    <a:pt x="164677" y="1930462"/>
                  </a:lnTo>
                  <a:lnTo>
                    <a:pt x="136107" y="1889591"/>
                  </a:lnTo>
                  <a:lnTo>
                    <a:pt x="109917" y="1847530"/>
                  </a:lnTo>
                  <a:lnTo>
                    <a:pt x="86505" y="1803484"/>
                  </a:lnTo>
                  <a:lnTo>
                    <a:pt x="65871" y="1758248"/>
                  </a:lnTo>
                  <a:lnTo>
                    <a:pt x="47618" y="1710631"/>
                  </a:lnTo>
                  <a:lnTo>
                    <a:pt x="32142" y="1662221"/>
                  </a:lnTo>
                  <a:lnTo>
                    <a:pt x="19841" y="1612620"/>
                  </a:lnTo>
                  <a:lnTo>
                    <a:pt x="10317" y="1561036"/>
                  </a:lnTo>
                  <a:lnTo>
                    <a:pt x="3968" y="1508657"/>
                  </a:lnTo>
                  <a:lnTo>
                    <a:pt x="397" y="1455088"/>
                  </a:lnTo>
                  <a:lnTo>
                    <a:pt x="0" y="1399932"/>
                  </a:lnTo>
                  <a:lnTo>
                    <a:pt x="2381" y="1344379"/>
                  </a:lnTo>
                  <a:lnTo>
                    <a:pt x="8730" y="1287636"/>
                  </a:lnTo>
                  <a:lnTo>
                    <a:pt x="17857" y="1229702"/>
                  </a:lnTo>
                  <a:lnTo>
                    <a:pt x="30158" y="1171769"/>
                  </a:lnTo>
                  <a:lnTo>
                    <a:pt x="38094" y="1142405"/>
                  </a:lnTo>
                  <a:lnTo>
                    <a:pt x="46031" y="1112645"/>
                  </a:lnTo>
                  <a:lnTo>
                    <a:pt x="64681" y="1054314"/>
                  </a:lnTo>
                  <a:lnTo>
                    <a:pt x="86505" y="996777"/>
                  </a:lnTo>
                  <a:lnTo>
                    <a:pt x="111108" y="939637"/>
                  </a:lnTo>
                  <a:lnTo>
                    <a:pt x="138091" y="884084"/>
                  </a:lnTo>
                  <a:lnTo>
                    <a:pt x="168249" y="829325"/>
                  </a:lnTo>
                  <a:lnTo>
                    <a:pt x="199994" y="775756"/>
                  </a:lnTo>
                  <a:lnTo>
                    <a:pt x="234913" y="723378"/>
                  </a:lnTo>
                  <a:lnTo>
                    <a:pt x="271817" y="671793"/>
                  </a:lnTo>
                  <a:lnTo>
                    <a:pt x="311101" y="621795"/>
                  </a:lnTo>
                  <a:lnTo>
                    <a:pt x="352370" y="573782"/>
                  </a:lnTo>
                  <a:lnTo>
                    <a:pt x="395622" y="526165"/>
                  </a:lnTo>
                  <a:lnTo>
                    <a:pt x="463874" y="458311"/>
                  </a:lnTo>
                  <a:lnTo>
                    <a:pt x="561490" y="374188"/>
                  </a:lnTo>
                  <a:lnTo>
                    <a:pt x="665455" y="296414"/>
                  </a:lnTo>
                  <a:lnTo>
                    <a:pt x="774578" y="226576"/>
                  </a:lnTo>
                  <a:lnTo>
                    <a:pt x="859893" y="179753"/>
                  </a:lnTo>
                  <a:lnTo>
                    <a:pt x="917828" y="151183"/>
                  </a:lnTo>
                  <a:lnTo>
                    <a:pt x="976953" y="124597"/>
                  </a:lnTo>
                  <a:lnTo>
                    <a:pt x="1037268" y="100789"/>
                  </a:lnTo>
                  <a:lnTo>
                    <a:pt x="1097981" y="79361"/>
                  </a:lnTo>
                  <a:lnTo>
                    <a:pt x="1159090" y="59918"/>
                  </a:lnTo>
                  <a:lnTo>
                    <a:pt x="1221389" y="43252"/>
                  </a:lnTo>
                  <a:lnTo>
                    <a:pt x="1283689" y="28967"/>
                  </a:lnTo>
                  <a:lnTo>
                    <a:pt x="1346385" y="17460"/>
                  </a:lnTo>
                  <a:lnTo>
                    <a:pt x="1409875" y="8730"/>
                  </a:lnTo>
                  <a:lnTo>
                    <a:pt x="1472969" y="3175"/>
                  </a:lnTo>
                  <a:close/>
                </a:path>
              </a:pathLst>
            </a:custGeom>
            <a:solidFill>
              <a:srgbClr val="EC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339"/>
            <p:cNvSpPr>
              <a:spLocks/>
            </p:cNvSpPr>
            <p:nvPr/>
          </p:nvSpPr>
          <p:spPr bwMode="auto">
            <a:xfrm>
              <a:off x="6571450" y="2363902"/>
              <a:ext cx="1548788" cy="1407431"/>
            </a:xfrm>
            <a:custGeom>
              <a:avLst/>
              <a:gdLst>
                <a:gd name="connsiteX0" fmla="*/ 1244053 w 2000250"/>
                <a:gd name="connsiteY0" fmla="*/ 0 h 1817688"/>
                <a:gd name="connsiteX1" fmla="*/ 1293276 w 2000250"/>
                <a:gd name="connsiteY1" fmla="*/ 794 h 1817688"/>
                <a:gd name="connsiteX2" fmla="*/ 1388941 w 2000250"/>
                <a:gd name="connsiteY2" fmla="*/ 9920 h 1817688"/>
                <a:gd name="connsiteX3" fmla="*/ 1478653 w 2000250"/>
                <a:gd name="connsiteY3" fmla="*/ 28172 h 1817688"/>
                <a:gd name="connsiteX4" fmla="*/ 1562410 w 2000250"/>
                <a:gd name="connsiteY4" fmla="*/ 54757 h 1817688"/>
                <a:gd name="connsiteX5" fmla="*/ 1621556 w 2000250"/>
                <a:gd name="connsiteY5" fmla="*/ 80151 h 1817688"/>
                <a:gd name="connsiteX6" fmla="*/ 1658870 w 2000250"/>
                <a:gd name="connsiteY6" fmla="*/ 99594 h 1817688"/>
                <a:gd name="connsiteX7" fmla="*/ 1694199 w 2000250"/>
                <a:gd name="connsiteY7" fmla="*/ 120227 h 1817688"/>
                <a:gd name="connsiteX8" fmla="*/ 1728337 w 2000250"/>
                <a:gd name="connsiteY8" fmla="*/ 143241 h 1817688"/>
                <a:gd name="connsiteX9" fmla="*/ 1760490 w 2000250"/>
                <a:gd name="connsiteY9" fmla="*/ 167445 h 1817688"/>
                <a:gd name="connsiteX10" fmla="*/ 1791056 w 2000250"/>
                <a:gd name="connsiteY10" fmla="*/ 193633 h 1817688"/>
                <a:gd name="connsiteX11" fmla="*/ 1819239 w 2000250"/>
                <a:gd name="connsiteY11" fmla="*/ 221408 h 1817688"/>
                <a:gd name="connsiteX12" fmla="*/ 1845835 w 2000250"/>
                <a:gd name="connsiteY12" fmla="*/ 250770 h 1817688"/>
                <a:gd name="connsiteX13" fmla="*/ 1870049 w 2000250"/>
                <a:gd name="connsiteY13" fmla="*/ 281720 h 1817688"/>
                <a:gd name="connsiteX14" fmla="*/ 1892676 w 2000250"/>
                <a:gd name="connsiteY14" fmla="*/ 313860 h 1817688"/>
                <a:gd name="connsiteX15" fmla="*/ 1913714 w 2000250"/>
                <a:gd name="connsiteY15" fmla="*/ 347587 h 1817688"/>
                <a:gd name="connsiteX16" fmla="*/ 1932371 w 2000250"/>
                <a:gd name="connsiteY16" fmla="*/ 382504 h 1817688"/>
                <a:gd name="connsiteX17" fmla="*/ 1949043 w 2000250"/>
                <a:gd name="connsiteY17" fmla="*/ 419009 h 1817688"/>
                <a:gd name="connsiteX18" fmla="*/ 1962937 w 2000250"/>
                <a:gd name="connsiteY18" fmla="*/ 456704 h 1817688"/>
                <a:gd name="connsiteX19" fmla="*/ 1975242 w 2000250"/>
                <a:gd name="connsiteY19" fmla="*/ 495192 h 1817688"/>
                <a:gd name="connsiteX20" fmla="*/ 1984769 w 2000250"/>
                <a:gd name="connsiteY20" fmla="*/ 534871 h 1817688"/>
                <a:gd name="connsiteX21" fmla="*/ 1991914 w 2000250"/>
                <a:gd name="connsiteY21" fmla="*/ 575343 h 1817688"/>
                <a:gd name="connsiteX22" fmla="*/ 1997075 w 2000250"/>
                <a:gd name="connsiteY22" fmla="*/ 617403 h 1817688"/>
                <a:gd name="connsiteX23" fmla="*/ 1999853 w 2000250"/>
                <a:gd name="connsiteY23" fmla="*/ 660256 h 1817688"/>
                <a:gd name="connsiteX24" fmla="*/ 2000250 w 2000250"/>
                <a:gd name="connsiteY24" fmla="*/ 703506 h 1817688"/>
                <a:gd name="connsiteX25" fmla="*/ 1998265 w 2000250"/>
                <a:gd name="connsiteY25" fmla="*/ 747946 h 1817688"/>
                <a:gd name="connsiteX26" fmla="*/ 1993105 w 2000250"/>
                <a:gd name="connsiteY26" fmla="*/ 792784 h 1817688"/>
                <a:gd name="connsiteX27" fmla="*/ 1985960 w 2000250"/>
                <a:gd name="connsiteY27" fmla="*/ 839208 h 1817688"/>
                <a:gd name="connsiteX28" fmla="*/ 1976036 w 2000250"/>
                <a:gd name="connsiteY28" fmla="*/ 885235 h 1817688"/>
                <a:gd name="connsiteX29" fmla="*/ 1970082 w 2000250"/>
                <a:gd name="connsiteY29" fmla="*/ 909043 h 1817688"/>
                <a:gd name="connsiteX30" fmla="*/ 1956585 w 2000250"/>
                <a:gd name="connsiteY30" fmla="*/ 955864 h 1817688"/>
                <a:gd name="connsiteX31" fmla="*/ 1922050 w 2000250"/>
                <a:gd name="connsiteY31" fmla="*/ 1047522 h 1817688"/>
                <a:gd name="connsiteX32" fmla="*/ 1878782 w 2000250"/>
                <a:gd name="connsiteY32" fmla="*/ 1136006 h 1817688"/>
                <a:gd name="connsiteX33" fmla="*/ 1827972 w 2000250"/>
                <a:gd name="connsiteY33" fmla="*/ 1221315 h 1817688"/>
                <a:gd name="connsiteX34" fmla="*/ 1768826 w 2000250"/>
                <a:gd name="connsiteY34" fmla="*/ 1303054 h 1817688"/>
                <a:gd name="connsiteX35" fmla="*/ 1703329 w 2000250"/>
                <a:gd name="connsiteY35" fmla="*/ 1380031 h 1817688"/>
                <a:gd name="connsiteX36" fmla="*/ 1631877 w 2000250"/>
                <a:gd name="connsiteY36" fmla="*/ 1452643 h 1817688"/>
                <a:gd name="connsiteX37" fmla="*/ 1554074 w 2000250"/>
                <a:gd name="connsiteY37" fmla="*/ 1520097 h 1817688"/>
                <a:gd name="connsiteX38" fmla="*/ 1471905 w 2000250"/>
                <a:gd name="connsiteY38" fmla="*/ 1581599 h 1817688"/>
                <a:gd name="connsiteX39" fmla="*/ 1385369 w 2000250"/>
                <a:gd name="connsiteY39" fmla="*/ 1637149 h 1817688"/>
                <a:gd name="connsiteX40" fmla="*/ 1294863 w 2000250"/>
                <a:gd name="connsiteY40" fmla="*/ 1686351 h 1817688"/>
                <a:gd name="connsiteX41" fmla="*/ 1201182 w 2000250"/>
                <a:gd name="connsiteY41" fmla="*/ 1728411 h 1817688"/>
                <a:gd name="connsiteX42" fmla="*/ 1105119 w 2000250"/>
                <a:gd name="connsiteY42" fmla="*/ 1762931 h 1817688"/>
                <a:gd name="connsiteX43" fmla="*/ 1006675 w 2000250"/>
                <a:gd name="connsiteY43" fmla="*/ 1789516 h 1817688"/>
                <a:gd name="connsiteX44" fmla="*/ 907040 w 2000250"/>
                <a:gd name="connsiteY44" fmla="*/ 1807372 h 1817688"/>
                <a:gd name="connsiteX45" fmla="*/ 806610 w 2000250"/>
                <a:gd name="connsiteY45" fmla="*/ 1816895 h 1817688"/>
                <a:gd name="connsiteX46" fmla="*/ 756197 w 2000250"/>
                <a:gd name="connsiteY46" fmla="*/ 1817688 h 1817688"/>
                <a:gd name="connsiteX47" fmla="*/ 706975 w 2000250"/>
                <a:gd name="connsiteY47" fmla="*/ 1816895 h 1817688"/>
                <a:gd name="connsiteX48" fmla="*/ 611309 w 2000250"/>
                <a:gd name="connsiteY48" fmla="*/ 1807372 h 1817688"/>
                <a:gd name="connsiteX49" fmla="*/ 521597 w 2000250"/>
                <a:gd name="connsiteY49" fmla="*/ 1789516 h 1817688"/>
                <a:gd name="connsiteX50" fmla="*/ 437840 w 2000250"/>
                <a:gd name="connsiteY50" fmla="*/ 1762931 h 1817688"/>
                <a:gd name="connsiteX51" fmla="*/ 378694 w 2000250"/>
                <a:gd name="connsiteY51" fmla="*/ 1737537 h 1817688"/>
                <a:gd name="connsiteX52" fmla="*/ 341380 w 2000250"/>
                <a:gd name="connsiteY52" fmla="*/ 1718094 h 1817688"/>
                <a:gd name="connsiteX53" fmla="*/ 306052 w 2000250"/>
                <a:gd name="connsiteY53" fmla="*/ 1697461 h 1817688"/>
                <a:gd name="connsiteX54" fmla="*/ 271914 w 2000250"/>
                <a:gd name="connsiteY54" fmla="*/ 1674448 h 1817688"/>
                <a:gd name="connsiteX55" fmla="*/ 239760 w 2000250"/>
                <a:gd name="connsiteY55" fmla="*/ 1650243 h 1817688"/>
                <a:gd name="connsiteX56" fmla="*/ 209195 w 2000250"/>
                <a:gd name="connsiteY56" fmla="*/ 1624055 h 1817688"/>
                <a:gd name="connsiteX57" fmla="*/ 181011 w 2000250"/>
                <a:gd name="connsiteY57" fmla="*/ 1596280 h 1817688"/>
                <a:gd name="connsiteX58" fmla="*/ 154415 w 2000250"/>
                <a:gd name="connsiteY58" fmla="*/ 1566918 h 1817688"/>
                <a:gd name="connsiteX59" fmla="*/ 130201 w 2000250"/>
                <a:gd name="connsiteY59" fmla="*/ 1535968 h 1817688"/>
                <a:gd name="connsiteX60" fmla="*/ 107575 w 2000250"/>
                <a:gd name="connsiteY60" fmla="*/ 1503432 h 1817688"/>
                <a:gd name="connsiteX61" fmla="*/ 86536 w 2000250"/>
                <a:gd name="connsiteY61" fmla="*/ 1470101 h 1817688"/>
                <a:gd name="connsiteX62" fmla="*/ 67879 w 2000250"/>
                <a:gd name="connsiteY62" fmla="*/ 1435184 h 1817688"/>
                <a:gd name="connsiteX63" fmla="*/ 51207 w 2000250"/>
                <a:gd name="connsiteY63" fmla="*/ 1398680 h 1817688"/>
                <a:gd name="connsiteX64" fmla="*/ 37314 w 2000250"/>
                <a:gd name="connsiteY64" fmla="*/ 1360985 h 1817688"/>
                <a:gd name="connsiteX65" fmla="*/ 25008 w 2000250"/>
                <a:gd name="connsiteY65" fmla="*/ 1322496 h 1817688"/>
                <a:gd name="connsiteX66" fmla="*/ 15481 w 2000250"/>
                <a:gd name="connsiteY66" fmla="*/ 1282817 h 1817688"/>
                <a:gd name="connsiteX67" fmla="*/ 10545 w 2000250"/>
                <a:gd name="connsiteY67" fmla="*/ 1254858 h 1817688"/>
                <a:gd name="connsiteX68" fmla="*/ 7167 w 2000250"/>
                <a:gd name="connsiteY68" fmla="*/ 1237457 h 1817688"/>
                <a:gd name="connsiteX69" fmla="*/ 4376 w 2000250"/>
                <a:gd name="connsiteY69" fmla="*/ 1210070 h 1817688"/>
                <a:gd name="connsiteX70" fmla="*/ 3176 w 2000250"/>
                <a:gd name="connsiteY70" fmla="*/ 1200285 h 1817688"/>
                <a:gd name="connsiteX71" fmla="*/ 2820 w 2000250"/>
                <a:gd name="connsiteY71" fmla="*/ 1194791 h 1817688"/>
                <a:gd name="connsiteX72" fmla="*/ 1991 w 2000250"/>
                <a:gd name="connsiteY72" fmla="*/ 1186657 h 1817688"/>
                <a:gd name="connsiteX73" fmla="*/ 1556 w 2000250"/>
                <a:gd name="connsiteY73" fmla="*/ 1175307 h 1817688"/>
                <a:gd name="connsiteX74" fmla="*/ 397 w 2000250"/>
                <a:gd name="connsiteY74" fmla="*/ 1157432 h 1817688"/>
                <a:gd name="connsiteX75" fmla="*/ 248 w 2000250"/>
                <a:gd name="connsiteY75" fmla="*/ 1141126 h 1817688"/>
                <a:gd name="connsiteX76" fmla="*/ 0 w 2000250"/>
                <a:gd name="connsiteY76" fmla="*/ 1134666 h 1817688"/>
                <a:gd name="connsiteX77" fmla="*/ 144 w 2000250"/>
                <a:gd name="connsiteY77" fmla="*/ 1129833 h 1817688"/>
                <a:gd name="connsiteX78" fmla="*/ 0 w 2000250"/>
                <a:gd name="connsiteY78" fmla="*/ 1114182 h 1817688"/>
                <a:gd name="connsiteX79" fmla="*/ 1985 w 2000250"/>
                <a:gd name="connsiteY79" fmla="*/ 1069345 h 1817688"/>
                <a:gd name="connsiteX80" fmla="*/ 3218 w 2000250"/>
                <a:gd name="connsiteY80" fmla="*/ 1058727 h 1817688"/>
                <a:gd name="connsiteX81" fmla="*/ 3583 w 2000250"/>
                <a:gd name="connsiteY81" fmla="*/ 1053703 h 1817688"/>
                <a:gd name="connsiteX82" fmla="*/ 3822 w 2000250"/>
                <a:gd name="connsiteY82" fmla="*/ 1053529 h 1817688"/>
                <a:gd name="connsiteX83" fmla="*/ 7145 w 2000250"/>
                <a:gd name="connsiteY83" fmla="*/ 1024905 h 1817688"/>
                <a:gd name="connsiteX84" fmla="*/ 14291 w 2000250"/>
                <a:gd name="connsiteY84" fmla="*/ 978877 h 1817688"/>
                <a:gd name="connsiteX85" fmla="*/ 24214 w 2000250"/>
                <a:gd name="connsiteY85" fmla="*/ 932056 h 1817688"/>
                <a:gd name="connsiteX86" fmla="*/ 30169 w 2000250"/>
                <a:gd name="connsiteY86" fmla="*/ 909043 h 1817688"/>
                <a:gd name="connsiteX87" fmla="*/ 43665 w 2000250"/>
                <a:gd name="connsiteY87" fmla="*/ 861825 h 1817688"/>
                <a:gd name="connsiteX88" fmla="*/ 78200 w 2000250"/>
                <a:gd name="connsiteY88" fmla="*/ 770167 h 1817688"/>
                <a:gd name="connsiteX89" fmla="*/ 121468 w 2000250"/>
                <a:gd name="connsiteY89" fmla="*/ 681683 h 1817688"/>
                <a:gd name="connsiteX90" fmla="*/ 172278 w 2000250"/>
                <a:gd name="connsiteY90" fmla="*/ 596373 h 1817688"/>
                <a:gd name="connsiteX91" fmla="*/ 231424 w 2000250"/>
                <a:gd name="connsiteY91" fmla="*/ 514635 h 1817688"/>
                <a:gd name="connsiteX92" fmla="*/ 296922 w 2000250"/>
                <a:gd name="connsiteY92" fmla="*/ 437658 h 1817688"/>
                <a:gd name="connsiteX93" fmla="*/ 368373 w 2000250"/>
                <a:gd name="connsiteY93" fmla="*/ 365046 h 1817688"/>
                <a:gd name="connsiteX94" fmla="*/ 446176 w 2000250"/>
                <a:gd name="connsiteY94" fmla="*/ 297591 h 1817688"/>
                <a:gd name="connsiteX95" fmla="*/ 528346 w 2000250"/>
                <a:gd name="connsiteY95" fmla="*/ 235692 h 1817688"/>
                <a:gd name="connsiteX96" fmla="*/ 614882 w 2000250"/>
                <a:gd name="connsiteY96" fmla="*/ 180142 h 1817688"/>
                <a:gd name="connsiteX97" fmla="*/ 705387 w 2000250"/>
                <a:gd name="connsiteY97" fmla="*/ 131337 h 1817688"/>
                <a:gd name="connsiteX98" fmla="*/ 799068 w 2000250"/>
                <a:gd name="connsiteY98" fmla="*/ 89278 h 1817688"/>
                <a:gd name="connsiteX99" fmla="*/ 895131 w 2000250"/>
                <a:gd name="connsiteY99" fmla="*/ 54757 h 1817688"/>
                <a:gd name="connsiteX100" fmla="*/ 993575 w 2000250"/>
                <a:gd name="connsiteY100" fmla="*/ 28172 h 1817688"/>
                <a:gd name="connsiteX101" fmla="*/ 1093211 w 2000250"/>
                <a:gd name="connsiteY101" fmla="*/ 9920 h 1817688"/>
                <a:gd name="connsiteX102" fmla="*/ 1193640 w 2000250"/>
                <a:gd name="connsiteY102" fmla="*/ 794 h 181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00250" h="1817688">
                  <a:moveTo>
                    <a:pt x="1244053" y="0"/>
                  </a:moveTo>
                  <a:lnTo>
                    <a:pt x="1293276" y="794"/>
                  </a:lnTo>
                  <a:lnTo>
                    <a:pt x="1388941" y="9920"/>
                  </a:lnTo>
                  <a:lnTo>
                    <a:pt x="1478653" y="28172"/>
                  </a:lnTo>
                  <a:lnTo>
                    <a:pt x="1562410" y="54757"/>
                  </a:lnTo>
                  <a:lnTo>
                    <a:pt x="1621556" y="80151"/>
                  </a:lnTo>
                  <a:lnTo>
                    <a:pt x="1658870" y="99594"/>
                  </a:lnTo>
                  <a:lnTo>
                    <a:pt x="1694199" y="120227"/>
                  </a:lnTo>
                  <a:lnTo>
                    <a:pt x="1728337" y="143241"/>
                  </a:lnTo>
                  <a:lnTo>
                    <a:pt x="1760490" y="167445"/>
                  </a:lnTo>
                  <a:lnTo>
                    <a:pt x="1791056" y="193633"/>
                  </a:lnTo>
                  <a:lnTo>
                    <a:pt x="1819239" y="221408"/>
                  </a:lnTo>
                  <a:lnTo>
                    <a:pt x="1845835" y="250770"/>
                  </a:lnTo>
                  <a:lnTo>
                    <a:pt x="1870049" y="281720"/>
                  </a:lnTo>
                  <a:lnTo>
                    <a:pt x="1892676" y="313860"/>
                  </a:lnTo>
                  <a:lnTo>
                    <a:pt x="1913714" y="347587"/>
                  </a:lnTo>
                  <a:lnTo>
                    <a:pt x="1932371" y="382504"/>
                  </a:lnTo>
                  <a:lnTo>
                    <a:pt x="1949043" y="419009"/>
                  </a:lnTo>
                  <a:lnTo>
                    <a:pt x="1962937" y="456704"/>
                  </a:lnTo>
                  <a:lnTo>
                    <a:pt x="1975242" y="495192"/>
                  </a:lnTo>
                  <a:lnTo>
                    <a:pt x="1984769" y="534871"/>
                  </a:lnTo>
                  <a:lnTo>
                    <a:pt x="1991914" y="575343"/>
                  </a:lnTo>
                  <a:lnTo>
                    <a:pt x="1997075" y="617403"/>
                  </a:lnTo>
                  <a:lnTo>
                    <a:pt x="1999853" y="660256"/>
                  </a:lnTo>
                  <a:lnTo>
                    <a:pt x="2000250" y="703506"/>
                  </a:lnTo>
                  <a:lnTo>
                    <a:pt x="1998265" y="747946"/>
                  </a:lnTo>
                  <a:lnTo>
                    <a:pt x="1993105" y="792784"/>
                  </a:lnTo>
                  <a:lnTo>
                    <a:pt x="1985960" y="839208"/>
                  </a:lnTo>
                  <a:lnTo>
                    <a:pt x="1976036" y="885235"/>
                  </a:lnTo>
                  <a:lnTo>
                    <a:pt x="1970082" y="909043"/>
                  </a:lnTo>
                  <a:lnTo>
                    <a:pt x="1956585" y="955864"/>
                  </a:lnTo>
                  <a:lnTo>
                    <a:pt x="1922050" y="1047522"/>
                  </a:lnTo>
                  <a:lnTo>
                    <a:pt x="1878782" y="1136006"/>
                  </a:lnTo>
                  <a:lnTo>
                    <a:pt x="1827972" y="1221315"/>
                  </a:lnTo>
                  <a:lnTo>
                    <a:pt x="1768826" y="1303054"/>
                  </a:lnTo>
                  <a:lnTo>
                    <a:pt x="1703329" y="1380031"/>
                  </a:lnTo>
                  <a:lnTo>
                    <a:pt x="1631877" y="1452643"/>
                  </a:lnTo>
                  <a:lnTo>
                    <a:pt x="1554074" y="1520097"/>
                  </a:lnTo>
                  <a:lnTo>
                    <a:pt x="1471905" y="1581599"/>
                  </a:lnTo>
                  <a:lnTo>
                    <a:pt x="1385369" y="1637149"/>
                  </a:lnTo>
                  <a:lnTo>
                    <a:pt x="1294863" y="1686351"/>
                  </a:lnTo>
                  <a:lnTo>
                    <a:pt x="1201182" y="1728411"/>
                  </a:lnTo>
                  <a:lnTo>
                    <a:pt x="1105119" y="1762931"/>
                  </a:lnTo>
                  <a:lnTo>
                    <a:pt x="1006675" y="1789516"/>
                  </a:lnTo>
                  <a:lnTo>
                    <a:pt x="907040" y="1807372"/>
                  </a:lnTo>
                  <a:lnTo>
                    <a:pt x="806610" y="1816895"/>
                  </a:lnTo>
                  <a:lnTo>
                    <a:pt x="756197" y="1817688"/>
                  </a:lnTo>
                  <a:lnTo>
                    <a:pt x="706975" y="1816895"/>
                  </a:lnTo>
                  <a:lnTo>
                    <a:pt x="611309" y="1807372"/>
                  </a:lnTo>
                  <a:lnTo>
                    <a:pt x="521597" y="1789516"/>
                  </a:lnTo>
                  <a:lnTo>
                    <a:pt x="437840" y="1762931"/>
                  </a:lnTo>
                  <a:lnTo>
                    <a:pt x="378694" y="1737537"/>
                  </a:lnTo>
                  <a:lnTo>
                    <a:pt x="341380" y="1718094"/>
                  </a:lnTo>
                  <a:lnTo>
                    <a:pt x="306052" y="1697461"/>
                  </a:lnTo>
                  <a:lnTo>
                    <a:pt x="271914" y="1674448"/>
                  </a:lnTo>
                  <a:lnTo>
                    <a:pt x="239760" y="1650243"/>
                  </a:lnTo>
                  <a:lnTo>
                    <a:pt x="209195" y="1624055"/>
                  </a:lnTo>
                  <a:lnTo>
                    <a:pt x="181011" y="1596280"/>
                  </a:lnTo>
                  <a:lnTo>
                    <a:pt x="154415" y="1566918"/>
                  </a:lnTo>
                  <a:lnTo>
                    <a:pt x="130201" y="1535968"/>
                  </a:lnTo>
                  <a:lnTo>
                    <a:pt x="107575" y="1503432"/>
                  </a:lnTo>
                  <a:lnTo>
                    <a:pt x="86536" y="1470101"/>
                  </a:lnTo>
                  <a:lnTo>
                    <a:pt x="67879" y="1435184"/>
                  </a:lnTo>
                  <a:lnTo>
                    <a:pt x="51207" y="1398680"/>
                  </a:lnTo>
                  <a:lnTo>
                    <a:pt x="37314" y="1360985"/>
                  </a:lnTo>
                  <a:lnTo>
                    <a:pt x="25008" y="1322496"/>
                  </a:lnTo>
                  <a:lnTo>
                    <a:pt x="15481" y="1282817"/>
                  </a:lnTo>
                  <a:lnTo>
                    <a:pt x="10545" y="1254858"/>
                  </a:lnTo>
                  <a:lnTo>
                    <a:pt x="7167" y="1237457"/>
                  </a:lnTo>
                  <a:lnTo>
                    <a:pt x="4376" y="1210070"/>
                  </a:lnTo>
                  <a:lnTo>
                    <a:pt x="3176" y="1200285"/>
                  </a:lnTo>
                  <a:lnTo>
                    <a:pt x="2820" y="1194791"/>
                  </a:lnTo>
                  <a:lnTo>
                    <a:pt x="1991" y="1186657"/>
                  </a:lnTo>
                  <a:lnTo>
                    <a:pt x="1556" y="1175307"/>
                  </a:lnTo>
                  <a:lnTo>
                    <a:pt x="397" y="1157432"/>
                  </a:lnTo>
                  <a:lnTo>
                    <a:pt x="248" y="1141126"/>
                  </a:lnTo>
                  <a:lnTo>
                    <a:pt x="0" y="1134666"/>
                  </a:lnTo>
                  <a:lnTo>
                    <a:pt x="144" y="1129833"/>
                  </a:lnTo>
                  <a:lnTo>
                    <a:pt x="0" y="1114182"/>
                  </a:lnTo>
                  <a:lnTo>
                    <a:pt x="1985" y="1069345"/>
                  </a:lnTo>
                  <a:lnTo>
                    <a:pt x="3218" y="1058727"/>
                  </a:lnTo>
                  <a:lnTo>
                    <a:pt x="3583" y="1053703"/>
                  </a:lnTo>
                  <a:lnTo>
                    <a:pt x="3822" y="1053529"/>
                  </a:lnTo>
                  <a:lnTo>
                    <a:pt x="7145" y="1024905"/>
                  </a:lnTo>
                  <a:lnTo>
                    <a:pt x="14291" y="978877"/>
                  </a:lnTo>
                  <a:lnTo>
                    <a:pt x="24214" y="932056"/>
                  </a:lnTo>
                  <a:lnTo>
                    <a:pt x="30169" y="909043"/>
                  </a:lnTo>
                  <a:lnTo>
                    <a:pt x="43665" y="861825"/>
                  </a:lnTo>
                  <a:lnTo>
                    <a:pt x="78200" y="770167"/>
                  </a:lnTo>
                  <a:lnTo>
                    <a:pt x="121468" y="681683"/>
                  </a:lnTo>
                  <a:lnTo>
                    <a:pt x="172278" y="596373"/>
                  </a:lnTo>
                  <a:lnTo>
                    <a:pt x="231424" y="514635"/>
                  </a:lnTo>
                  <a:lnTo>
                    <a:pt x="296922" y="437658"/>
                  </a:lnTo>
                  <a:lnTo>
                    <a:pt x="368373" y="365046"/>
                  </a:lnTo>
                  <a:lnTo>
                    <a:pt x="446176" y="297591"/>
                  </a:lnTo>
                  <a:lnTo>
                    <a:pt x="528346" y="235692"/>
                  </a:lnTo>
                  <a:lnTo>
                    <a:pt x="614882" y="180142"/>
                  </a:lnTo>
                  <a:lnTo>
                    <a:pt x="705387" y="131337"/>
                  </a:lnTo>
                  <a:lnTo>
                    <a:pt x="799068" y="89278"/>
                  </a:lnTo>
                  <a:lnTo>
                    <a:pt x="895131" y="54757"/>
                  </a:lnTo>
                  <a:lnTo>
                    <a:pt x="993575" y="28172"/>
                  </a:lnTo>
                  <a:lnTo>
                    <a:pt x="1093211" y="9920"/>
                  </a:lnTo>
                  <a:lnTo>
                    <a:pt x="1193640" y="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340"/>
            <p:cNvSpPr>
              <a:spLocks/>
            </p:cNvSpPr>
            <p:nvPr/>
          </p:nvSpPr>
          <p:spPr bwMode="auto">
            <a:xfrm>
              <a:off x="6738621" y="2511406"/>
              <a:ext cx="1214447" cy="1112424"/>
            </a:xfrm>
            <a:custGeom>
              <a:avLst/>
              <a:gdLst>
                <a:gd name="connsiteX0" fmla="*/ 976463 w 1568450"/>
                <a:gd name="connsiteY0" fmla="*/ 0 h 1436688"/>
                <a:gd name="connsiteX1" fmla="*/ 1015743 w 1568450"/>
                <a:gd name="connsiteY1" fmla="*/ 397 h 1436688"/>
                <a:gd name="connsiteX2" fmla="*/ 1090337 w 1568450"/>
                <a:gd name="connsiteY2" fmla="*/ 7547 h 1436688"/>
                <a:gd name="connsiteX3" fmla="*/ 1160566 w 1568450"/>
                <a:gd name="connsiteY3" fmla="*/ 21846 h 1436688"/>
                <a:gd name="connsiteX4" fmla="*/ 1226430 w 1568450"/>
                <a:gd name="connsiteY4" fmla="*/ 43295 h 1436688"/>
                <a:gd name="connsiteX5" fmla="*/ 1287137 w 1568450"/>
                <a:gd name="connsiteY5" fmla="*/ 70305 h 1436688"/>
                <a:gd name="connsiteX6" fmla="*/ 1343082 w 1568450"/>
                <a:gd name="connsiteY6" fmla="*/ 104068 h 1436688"/>
                <a:gd name="connsiteX7" fmla="*/ 1393076 w 1568450"/>
                <a:gd name="connsiteY7" fmla="*/ 142596 h 1436688"/>
                <a:gd name="connsiteX8" fmla="*/ 1437911 w 1568450"/>
                <a:gd name="connsiteY8" fmla="*/ 186289 h 1436688"/>
                <a:gd name="connsiteX9" fmla="*/ 1476398 w 1568450"/>
                <a:gd name="connsiteY9" fmla="*/ 235145 h 1436688"/>
                <a:gd name="connsiteX10" fmla="*/ 1508934 w 1568450"/>
                <a:gd name="connsiteY10" fmla="*/ 288370 h 1436688"/>
                <a:gd name="connsiteX11" fmla="*/ 1511141 w 1568450"/>
                <a:gd name="connsiteY11" fmla="*/ 293455 h 1436688"/>
                <a:gd name="connsiteX12" fmla="*/ 1521174 w 1568450"/>
                <a:gd name="connsiteY12" fmla="*/ 313174 h 1436688"/>
                <a:gd name="connsiteX13" fmla="*/ 1540259 w 1568450"/>
                <a:gd name="connsiteY13" fmla="*/ 361282 h 1436688"/>
                <a:gd name="connsiteX14" fmla="*/ 1547813 w 1568450"/>
                <a:gd name="connsiteY14" fmla="*/ 385932 h 1436688"/>
                <a:gd name="connsiteX15" fmla="*/ 1546688 w 1568450"/>
                <a:gd name="connsiteY15" fmla="*/ 386674 h 1436688"/>
                <a:gd name="connsiteX16" fmla="*/ 1552976 w 1568450"/>
                <a:gd name="connsiteY16" fmla="*/ 406737 h 1436688"/>
                <a:gd name="connsiteX17" fmla="*/ 1564482 w 1568450"/>
                <a:gd name="connsiteY17" fmla="*/ 471084 h 1436688"/>
                <a:gd name="connsiteX18" fmla="*/ 1568450 w 1568450"/>
                <a:gd name="connsiteY18" fmla="*/ 539006 h 1436688"/>
                <a:gd name="connsiteX19" fmla="*/ 1565276 w 1568450"/>
                <a:gd name="connsiteY19" fmla="*/ 608914 h 1436688"/>
                <a:gd name="connsiteX20" fmla="*/ 1553770 w 1568450"/>
                <a:gd name="connsiteY20" fmla="*/ 681603 h 1436688"/>
                <a:gd name="connsiteX21" fmla="*/ 1544247 w 1568450"/>
                <a:gd name="connsiteY21" fmla="*/ 718543 h 1436688"/>
                <a:gd name="connsiteX22" fmla="*/ 1533534 w 1568450"/>
                <a:gd name="connsiteY22" fmla="*/ 755086 h 1436688"/>
                <a:gd name="connsiteX23" fmla="*/ 1506950 w 1568450"/>
                <a:gd name="connsiteY23" fmla="*/ 827774 h 1436688"/>
                <a:gd name="connsiteX24" fmla="*/ 1472431 w 1568450"/>
                <a:gd name="connsiteY24" fmla="*/ 898079 h 1436688"/>
                <a:gd name="connsiteX25" fmla="*/ 1462956 w 1568450"/>
                <a:gd name="connsiteY25" fmla="*/ 914044 h 1436688"/>
                <a:gd name="connsiteX26" fmla="*/ 1463676 w 1568450"/>
                <a:gd name="connsiteY26" fmla="*/ 915988 h 1436688"/>
                <a:gd name="connsiteX27" fmla="*/ 1448966 w 1568450"/>
                <a:gd name="connsiteY27" fmla="*/ 941388 h 1436688"/>
                <a:gd name="connsiteX28" fmla="*/ 1415966 w 1568450"/>
                <a:gd name="connsiteY28" fmla="*/ 991394 h 1436688"/>
                <a:gd name="connsiteX29" fmla="*/ 1379389 w 1568450"/>
                <a:gd name="connsiteY29" fmla="*/ 1039813 h 1436688"/>
                <a:gd name="connsiteX30" fmla="*/ 1340028 w 1568450"/>
                <a:gd name="connsiteY30" fmla="*/ 1086247 h 1436688"/>
                <a:gd name="connsiteX31" fmla="*/ 1319354 w 1568450"/>
                <a:gd name="connsiteY31" fmla="*/ 1108076 h 1436688"/>
                <a:gd name="connsiteX32" fmla="*/ 1317498 w 1568450"/>
                <a:gd name="connsiteY32" fmla="*/ 1108076 h 1436688"/>
                <a:gd name="connsiteX33" fmla="*/ 1278408 w 1568450"/>
                <a:gd name="connsiteY33" fmla="*/ 1148318 h 1436688"/>
                <a:gd name="connsiteX34" fmla="*/ 1217701 w 1568450"/>
                <a:gd name="connsiteY34" fmla="*/ 1201543 h 1436688"/>
                <a:gd name="connsiteX35" fmla="*/ 1153027 w 1568450"/>
                <a:gd name="connsiteY35" fmla="*/ 1250399 h 1436688"/>
                <a:gd name="connsiteX36" fmla="*/ 1085179 w 1568450"/>
                <a:gd name="connsiteY36" fmla="*/ 1294092 h 1436688"/>
                <a:gd name="connsiteX37" fmla="*/ 1014156 w 1568450"/>
                <a:gd name="connsiteY37" fmla="*/ 1332621 h 1436688"/>
                <a:gd name="connsiteX38" fmla="*/ 940753 w 1568450"/>
                <a:gd name="connsiteY38" fmla="*/ 1366383 h 1436688"/>
                <a:gd name="connsiteX39" fmla="*/ 864969 w 1568450"/>
                <a:gd name="connsiteY39" fmla="*/ 1393393 h 1436688"/>
                <a:gd name="connsiteX40" fmla="*/ 787995 w 1568450"/>
                <a:gd name="connsiteY40" fmla="*/ 1414445 h 1436688"/>
                <a:gd name="connsiteX41" fmla="*/ 709830 w 1568450"/>
                <a:gd name="connsiteY41" fmla="*/ 1429141 h 1436688"/>
                <a:gd name="connsiteX42" fmla="*/ 631665 w 1568450"/>
                <a:gd name="connsiteY42" fmla="*/ 1436291 h 1436688"/>
                <a:gd name="connsiteX43" fmla="*/ 591988 w 1568450"/>
                <a:gd name="connsiteY43" fmla="*/ 1436688 h 1436688"/>
                <a:gd name="connsiteX44" fmla="*/ 552707 w 1568450"/>
                <a:gd name="connsiteY44" fmla="*/ 1436291 h 1436688"/>
                <a:gd name="connsiteX45" fmla="*/ 478114 w 1568450"/>
                <a:gd name="connsiteY45" fmla="*/ 1429141 h 1436688"/>
                <a:gd name="connsiteX46" fmla="*/ 407885 w 1568450"/>
                <a:gd name="connsiteY46" fmla="*/ 1414445 h 1436688"/>
                <a:gd name="connsiteX47" fmla="*/ 342020 w 1568450"/>
                <a:gd name="connsiteY47" fmla="*/ 1393393 h 1436688"/>
                <a:gd name="connsiteX48" fmla="*/ 281313 w 1568450"/>
                <a:gd name="connsiteY48" fmla="*/ 1366383 h 1436688"/>
                <a:gd name="connsiteX49" fmla="*/ 225368 w 1568450"/>
                <a:gd name="connsiteY49" fmla="*/ 1332621 h 1436688"/>
                <a:gd name="connsiteX50" fmla="*/ 175375 w 1568450"/>
                <a:gd name="connsiteY50" fmla="*/ 1294092 h 1436688"/>
                <a:gd name="connsiteX51" fmla="*/ 130539 w 1568450"/>
                <a:gd name="connsiteY51" fmla="*/ 1250399 h 1436688"/>
                <a:gd name="connsiteX52" fmla="*/ 92052 w 1568450"/>
                <a:gd name="connsiteY52" fmla="*/ 1201543 h 1436688"/>
                <a:gd name="connsiteX53" fmla="*/ 59516 w 1568450"/>
                <a:gd name="connsiteY53" fmla="*/ 1148318 h 1436688"/>
                <a:gd name="connsiteX54" fmla="*/ 34520 w 1568450"/>
                <a:gd name="connsiteY54" fmla="*/ 1090723 h 1436688"/>
                <a:gd name="connsiteX55" fmla="*/ 15474 w 1568450"/>
                <a:gd name="connsiteY55" fmla="*/ 1029951 h 1436688"/>
                <a:gd name="connsiteX56" fmla="*/ 7235 w 1568450"/>
                <a:gd name="connsiteY56" fmla="*/ 983877 h 1436688"/>
                <a:gd name="connsiteX57" fmla="*/ 6726 w 1568450"/>
                <a:gd name="connsiteY57" fmla="*/ 984250 h 1436688"/>
                <a:gd name="connsiteX58" fmla="*/ 4727 w 1568450"/>
                <a:gd name="connsiteY58" fmla="*/ 969847 h 1436688"/>
                <a:gd name="connsiteX59" fmla="*/ 3968 w 1568450"/>
                <a:gd name="connsiteY59" fmla="*/ 965604 h 1436688"/>
                <a:gd name="connsiteX60" fmla="*/ 3843 w 1568450"/>
                <a:gd name="connsiteY60" fmla="*/ 963483 h 1436688"/>
                <a:gd name="connsiteX61" fmla="*/ 2374 w 1568450"/>
                <a:gd name="connsiteY61" fmla="*/ 952897 h 1436688"/>
                <a:gd name="connsiteX62" fmla="*/ 941 w 1568450"/>
                <a:gd name="connsiteY62" fmla="*/ 914097 h 1436688"/>
                <a:gd name="connsiteX63" fmla="*/ 0 w 1568450"/>
                <a:gd name="connsiteY63" fmla="*/ 898079 h 1436688"/>
                <a:gd name="connsiteX64" fmla="*/ 193 w 1568450"/>
                <a:gd name="connsiteY64" fmla="*/ 893816 h 1436688"/>
                <a:gd name="connsiteX65" fmla="*/ 0 w 1568450"/>
                <a:gd name="connsiteY65" fmla="*/ 888603 h 1436688"/>
                <a:gd name="connsiteX66" fmla="*/ 1789 w 1568450"/>
                <a:gd name="connsiteY66" fmla="*/ 858447 h 1436688"/>
                <a:gd name="connsiteX67" fmla="*/ 3174 w 1568450"/>
                <a:gd name="connsiteY67" fmla="*/ 827774 h 1436688"/>
                <a:gd name="connsiteX68" fmla="*/ 3857 w 1568450"/>
                <a:gd name="connsiteY68" fmla="*/ 823607 h 1436688"/>
                <a:gd name="connsiteX69" fmla="*/ 3956 w 1568450"/>
                <a:gd name="connsiteY69" fmla="*/ 821928 h 1436688"/>
                <a:gd name="connsiteX70" fmla="*/ 12710 w 1568450"/>
                <a:gd name="connsiteY70" fmla="*/ 769543 h 1436688"/>
                <a:gd name="connsiteX71" fmla="*/ 15078 w 1568450"/>
                <a:gd name="connsiteY71" fmla="*/ 755086 h 1436688"/>
                <a:gd name="connsiteX72" fmla="*/ 15224 w 1568450"/>
                <a:gd name="connsiteY72" fmla="*/ 754500 h 1436688"/>
                <a:gd name="connsiteX73" fmla="*/ 15430 w 1568450"/>
                <a:gd name="connsiteY73" fmla="*/ 753269 h 1436688"/>
                <a:gd name="connsiteX74" fmla="*/ 24133 w 1568450"/>
                <a:gd name="connsiteY74" fmla="*/ 718344 h 1436688"/>
                <a:gd name="connsiteX75" fmla="*/ 29276 w 1568450"/>
                <a:gd name="connsiteY75" fmla="*/ 700485 h 1436688"/>
                <a:gd name="connsiteX76" fmla="*/ 34419 w 1568450"/>
                <a:gd name="connsiteY76" fmla="*/ 682228 h 1436688"/>
                <a:gd name="connsiteX77" fmla="*/ 34818 w 1568450"/>
                <a:gd name="connsiteY77" fmla="*/ 681942 h 1436688"/>
                <a:gd name="connsiteX78" fmla="*/ 34916 w 1568450"/>
                <a:gd name="connsiteY78" fmla="*/ 681603 h 1436688"/>
                <a:gd name="connsiteX79" fmla="*/ 61500 w 1568450"/>
                <a:gd name="connsiteY79" fmla="*/ 608914 h 1436688"/>
                <a:gd name="connsiteX80" fmla="*/ 96020 w 1568450"/>
                <a:gd name="connsiteY80" fmla="*/ 539006 h 1436688"/>
                <a:gd name="connsiteX81" fmla="*/ 136094 w 1568450"/>
                <a:gd name="connsiteY81" fmla="*/ 471084 h 1436688"/>
                <a:gd name="connsiteX82" fmla="*/ 182120 w 1568450"/>
                <a:gd name="connsiteY82" fmla="*/ 406737 h 1436688"/>
                <a:gd name="connsiteX83" fmla="*/ 234097 w 1568450"/>
                <a:gd name="connsiteY83" fmla="*/ 345965 h 1436688"/>
                <a:gd name="connsiteX84" fmla="*/ 290042 w 1568450"/>
                <a:gd name="connsiteY84" fmla="*/ 288370 h 1436688"/>
                <a:gd name="connsiteX85" fmla="*/ 350749 w 1568450"/>
                <a:gd name="connsiteY85" fmla="*/ 235145 h 1436688"/>
                <a:gd name="connsiteX86" fmla="*/ 415423 w 1568450"/>
                <a:gd name="connsiteY86" fmla="*/ 186289 h 1436688"/>
                <a:gd name="connsiteX87" fmla="*/ 483272 w 1568450"/>
                <a:gd name="connsiteY87" fmla="*/ 142596 h 1436688"/>
                <a:gd name="connsiteX88" fmla="*/ 554294 w 1568450"/>
                <a:gd name="connsiteY88" fmla="*/ 104068 h 1436688"/>
                <a:gd name="connsiteX89" fmla="*/ 627698 w 1568450"/>
                <a:gd name="connsiteY89" fmla="*/ 70305 h 1436688"/>
                <a:gd name="connsiteX90" fmla="*/ 703482 w 1568450"/>
                <a:gd name="connsiteY90" fmla="*/ 43295 h 1436688"/>
                <a:gd name="connsiteX91" fmla="*/ 780456 w 1568450"/>
                <a:gd name="connsiteY91" fmla="*/ 21846 h 1436688"/>
                <a:gd name="connsiteX92" fmla="*/ 858620 w 1568450"/>
                <a:gd name="connsiteY92" fmla="*/ 7547 h 1436688"/>
                <a:gd name="connsiteX93" fmla="*/ 936785 w 1568450"/>
                <a:gd name="connsiteY93" fmla="*/ 397 h 143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68450" h="1436688">
                  <a:moveTo>
                    <a:pt x="976463" y="0"/>
                  </a:moveTo>
                  <a:lnTo>
                    <a:pt x="1015743" y="397"/>
                  </a:lnTo>
                  <a:lnTo>
                    <a:pt x="1090337" y="7547"/>
                  </a:lnTo>
                  <a:lnTo>
                    <a:pt x="1160566" y="21846"/>
                  </a:lnTo>
                  <a:lnTo>
                    <a:pt x="1226430" y="43295"/>
                  </a:lnTo>
                  <a:lnTo>
                    <a:pt x="1287137" y="70305"/>
                  </a:lnTo>
                  <a:lnTo>
                    <a:pt x="1343082" y="104068"/>
                  </a:lnTo>
                  <a:lnTo>
                    <a:pt x="1393076" y="142596"/>
                  </a:lnTo>
                  <a:lnTo>
                    <a:pt x="1437911" y="186289"/>
                  </a:lnTo>
                  <a:lnTo>
                    <a:pt x="1476398" y="235145"/>
                  </a:lnTo>
                  <a:lnTo>
                    <a:pt x="1508934" y="288370"/>
                  </a:lnTo>
                  <a:lnTo>
                    <a:pt x="1511141" y="293455"/>
                  </a:lnTo>
                  <a:lnTo>
                    <a:pt x="1521174" y="313174"/>
                  </a:lnTo>
                  <a:lnTo>
                    <a:pt x="1540259" y="361282"/>
                  </a:lnTo>
                  <a:lnTo>
                    <a:pt x="1547813" y="385932"/>
                  </a:lnTo>
                  <a:lnTo>
                    <a:pt x="1546688" y="386674"/>
                  </a:lnTo>
                  <a:lnTo>
                    <a:pt x="1552976" y="406737"/>
                  </a:lnTo>
                  <a:lnTo>
                    <a:pt x="1564482" y="471084"/>
                  </a:lnTo>
                  <a:lnTo>
                    <a:pt x="1568450" y="539006"/>
                  </a:lnTo>
                  <a:lnTo>
                    <a:pt x="1565276" y="608914"/>
                  </a:lnTo>
                  <a:lnTo>
                    <a:pt x="1553770" y="681603"/>
                  </a:lnTo>
                  <a:lnTo>
                    <a:pt x="1544247" y="718543"/>
                  </a:lnTo>
                  <a:lnTo>
                    <a:pt x="1533534" y="755086"/>
                  </a:lnTo>
                  <a:lnTo>
                    <a:pt x="1506950" y="827774"/>
                  </a:lnTo>
                  <a:lnTo>
                    <a:pt x="1472431" y="898079"/>
                  </a:lnTo>
                  <a:lnTo>
                    <a:pt x="1462956" y="914044"/>
                  </a:lnTo>
                  <a:lnTo>
                    <a:pt x="1463676" y="915988"/>
                  </a:lnTo>
                  <a:lnTo>
                    <a:pt x="1448966" y="941388"/>
                  </a:lnTo>
                  <a:lnTo>
                    <a:pt x="1415966" y="991394"/>
                  </a:lnTo>
                  <a:lnTo>
                    <a:pt x="1379389" y="1039813"/>
                  </a:lnTo>
                  <a:lnTo>
                    <a:pt x="1340028" y="1086247"/>
                  </a:lnTo>
                  <a:lnTo>
                    <a:pt x="1319354" y="1108076"/>
                  </a:lnTo>
                  <a:lnTo>
                    <a:pt x="1317498" y="1108076"/>
                  </a:lnTo>
                  <a:lnTo>
                    <a:pt x="1278408" y="1148318"/>
                  </a:lnTo>
                  <a:lnTo>
                    <a:pt x="1217701" y="1201543"/>
                  </a:lnTo>
                  <a:lnTo>
                    <a:pt x="1153027" y="1250399"/>
                  </a:lnTo>
                  <a:lnTo>
                    <a:pt x="1085179" y="1294092"/>
                  </a:lnTo>
                  <a:lnTo>
                    <a:pt x="1014156" y="1332621"/>
                  </a:lnTo>
                  <a:lnTo>
                    <a:pt x="940753" y="1366383"/>
                  </a:lnTo>
                  <a:lnTo>
                    <a:pt x="864969" y="1393393"/>
                  </a:lnTo>
                  <a:lnTo>
                    <a:pt x="787995" y="1414445"/>
                  </a:lnTo>
                  <a:lnTo>
                    <a:pt x="709830" y="1429141"/>
                  </a:lnTo>
                  <a:lnTo>
                    <a:pt x="631665" y="1436291"/>
                  </a:lnTo>
                  <a:lnTo>
                    <a:pt x="591988" y="1436688"/>
                  </a:lnTo>
                  <a:lnTo>
                    <a:pt x="552707" y="1436291"/>
                  </a:lnTo>
                  <a:lnTo>
                    <a:pt x="478114" y="1429141"/>
                  </a:lnTo>
                  <a:lnTo>
                    <a:pt x="407885" y="1414445"/>
                  </a:lnTo>
                  <a:lnTo>
                    <a:pt x="342020" y="1393393"/>
                  </a:lnTo>
                  <a:lnTo>
                    <a:pt x="281313" y="1366383"/>
                  </a:lnTo>
                  <a:lnTo>
                    <a:pt x="225368" y="1332621"/>
                  </a:lnTo>
                  <a:lnTo>
                    <a:pt x="175375" y="1294092"/>
                  </a:lnTo>
                  <a:lnTo>
                    <a:pt x="130539" y="1250399"/>
                  </a:lnTo>
                  <a:lnTo>
                    <a:pt x="92052" y="1201543"/>
                  </a:lnTo>
                  <a:lnTo>
                    <a:pt x="59516" y="1148318"/>
                  </a:lnTo>
                  <a:lnTo>
                    <a:pt x="34520" y="1090723"/>
                  </a:lnTo>
                  <a:lnTo>
                    <a:pt x="15474" y="1029951"/>
                  </a:lnTo>
                  <a:lnTo>
                    <a:pt x="7235" y="983877"/>
                  </a:lnTo>
                  <a:lnTo>
                    <a:pt x="6726" y="984250"/>
                  </a:lnTo>
                  <a:lnTo>
                    <a:pt x="4727" y="969847"/>
                  </a:lnTo>
                  <a:lnTo>
                    <a:pt x="3968" y="965604"/>
                  </a:lnTo>
                  <a:lnTo>
                    <a:pt x="3843" y="963483"/>
                  </a:lnTo>
                  <a:lnTo>
                    <a:pt x="2374" y="952897"/>
                  </a:lnTo>
                  <a:lnTo>
                    <a:pt x="941" y="914097"/>
                  </a:lnTo>
                  <a:lnTo>
                    <a:pt x="0" y="898079"/>
                  </a:lnTo>
                  <a:lnTo>
                    <a:pt x="193" y="893816"/>
                  </a:lnTo>
                  <a:lnTo>
                    <a:pt x="0" y="888603"/>
                  </a:lnTo>
                  <a:lnTo>
                    <a:pt x="1789" y="858447"/>
                  </a:lnTo>
                  <a:lnTo>
                    <a:pt x="3174" y="827774"/>
                  </a:lnTo>
                  <a:lnTo>
                    <a:pt x="3857" y="823607"/>
                  </a:lnTo>
                  <a:lnTo>
                    <a:pt x="3956" y="821928"/>
                  </a:lnTo>
                  <a:lnTo>
                    <a:pt x="12710" y="769543"/>
                  </a:lnTo>
                  <a:lnTo>
                    <a:pt x="15078" y="755086"/>
                  </a:lnTo>
                  <a:lnTo>
                    <a:pt x="15224" y="754500"/>
                  </a:lnTo>
                  <a:lnTo>
                    <a:pt x="15430" y="753269"/>
                  </a:lnTo>
                  <a:lnTo>
                    <a:pt x="24133" y="718344"/>
                  </a:lnTo>
                  <a:lnTo>
                    <a:pt x="29276" y="700485"/>
                  </a:lnTo>
                  <a:lnTo>
                    <a:pt x="34419" y="682228"/>
                  </a:lnTo>
                  <a:lnTo>
                    <a:pt x="34818" y="681942"/>
                  </a:lnTo>
                  <a:lnTo>
                    <a:pt x="34916" y="681603"/>
                  </a:lnTo>
                  <a:lnTo>
                    <a:pt x="61500" y="608914"/>
                  </a:lnTo>
                  <a:lnTo>
                    <a:pt x="96020" y="539006"/>
                  </a:lnTo>
                  <a:lnTo>
                    <a:pt x="136094" y="471084"/>
                  </a:lnTo>
                  <a:lnTo>
                    <a:pt x="182120" y="406737"/>
                  </a:lnTo>
                  <a:lnTo>
                    <a:pt x="234097" y="345965"/>
                  </a:lnTo>
                  <a:lnTo>
                    <a:pt x="290042" y="288370"/>
                  </a:lnTo>
                  <a:lnTo>
                    <a:pt x="350749" y="235145"/>
                  </a:lnTo>
                  <a:lnTo>
                    <a:pt x="415423" y="186289"/>
                  </a:lnTo>
                  <a:lnTo>
                    <a:pt x="483272" y="142596"/>
                  </a:lnTo>
                  <a:lnTo>
                    <a:pt x="554294" y="104068"/>
                  </a:lnTo>
                  <a:lnTo>
                    <a:pt x="627698" y="70305"/>
                  </a:lnTo>
                  <a:lnTo>
                    <a:pt x="703482" y="43295"/>
                  </a:lnTo>
                  <a:lnTo>
                    <a:pt x="780456" y="21846"/>
                  </a:lnTo>
                  <a:lnTo>
                    <a:pt x="858620" y="7547"/>
                  </a:lnTo>
                  <a:lnTo>
                    <a:pt x="936785" y="397"/>
                  </a:lnTo>
                  <a:close/>
                </a:path>
              </a:pathLst>
            </a:custGeom>
            <a:solidFill>
              <a:srgbClr val="EC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341"/>
            <p:cNvSpPr>
              <a:spLocks/>
            </p:cNvSpPr>
            <p:nvPr/>
          </p:nvSpPr>
          <p:spPr bwMode="auto">
            <a:xfrm>
              <a:off x="6902105" y="2656451"/>
              <a:ext cx="887480" cy="822333"/>
            </a:xfrm>
            <a:custGeom>
              <a:avLst/>
              <a:gdLst>
                <a:gd name="connsiteX0" fmla="*/ 715616 w 1146175"/>
                <a:gd name="connsiteY0" fmla="*/ 0 h 1062038"/>
                <a:gd name="connsiteX1" fmla="*/ 743765 w 1146175"/>
                <a:gd name="connsiteY1" fmla="*/ 397 h 1062038"/>
                <a:gd name="connsiteX2" fmla="*/ 798081 w 1146175"/>
                <a:gd name="connsiteY2" fmla="*/ 6348 h 1062038"/>
                <a:gd name="connsiteX3" fmla="*/ 849621 w 1146175"/>
                <a:gd name="connsiteY3" fmla="*/ 16663 h 1062038"/>
                <a:gd name="connsiteX4" fmla="*/ 897196 w 1146175"/>
                <a:gd name="connsiteY4" fmla="*/ 32532 h 1062038"/>
                <a:gd name="connsiteX5" fmla="*/ 941997 w 1146175"/>
                <a:gd name="connsiteY5" fmla="*/ 52368 h 1062038"/>
                <a:gd name="connsiteX6" fmla="*/ 982832 w 1146175"/>
                <a:gd name="connsiteY6" fmla="*/ 76568 h 1062038"/>
                <a:gd name="connsiteX7" fmla="*/ 1019307 w 1146175"/>
                <a:gd name="connsiteY7" fmla="*/ 105529 h 1062038"/>
                <a:gd name="connsiteX8" fmla="*/ 1051420 w 1146175"/>
                <a:gd name="connsiteY8" fmla="*/ 138061 h 1062038"/>
                <a:gd name="connsiteX9" fmla="*/ 1079966 w 1146175"/>
                <a:gd name="connsiteY9" fmla="*/ 173767 h 1062038"/>
                <a:gd name="connsiteX10" fmla="*/ 1102961 w 1146175"/>
                <a:gd name="connsiteY10" fmla="*/ 213439 h 1062038"/>
                <a:gd name="connsiteX11" fmla="*/ 1118980 w 1146175"/>
                <a:gd name="connsiteY11" fmla="*/ 250377 h 1062038"/>
                <a:gd name="connsiteX12" fmla="*/ 1120378 w 1146175"/>
                <a:gd name="connsiteY12" fmla="*/ 249238 h 1062038"/>
                <a:gd name="connsiteX13" fmla="*/ 1127125 w 1146175"/>
                <a:gd name="connsiteY13" fmla="*/ 267891 h 1062038"/>
                <a:gd name="connsiteX14" fmla="*/ 1137840 w 1146175"/>
                <a:gd name="connsiteY14" fmla="*/ 307181 h 1062038"/>
                <a:gd name="connsiteX15" fmla="*/ 1141412 w 1146175"/>
                <a:gd name="connsiteY15" fmla="*/ 327422 h 1062038"/>
                <a:gd name="connsiteX16" fmla="*/ 1139914 w 1146175"/>
                <a:gd name="connsiteY16" fmla="*/ 328393 h 1062038"/>
                <a:gd name="connsiteX17" fmla="*/ 1143400 w 1146175"/>
                <a:gd name="connsiteY17" fmla="*/ 348326 h 1062038"/>
                <a:gd name="connsiteX18" fmla="*/ 1146175 w 1146175"/>
                <a:gd name="connsiteY18" fmla="*/ 397917 h 1062038"/>
                <a:gd name="connsiteX19" fmla="*/ 1143400 w 1146175"/>
                <a:gd name="connsiteY19" fmla="*/ 449888 h 1062038"/>
                <a:gd name="connsiteX20" fmla="*/ 1134678 w 1146175"/>
                <a:gd name="connsiteY20" fmla="*/ 503447 h 1062038"/>
                <a:gd name="connsiteX21" fmla="*/ 1127938 w 1146175"/>
                <a:gd name="connsiteY21" fmla="*/ 531218 h 1062038"/>
                <a:gd name="connsiteX22" fmla="*/ 1120009 w 1146175"/>
                <a:gd name="connsiteY22" fmla="*/ 558592 h 1062038"/>
                <a:gd name="connsiteX23" fmla="*/ 1119126 w 1146175"/>
                <a:gd name="connsiteY23" fmla="*/ 560929 h 1062038"/>
                <a:gd name="connsiteX24" fmla="*/ 1120378 w 1146175"/>
                <a:gd name="connsiteY24" fmla="*/ 561975 h 1062038"/>
                <a:gd name="connsiteX25" fmla="*/ 1110059 w 1146175"/>
                <a:gd name="connsiteY25" fmla="*/ 590947 h 1062038"/>
                <a:gd name="connsiteX26" fmla="*/ 1085056 w 1146175"/>
                <a:gd name="connsiteY26" fmla="*/ 647700 h 1062038"/>
                <a:gd name="connsiteX27" fmla="*/ 1054497 w 1146175"/>
                <a:gd name="connsiteY27" fmla="*/ 702072 h 1062038"/>
                <a:gd name="connsiteX28" fmla="*/ 1018381 w 1146175"/>
                <a:gd name="connsiteY28" fmla="*/ 754063 h 1062038"/>
                <a:gd name="connsiteX29" fmla="*/ 978297 w 1146175"/>
                <a:gd name="connsiteY29" fmla="*/ 803672 h 1062038"/>
                <a:gd name="connsiteX30" fmla="*/ 933847 w 1146175"/>
                <a:gd name="connsiteY30" fmla="*/ 849313 h 1062038"/>
                <a:gd name="connsiteX31" fmla="*/ 885825 w 1146175"/>
                <a:gd name="connsiteY31" fmla="*/ 891382 h 1062038"/>
                <a:gd name="connsiteX32" fmla="*/ 833834 w 1146175"/>
                <a:gd name="connsiteY32" fmla="*/ 930276 h 1062038"/>
                <a:gd name="connsiteX33" fmla="*/ 807243 w 1146175"/>
                <a:gd name="connsiteY33" fmla="*/ 947738 h 1062038"/>
                <a:gd name="connsiteX34" fmla="*/ 806257 w 1146175"/>
                <a:gd name="connsiteY34" fmla="*/ 946717 h 1062038"/>
                <a:gd name="connsiteX35" fmla="*/ 791341 w 1146175"/>
                <a:gd name="connsiteY35" fmla="*/ 956509 h 1062038"/>
                <a:gd name="connsiteX36" fmla="*/ 739008 w 1146175"/>
                <a:gd name="connsiteY36" fmla="*/ 985470 h 1062038"/>
                <a:gd name="connsiteX37" fmla="*/ 685485 w 1146175"/>
                <a:gd name="connsiteY37" fmla="*/ 1009273 h 1062038"/>
                <a:gd name="connsiteX38" fmla="*/ 630773 w 1146175"/>
                <a:gd name="connsiteY38" fmla="*/ 1029507 h 1062038"/>
                <a:gd name="connsiteX39" fmla="*/ 574079 w 1146175"/>
                <a:gd name="connsiteY39" fmla="*/ 1045376 h 1062038"/>
                <a:gd name="connsiteX40" fmla="*/ 516988 w 1146175"/>
                <a:gd name="connsiteY40" fmla="*/ 1055691 h 1062038"/>
                <a:gd name="connsiteX41" fmla="*/ 459501 w 1146175"/>
                <a:gd name="connsiteY41" fmla="*/ 1061245 h 1062038"/>
                <a:gd name="connsiteX42" fmla="*/ 430559 w 1146175"/>
                <a:gd name="connsiteY42" fmla="*/ 1062038 h 1062038"/>
                <a:gd name="connsiteX43" fmla="*/ 402410 w 1146175"/>
                <a:gd name="connsiteY43" fmla="*/ 1061245 h 1062038"/>
                <a:gd name="connsiteX44" fmla="*/ 348095 w 1146175"/>
                <a:gd name="connsiteY44" fmla="*/ 1055691 h 1062038"/>
                <a:gd name="connsiteX45" fmla="*/ 296555 w 1146175"/>
                <a:gd name="connsiteY45" fmla="*/ 1045376 h 1062038"/>
                <a:gd name="connsiteX46" fmla="*/ 248979 w 1146175"/>
                <a:gd name="connsiteY46" fmla="*/ 1029507 h 1062038"/>
                <a:gd name="connsiteX47" fmla="*/ 204179 w 1146175"/>
                <a:gd name="connsiteY47" fmla="*/ 1009273 h 1062038"/>
                <a:gd name="connsiteX48" fmla="*/ 163740 w 1146175"/>
                <a:gd name="connsiteY48" fmla="*/ 985470 h 1062038"/>
                <a:gd name="connsiteX49" fmla="*/ 126868 w 1146175"/>
                <a:gd name="connsiteY49" fmla="*/ 956509 h 1062038"/>
                <a:gd name="connsiteX50" fmla="*/ 94755 w 1146175"/>
                <a:gd name="connsiteY50" fmla="*/ 923977 h 1062038"/>
                <a:gd name="connsiteX51" fmla="*/ 67003 w 1146175"/>
                <a:gd name="connsiteY51" fmla="*/ 888272 h 1062038"/>
                <a:gd name="connsiteX52" fmla="*/ 43215 w 1146175"/>
                <a:gd name="connsiteY52" fmla="*/ 848599 h 1062038"/>
                <a:gd name="connsiteX53" fmla="*/ 24977 w 1146175"/>
                <a:gd name="connsiteY53" fmla="*/ 806546 h 1062038"/>
                <a:gd name="connsiteX54" fmla="*/ 11498 w 1146175"/>
                <a:gd name="connsiteY54" fmla="*/ 760922 h 1062038"/>
                <a:gd name="connsiteX55" fmla="*/ 2775 w 1146175"/>
                <a:gd name="connsiteY55" fmla="*/ 713712 h 1062038"/>
                <a:gd name="connsiteX56" fmla="*/ 0 w 1146175"/>
                <a:gd name="connsiteY56" fmla="*/ 664121 h 1062038"/>
                <a:gd name="connsiteX57" fmla="*/ 912 w 1146175"/>
                <a:gd name="connsiteY57" fmla="*/ 647039 h 1062038"/>
                <a:gd name="connsiteX58" fmla="*/ 0 w 1146175"/>
                <a:gd name="connsiteY58" fmla="*/ 647700 h 1062038"/>
                <a:gd name="connsiteX59" fmla="*/ 812 w 1146175"/>
                <a:gd name="connsiteY59" fmla="*/ 627558 h 1062038"/>
                <a:gd name="connsiteX60" fmla="*/ 5680 w 1146175"/>
                <a:gd name="connsiteY60" fmla="*/ 587274 h 1062038"/>
                <a:gd name="connsiteX61" fmla="*/ 9331 w 1146175"/>
                <a:gd name="connsiteY61" fmla="*/ 566737 h 1062038"/>
                <a:gd name="connsiteX62" fmla="*/ 10016 w 1146175"/>
                <a:gd name="connsiteY62" fmla="*/ 567689 h 1062038"/>
                <a:gd name="connsiteX63" fmla="*/ 11498 w 1146175"/>
                <a:gd name="connsiteY63" fmla="*/ 558592 h 1062038"/>
                <a:gd name="connsiteX64" fmla="*/ 18238 w 1146175"/>
                <a:gd name="connsiteY64" fmla="*/ 531218 h 1062038"/>
                <a:gd name="connsiteX65" fmla="*/ 26167 w 1146175"/>
                <a:gd name="connsiteY65" fmla="*/ 503447 h 1062038"/>
                <a:gd name="connsiteX66" fmla="*/ 26989 w 1146175"/>
                <a:gd name="connsiteY66" fmla="*/ 501269 h 1062038"/>
                <a:gd name="connsiteX67" fmla="*/ 32192 w 1146175"/>
                <a:gd name="connsiteY67" fmla="*/ 484421 h 1062038"/>
                <a:gd name="connsiteX68" fmla="*/ 40581 w 1146175"/>
                <a:gd name="connsiteY68" fmla="*/ 463628 h 1062038"/>
                <a:gd name="connsiteX69" fmla="*/ 41399 w 1146175"/>
                <a:gd name="connsiteY69" fmla="*/ 463098 h 1062038"/>
                <a:gd name="connsiteX70" fmla="*/ 46386 w 1146175"/>
                <a:gd name="connsiteY70" fmla="*/ 449888 h 1062038"/>
                <a:gd name="connsiteX71" fmla="*/ 70967 w 1146175"/>
                <a:gd name="connsiteY71" fmla="*/ 397917 h 1062038"/>
                <a:gd name="connsiteX72" fmla="*/ 100702 w 1146175"/>
                <a:gd name="connsiteY72" fmla="*/ 348326 h 1062038"/>
                <a:gd name="connsiteX73" fmla="*/ 134401 w 1146175"/>
                <a:gd name="connsiteY73" fmla="*/ 300719 h 1062038"/>
                <a:gd name="connsiteX74" fmla="*/ 172462 w 1146175"/>
                <a:gd name="connsiteY74" fmla="*/ 255492 h 1062038"/>
                <a:gd name="connsiteX75" fmla="*/ 213297 w 1146175"/>
                <a:gd name="connsiteY75" fmla="*/ 213439 h 1062038"/>
                <a:gd name="connsiteX76" fmla="*/ 258098 w 1146175"/>
                <a:gd name="connsiteY76" fmla="*/ 173767 h 1062038"/>
                <a:gd name="connsiteX77" fmla="*/ 305277 w 1146175"/>
                <a:gd name="connsiteY77" fmla="*/ 138061 h 1062038"/>
                <a:gd name="connsiteX78" fmla="*/ 354835 w 1146175"/>
                <a:gd name="connsiteY78" fmla="*/ 105529 h 1062038"/>
                <a:gd name="connsiteX79" fmla="*/ 407168 w 1146175"/>
                <a:gd name="connsiteY79" fmla="*/ 76568 h 1062038"/>
                <a:gd name="connsiteX80" fmla="*/ 460690 w 1146175"/>
                <a:gd name="connsiteY80" fmla="*/ 52368 h 1062038"/>
                <a:gd name="connsiteX81" fmla="*/ 515402 w 1146175"/>
                <a:gd name="connsiteY81" fmla="*/ 32532 h 1062038"/>
                <a:gd name="connsiteX82" fmla="*/ 572097 w 1146175"/>
                <a:gd name="connsiteY82" fmla="*/ 16663 h 1062038"/>
                <a:gd name="connsiteX83" fmla="*/ 629187 w 1146175"/>
                <a:gd name="connsiteY83" fmla="*/ 6348 h 1062038"/>
                <a:gd name="connsiteX84" fmla="*/ 686674 w 1146175"/>
                <a:gd name="connsiteY84" fmla="*/ 397 h 106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146175" h="1062038">
                  <a:moveTo>
                    <a:pt x="715616" y="0"/>
                  </a:moveTo>
                  <a:lnTo>
                    <a:pt x="743765" y="397"/>
                  </a:lnTo>
                  <a:lnTo>
                    <a:pt x="798081" y="6348"/>
                  </a:lnTo>
                  <a:lnTo>
                    <a:pt x="849621" y="16663"/>
                  </a:lnTo>
                  <a:lnTo>
                    <a:pt x="897196" y="32532"/>
                  </a:lnTo>
                  <a:lnTo>
                    <a:pt x="941997" y="52368"/>
                  </a:lnTo>
                  <a:lnTo>
                    <a:pt x="982832" y="76568"/>
                  </a:lnTo>
                  <a:lnTo>
                    <a:pt x="1019307" y="105529"/>
                  </a:lnTo>
                  <a:lnTo>
                    <a:pt x="1051420" y="138061"/>
                  </a:lnTo>
                  <a:lnTo>
                    <a:pt x="1079966" y="173767"/>
                  </a:lnTo>
                  <a:lnTo>
                    <a:pt x="1102961" y="213439"/>
                  </a:lnTo>
                  <a:lnTo>
                    <a:pt x="1118980" y="250377"/>
                  </a:lnTo>
                  <a:lnTo>
                    <a:pt x="1120378" y="249238"/>
                  </a:lnTo>
                  <a:lnTo>
                    <a:pt x="1127125" y="267891"/>
                  </a:lnTo>
                  <a:lnTo>
                    <a:pt x="1137840" y="307181"/>
                  </a:lnTo>
                  <a:lnTo>
                    <a:pt x="1141412" y="327422"/>
                  </a:lnTo>
                  <a:lnTo>
                    <a:pt x="1139914" y="328393"/>
                  </a:lnTo>
                  <a:lnTo>
                    <a:pt x="1143400" y="348326"/>
                  </a:lnTo>
                  <a:lnTo>
                    <a:pt x="1146175" y="397917"/>
                  </a:lnTo>
                  <a:lnTo>
                    <a:pt x="1143400" y="449888"/>
                  </a:lnTo>
                  <a:lnTo>
                    <a:pt x="1134678" y="503447"/>
                  </a:lnTo>
                  <a:lnTo>
                    <a:pt x="1127938" y="531218"/>
                  </a:lnTo>
                  <a:lnTo>
                    <a:pt x="1120009" y="558592"/>
                  </a:lnTo>
                  <a:lnTo>
                    <a:pt x="1119126" y="560929"/>
                  </a:lnTo>
                  <a:lnTo>
                    <a:pt x="1120378" y="561975"/>
                  </a:lnTo>
                  <a:lnTo>
                    <a:pt x="1110059" y="590947"/>
                  </a:lnTo>
                  <a:lnTo>
                    <a:pt x="1085056" y="647700"/>
                  </a:lnTo>
                  <a:lnTo>
                    <a:pt x="1054497" y="702072"/>
                  </a:lnTo>
                  <a:lnTo>
                    <a:pt x="1018381" y="754063"/>
                  </a:lnTo>
                  <a:lnTo>
                    <a:pt x="978297" y="803672"/>
                  </a:lnTo>
                  <a:lnTo>
                    <a:pt x="933847" y="849313"/>
                  </a:lnTo>
                  <a:lnTo>
                    <a:pt x="885825" y="891382"/>
                  </a:lnTo>
                  <a:lnTo>
                    <a:pt x="833834" y="930276"/>
                  </a:lnTo>
                  <a:lnTo>
                    <a:pt x="807243" y="947738"/>
                  </a:lnTo>
                  <a:lnTo>
                    <a:pt x="806257" y="946717"/>
                  </a:lnTo>
                  <a:lnTo>
                    <a:pt x="791341" y="956509"/>
                  </a:lnTo>
                  <a:lnTo>
                    <a:pt x="739008" y="985470"/>
                  </a:lnTo>
                  <a:lnTo>
                    <a:pt x="685485" y="1009273"/>
                  </a:lnTo>
                  <a:lnTo>
                    <a:pt x="630773" y="1029507"/>
                  </a:lnTo>
                  <a:lnTo>
                    <a:pt x="574079" y="1045376"/>
                  </a:lnTo>
                  <a:lnTo>
                    <a:pt x="516988" y="1055691"/>
                  </a:lnTo>
                  <a:lnTo>
                    <a:pt x="459501" y="1061245"/>
                  </a:lnTo>
                  <a:lnTo>
                    <a:pt x="430559" y="1062038"/>
                  </a:lnTo>
                  <a:lnTo>
                    <a:pt x="402410" y="1061245"/>
                  </a:lnTo>
                  <a:lnTo>
                    <a:pt x="348095" y="1055691"/>
                  </a:lnTo>
                  <a:lnTo>
                    <a:pt x="296555" y="1045376"/>
                  </a:lnTo>
                  <a:lnTo>
                    <a:pt x="248979" y="1029507"/>
                  </a:lnTo>
                  <a:lnTo>
                    <a:pt x="204179" y="1009273"/>
                  </a:lnTo>
                  <a:lnTo>
                    <a:pt x="163740" y="985470"/>
                  </a:lnTo>
                  <a:lnTo>
                    <a:pt x="126868" y="956509"/>
                  </a:lnTo>
                  <a:lnTo>
                    <a:pt x="94755" y="923977"/>
                  </a:lnTo>
                  <a:lnTo>
                    <a:pt x="67003" y="888272"/>
                  </a:lnTo>
                  <a:lnTo>
                    <a:pt x="43215" y="848599"/>
                  </a:lnTo>
                  <a:lnTo>
                    <a:pt x="24977" y="806546"/>
                  </a:lnTo>
                  <a:lnTo>
                    <a:pt x="11498" y="760922"/>
                  </a:lnTo>
                  <a:lnTo>
                    <a:pt x="2775" y="713712"/>
                  </a:lnTo>
                  <a:lnTo>
                    <a:pt x="0" y="664121"/>
                  </a:lnTo>
                  <a:lnTo>
                    <a:pt x="912" y="647039"/>
                  </a:lnTo>
                  <a:lnTo>
                    <a:pt x="0" y="647700"/>
                  </a:lnTo>
                  <a:lnTo>
                    <a:pt x="812" y="627558"/>
                  </a:lnTo>
                  <a:lnTo>
                    <a:pt x="5680" y="587274"/>
                  </a:lnTo>
                  <a:lnTo>
                    <a:pt x="9331" y="566737"/>
                  </a:lnTo>
                  <a:lnTo>
                    <a:pt x="10016" y="567689"/>
                  </a:lnTo>
                  <a:lnTo>
                    <a:pt x="11498" y="558592"/>
                  </a:lnTo>
                  <a:lnTo>
                    <a:pt x="18238" y="531218"/>
                  </a:lnTo>
                  <a:lnTo>
                    <a:pt x="26167" y="503447"/>
                  </a:lnTo>
                  <a:lnTo>
                    <a:pt x="26989" y="501269"/>
                  </a:lnTo>
                  <a:lnTo>
                    <a:pt x="32192" y="484421"/>
                  </a:lnTo>
                  <a:lnTo>
                    <a:pt x="40581" y="463628"/>
                  </a:lnTo>
                  <a:lnTo>
                    <a:pt x="41399" y="463098"/>
                  </a:lnTo>
                  <a:lnTo>
                    <a:pt x="46386" y="449888"/>
                  </a:lnTo>
                  <a:lnTo>
                    <a:pt x="70967" y="397917"/>
                  </a:lnTo>
                  <a:lnTo>
                    <a:pt x="100702" y="348326"/>
                  </a:lnTo>
                  <a:lnTo>
                    <a:pt x="134401" y="300719"/>
                  </a:lnTo>
                  <a:lnTo>
                    <a:pt x="172462" y="255492"/>
                  </a:lnTo>
                  <a:lnTo>
                    <a:pt x="213297" y="213439"/>
                  </a:lnTo>
                  <a:lnTo>
                    <a:pt x="258098" y="173767"/>
                  </a:lnTo>
                  <a:lnTo>
                    <a:pt x="305277" y="138061"/>
                  </a:lnTo>
                  <a:lnTo>
                    <a:pt x="354835" y="105529"/>
                  </a:lnTo>
                  <a:lnTo>
                    <a:pt x="407168" y="76568"/>
                  </a:lnTo>
                  <a:lnTo>
                    <a:pt x="460690" y="52368"/>
                  </a:lnTo>
                  <a:lnTo>
                    <a:pt x="515402" y="32532"/>
                  </a:lnTo>
                  <a:lnTo>
                    <a:pt x="572097" y="16663"/>
                  </a:lnTo>
                  <a:lnTo>
                    <a:pt x="629187" y="6348"/>
                  </a:lnTo>
                  <a:lnTo>
                    <a:pt x="686674" y="3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7131964" y="2874018"/>
              <a:ext cx="427761" cy="387197"/>
            </a:xfrm>
            <a:custGeom>
              <a:avLst/>
              <a:gdLst>
                <a:gd name="connsiteX0" fmla="*/ 343243 w 552450"/>
                <a:gd name="connsiteY0" fmla="*/ 0 h 500063"/>
                <a:gd name="connsiteX1" fmla="*/ 343289 w 552450"/>
                <a:gd name="connsiteY1" fmla="*/ 1 h 500063"/>
                <a:gd name="connsiteX2" fmla="*/ 343352 w 552450"/>
                <a:gd name="connsiteY2" fmla="*/ 0 h 500063"/>
                <a:gd name="connsiteX3" fmla="*/ 357266 w 552450"/>
                <a:gd name="connsiteY3" fmla="*/ 397 h 500063"/>
                <a:gd name="connsiteX4" fmla="*/ 383502 w 552450"/>
                <a:gd name="connsiteY4" fmla="*/ 3175 h 500063"/>
                <a:gd name="connsiteX5" fmla="*/ 408149 w 552450"/>
                <a:gd name="connsiteY5" fmla="*/ 7938 h 500063"/>
                <a:gd name="connsiteX6" fmla="*/ 431603 w 552450"/>
                <a:gd name="connsiteY6" fmla="*/ 15478 h 500063"/>
                <a:gd name="connsiteX7" fmla="*/ 453069 w 552450"/>
                <a:gd name="connsiteY7" fmla="*/ 24606 h 500063"/>
                <a:gd name="connsiteX8" fmla="*/ 472548 w 552450"/>
                <a:gd name="connsiteY8" fmla="*/ 36116 h 500063"/>
                <a:gd name="connsiteX9" fmla="*/ 490834 w 552450"/>
                <a:gd name="connsiteY9" fmla="*/ 50006 h 500063"/>
                <a:gd name="connsiteX10" fmla="*/ 506337 w 552450"/>
                <a:gd name="connsiteY10" fmla="*/ 64691 h 500063"/>
                <a:gd name="connsiteX11" fmla="*/ 520251 w 552450"/>
                <a:gd name="connsiteY11" fmla="*/ 81756 h 500063"/>
                <a:gd name="connsiteX12" fmla="*/ 531381 w 552450"/>
                <a:gd name="connsiteY12" fmla="*/ 100410 h 500063"/>
                <a:gd name="connsiteX13" fmla="*/ 540127 w 552450"/>
                <a:gd name="connsiteY13" fmla="*/ 120253 h 500063"/>
                <a:gd name="connsiteX14" fmla="*/ 546885 w 552450"/>
                <a:gd name="connsiteY14" fmla="*/ 141685 h 500063"/>
                <a:gd name="connsiteX15" fmla="*/ 550860 w 552450"/>
                <a:gd name="connsiteY15" fmla="*/ 164307 h 500063"/>
                <a:gd name="connsiteX16" fmla="*/ 552450 w 552450"/>
                <a:gd name="connsiteY16" fmla="*/ 187325 h 500063"/>
                <a:gd name="connsiteX17" fmla="*/ 552447 w 552450"/>
                <a:gd name="connsiteY17" fmla="*/ 187427 h 500063"/>
                <a:gd name="connsiteX18" fmla="*/ 552450 w 552450"/>
                <a:gd name="connsiteY18" fmla="*/ 187474 h 500063"/>
                <a:gd name="connsiteX19" fmla="*/ 551655 w 552450"/>
                <a:gd name="connsiteY19" fmla="*/ 212100 h 500063"/>
                <a:gd name="connsiteX20" fmla="*/ 547280 w 552450"/>
                <a:gd name="connsiteY20" fmla="*/ 236726 h 500063"/>
                <a:gd name="connsiteX21" fmla="*/ 544496 w 552450"/>
                <a:gd name="connsiteY21" fmla="*/ 250230 h 500063"/>
                <a:gd name="connsiteX22" fmla="*/ 540518 w 552450"/>
                <a:gd name="connsiteY22" fmla="*/ 263338 h 500063"/>
                <a:gd name="connsiteX23" fmla="*/ 535792 w 552450"/>
                <a:gd name="connsiteY23" fmla="*/ 275530 h 500063"/>
                <a:gd name="connsiteX24" fmla="*/ 530984 w 552450"/>
                <a:gd name="connsiteY24" fmla="*/ 288132 h 500063"/>
                <a:gd name="connsiteX25" fmla="*/ 526563 w 552450"/>
                <a:gd name="connsiteY25" fmla="*/ 296771 h 500063"/>
                <a:gd name="connsiteX26" fmla="*/ 512677 w 552450"/>
                <a:gd name="connsiteY26" fmla="*/ 324505 h 500063"/>
                <a:gd name="connsiteX27" fmla="*/ 480461 w 552450"/>
                <a:gd name="connsiteY27" fmla="*/ 369387 h 500063"/>
                <a:gd name="connsiteX28" fmla="*/ 440687 w 552450"/>
                <a:gd name="connsiteY28" fmla="*/ 409504 h 500063"/>
                <a:gd name="connsiteX29" fmla="*/ 425271 w 552450"/>
                <a:gd name="connsiteY29" fmla="*/ 420983 h 500063"/>
                <a:gd name="connsiteX30" fmla="*/ 417689 w 552450"/>
                <a:gd name="connsiteY30" fmla="*/ 427038 h 500063"/>
                <a:gd name="connsiteX31" fmla="*/ 417740 w 552450"/>
                <a:gd name="connsiteY31" fmla="*/ 426590 h 500063"/>
                <a:gd name="connsiteX32" fmla="*/ 395346 w 552450"/>
                <a:gd name="connsiteY32" fmla="*/ 443265 h 500063"/>
                <a:gd name="connsiteX33" fmla="*/ 345232 w 552450"/>
                <a:gd name="connsiteY33" fmla="*/ 470274 h 500063"/>
                <a:gd name="connsiteX34" fmla="*/ 292333 w 552450"/>
                <a:gd name="connsiteY34" fmla="*/ 489339 h 500063"/>
                <a:gd name="connsiteX35" fmla="*/ 250969 w 552450"/>
                <a:gd name="connsiteY35" fmla="*/ 496886 h 500063"/>
                <a:gd name="connsiteX36" fmla="*/ 223128 w 552450"/>
                <a:gd name="connsiteY36" fmla="*/ 499269 h 500063"/>
                <a:gd name="connsiteX37" fmla="*/ 209207 w 552450"/>
                <a:gd name="connsiteY37" fmla="*/ 500063 h 500063"/>
                <a:gd name="connsiteX38" fmla="*/ 195287 w 552450"/>
                <a:gd name="connsiteY38" fmla="*/ 499269 h 500063"/>
                <a:gd name="connsiteX39" fmla="*/ 169036 w 552450"/>
                <a:gd name="connsiteY39" fmla="*/ 496886 h 500063"/>
                <a:gd name="connsiteX40" fmla="*/ 144377 w 552450"/>
                <a:gd name="connsiteY40" fmla="*/ 492119 h 500063"/>
                <a:gd name="connsiteX41" fmla="*/ 120911 w 552450"/>
                <a:gd name="connsiteY41" fmla="*/ 484970 h 500063"/>
                <a:gd name="connsiteX42" fmla="*/ 99433 w 552450"/>
                <a:gd name="connsiteY42" fmla="*/ 475437 h 500063"/>
                <a:gd name="connsiteX43" fmla="*/ 79944 w 552450"/>
                <a:gd name="connsiteY43" fmla="*/ 463919 h 500063"/>
                <a:gd name="connsiteX44" fmla="*/ 61649 w 552450"/>
                <a:gd name="connsiteY44" fmla="*/ 450414 h 500063"/>
                <a:gd name="connsiteX45" fmla="*/ 46137 w 552450"/>
                <a:gd name="connsiteY45" fmla="*/ 434924 h 500063"/>
                <a:gd name="connsiteX46" fmla="*/ 32217 w 552450"/>
                <a:gd name="connsiteY46" fmla="*/ 418242 h 500063"/>
                <a:gd name="connsiteX47" fmla="*/ 21080 w 552450"/>
                <a:gd name="connsiteY47" fmla="*/ 399574 h 500063"/>
                <a:gd name="connsiteX48" fmla="*/ 12330 w 552450"/>
                <a:gd name="connsiteY48" fmla="*/ 379317 h 500063"/>
                <a:gd name="connsiteX49" fmla="*/ 5569 w 552450"/>
                <a:gd name="connsiteY49" fmla="*/ 358266 h 500063"/>
                <a:gd name="connsiteX50" fmla="*/ 1591 w 552450"/>
                <a:gd name="connsiteY50" fmla="*/ 335626 h 500063"/>
                <a:gd name="connsiteX51" fmla="*/ 0 w 552450"/>
                <a:gd name="connsiteY51" fmla="*/ 312589 h 500063"/>
                <a:gd name="connsiteX52" fmla="*/ 796 w 552450"/>
                <a:gd name="connsiteY52" fmla="*/ 287963 h 500063"/>
                <a:gd name="connsiteX53" fmla="*/ 5171 w 552450"/>
                <a:gd name="connsiteY53" fmla="*/ 263338 h 500063"/>
                <a:gd name="connsiteX54" fmla="*/ 8353 w 552450"/>
                <a:gd name="connsiteY54" fmla="*/ 250230 h 500063"/>
                <a:gd name="connsiteX55" fmla="*/ 11932 w 552450"/>
                <a:gd name="connsiteY55" fmla="*/ 236726 h 500063"/>
                <a:gd name="connsiteX56" fmla="*/ 21478 w 552450"/>
                <a:gd name="connsiteY56" fmla="*/ 212100 h 500063"/>
                <a:gd name="connsiteX57" fmla="*/ 39773 w 552450"/>
                <a:gd name="connsiteY57" fmla="*/ 175558 h 500063"/>
                <a:gd name="connsiteX58" fmla="*/ 71990 w 552450"/>
                <a:gd name="connsiteY58" fmla="*/ 130676 h 500063"/>
                <a:gd name="connsiteX59" fmla="*/ 78414 w 552450"/>
                <a:gd name="connsiteY59" fmla="*/ 124197 h 500063"/>
                <a:gd name="connsiteX60" fmla="*/ 79396 w 552450"/>
                <a:gd name="connsiteY60" fmla="*/ 123032 h 500063"/>
                <a:gd name="connsiteX61" fmla="*/ 86604 w 552450"/>
                <a:gd name="connsiteY61" fmla="*/ 115935 h 500063"/>
                <a:gd name="connsiteX62" fmla="*/ 111763 w 552450"/>
                <a:gd name="connsiteY62" fmla="*/ 90560 h 500063"/>
                <a:gd name="connsiteX63" fmla="*/ 124385 w 552450"/>
                <a:gd name="connsiteY63" fmla="*/ 81272 h 500063"/>
                <a:gd name="connsiteX64" fmla="*/ 138627 w 552450"/>
                <a:gd name="connsiteY64" fmla="*/ 69453 h 500063"/>
                <a:gd name="connsiteX65" fmla="*/ 150911 w 552450"/>
                <a:gd name="connsiteY65" fmla="*/ 61753 h 500063"/>
                <a:gd name="connsiteX66" fmla="*/ 157104 w 552450"/>
                <a:gd name="connsiteY66" fmla="*/ 57196 h 500063"/>
                <a:gd name="connsiteX67" fmla="*/ 165539 w 552450"/>
                <a:gd name="connsiteY67" fmla="*/ 52583 h 500063"/>
                <a:gd name="connsiteX68" fmla="*/ 172814 w 552450"/>
                <a:gd name="connsiteY68" fmla="*/ 48022 h 500063"/>
                <a:gd name="connsiteX69" fmla="*/ 191678 w 552450"/>
                <a:gd name="connsiteY69" fmla="*/ 38288 h 500063"/>
                <a:gd name="connsiteX70" fmla="*/ 207219 w 552450"/>
                <a:gd name="connsiteY70" fmla="*/ 29789 h 500063"/>
                <a:gd name="connsiteX71" fmla="*/ 226492 w 552450"/>
                <a:gd name="connsiteY71" fmla="*/ 22843 h 500063"/>
                <a:gd name="connsiteX72" fmla="*/ 245959 w 552450"/>
                <a:gd name="connsiteY72" fmla="*/ 15478 h 500063"/>
                <a:gd name="connsiteX73" fmla="*/ 249342 w 552450"/>
                <a:gd name="connsiteY73" fmla="*/ 14608 h 500063"/>
                <a:gd name="connsiteX74" fmla="*/ 260117 w 552450"/>
                <a:gd name="connsiteY74" fmla="*/ 10724 h 500063"/>
                <a:gd name="connsiteX75" fmla="*/ 274955 w 552450"/>
                <a:gd name="connsiteY75" fmla="*/ 8017 h 500063"/>
                <a:gd name="connsiteX76" fmla="*/ 284519 w 552450"/>
                <a:gd name="connsiteY76" fmla="*/ 5556 h 500063"/>
                <a:gd name="connsiteX77" fmla="*/ 298462 w 552450"/>
                <a:gd name="connsiteY77" fmla="*/ 3728 h 500063"/>
                <a:gd name="connsiteX78" fmla="*/ 301481 w 552450"/>
                <a:gd name="connsiteY78" fmla="*/ 3178 h 500063"/>
                <a:gd name="connsiteX79" fmla="*/ 306445 w 552450"/>
                <a:gd name="connsiteY79" fmla="*/ 2682 h 500063"/>
                <a:gd name="connsiteX80" fmla="*/ 323874 w 552450"/>
                <a:gd name="connsiteY80" fmla="*/ 397 h 500063"/>
                <a:gd name="connsiteX81" fmla="*/ 342971 w 552450"/>
                <a:gd name="connsiteY81" fmla="*/ 8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2450" h="500063">
                  <a:moveTo>
                    <a:pt x="343243" y="0"/>
                  </a:moveTo>
                  <a:lnTo>
                    <a:pt x="343289" y="1"/>
                  </a:lnTo>
                  <a:lnTo>
                    <a:pt x="343352" y="0"/>
                  </a:lnTo>
                  <a:lnTo>
                    <a:pt x="357266" y="397"/>
                  </a:lnTo>
                  <a:lnTo>
                    <a:pt x="383502" y="3175"/>
                  </a:lnTo>
                  <a:lnTo>
                    <a:pt x="408149" y="7938"/>
                  </a:lnTo>
                  <a:lnTo>
                    <a:pt x="431603" y="15478"/>
                  </a:lnTo>
                  <a:lnTo>
                    <a:pt x="453069" y="24606"/>
                  </a:lnTo>
                  <a:lnTo>
                    <a:pt x="472548" y="36116"/>
                  </a:lnTo>
                  <a:lnTo>
                    <a:pt x="490834" y="50006"/>
                  </a:lnTo>
                  <a:lnTo>
                    <a:pt x="506337" y="64691"/>
                  </a:lnTo>
                  <a:lnTo>
                    <a:pt x="520251" y="81756"/>
                  </a:lnTo>
                  <a:lnTo>
                    <a:pt x="531381" y="100410"/>
                  </a:lnTo>
                  <a:lnTo>
                    <a:pt x="540127" y="120253"/>
                  </a:lnTo>
                  <a:lnTo>
                    <a:pt x="546885" y="141685"/>
                  </a:lnTo>
                  <a:lnTo>
                    <a:pt x="550860" y="164307"/>
                  </a:lnTo>
                  <a:lnTo>
                    <a:pt x="552450" y="187325"/>
                  </a:lnTo>
                  <a:lnTo>
                    <a:pt x="552447" y="187427"/>
                  </a:lnTo>
                  <a:lnTo>
                    <a:pt x="552450" y="187474"/>
                  </a:lnTo>
                  <a:lnTo>
                    <a:pt x="551655" y="212100"/>
                  </a:lnTo>
                  <a:lnTo>
                    <a:pt x="547280" y="236726"/>
                  </a:lnTo>
                  <a:lnTo>
                    <a:pt x="544496" y="250230"/>
                  </a:lnTo>
                  <a:lnTo>
                    <a:pt x="540518" y="263338"/>
                  </a:lnTo>
                  <a:lnTo>
                    <a:pt x="535792" y="275530"/>
                  </a:lnTo>
                  <a:lnTo>
                    <a:pt x="530984" y="288132"/>
                  </a:lnTo>
                  <a:lnTo>
                    <a:pt x="526563" y="296771"/>
                  </a:lnTo>
                  <a:lnTo>
                    <a:pt x="512677" y="324505"/>
                  </a:lnTo>
                  <a:lnTo>
                    <a:pt x="480461" y="369387"/>
                  </a:lnTo>
                  <a:lnTo>
                    <a:pt x="440687" y="409504"/>
                  </a:lnTo>
                  <a:lnTo>
                    <a:pt x="425271" y="420983"/>
                  </a:lnTo>
                  <a:lnTo>
                    <a:pt x="417689" y="427038"/>
                  </a:lnTo>
                  <a:lnTo>
                    <a:pt x="417740" y="426590"/>
                  </a:lnTo>
                  <a:lnTo>
                    <a:pt x="395346" y="443265"/>
                  </a:lnTo>
                  <a:lnTo>
                    <a:pt x="345232" y="470274"/>
                  </a:lnTo>
                  <a:lnTo>
                    <a:pt x="292333" y="489339"/>
                  </a:lnTo>
                  <a:lnTo>
                    <a:pt x="250969" y="496886"/>
                  </a:lnTo>
                  <a:lnTo>
                    <a:pt x="223128" y="499269"/>
                  </a:lnTo>
                  <a:lnTo>
                    <a:pt x="209207" y="500063"/>
                  </a:lnTo>
                  <a:lnTo>
                    <a:pt x="195287" y="499269"/>
                  </a:lnTo>
                  <a:lnTo>
                    <a:pt x="169036" y="496886"/>
                  </a:lnTo>
                  <a:lnTo>
                    <a:pt x="144377" y="492119"/>
                  </a:lnTo>
                  <a:lnTo>
                    <a:pt x="120911" y="484970"/>
                  </a:lnTo>
                  <a:lnTo>
                    <a:pt x="99433" y="475437"/>
                  </a:lnTo>
                  <a:lnTo>
                    <a:pt x="79944" y="463919"/>
                  </a:lnTo>
                  <a:lnTo>
                    <a:pt x="61649" y="450414"/>
                  </a:lnTo>
                  <a:lnTo>
                    <a:pt x="46137" y="434924"/>
                  </a:lnTo>
                  <a:lnTo>
                    <a:pt x="32217" y="418242"/>
                  </a:lnTo>
                  <a:lnTo>
                    <a:pt x="21080" y="399574"/>
                  </a:lnTo>
                  <a:lnTo>
                    <a:pt x="12330" y="379317"/>
                  </a:lnTo>
                  <a:lnTo>
                    <a:pt x="5569" y="358266"/>
                  </a:lnTo>
                  <a:lnTo>
                    <a:pt x="1591" y="335626"/>
                  </a:lnTo>
                  <a:lnTo>
                    <a:pt x="0" y="312589"/>
                  </a:lnTo>
                  <a:lnTo>
                    <a:pt x="796" y="287963"/>
                  </a:lnTo>
                  <a:lnTo>
                    <a:pt x="5171" y="263338"/>
                  </a:lnTo>
                  <a:lnTo>
                    <a:pt x="8353" y="250230"/>
                  </a:lnTo>
                  <a:lnTo>
                    <a:pt x="11932" y="236726"/>
                  </a:lnTo>
                  <a:lnTo>
                    <a:pt x="21478" y="212100"/>
                  </a:lnTo>
                  <a:lnTo>
                    <a:pt x="39773" y="175558"/>
                  </a:lnTo>
                  <a:lnTo>
                    <a:pt x="71990" y="130676"/>
                  </a:lnTo>
                  <a:lnTo>
                    <a:pt x="78414" y="124197"/>
                  </a:lnTo>
                  <a:lnTo>
                    <a:pt x="79396" y="123032"/>
                  </a:lnTo>
                  <a:lnTo>
                    <a:pt x="86604" y="115935"/>
                  </a:lnTo>
                  <a:lnTo>
                    <a:pt x="111763" y="90560"/>
                  </a:lnTo>
                  <a:lnTo>
                    <a:pt x="124385" y="81272"/>
                  </a:lnTo>
                  <a:lnTo>
                    <a:pt x="138627" y="69453"/>
                  </a:lnTo>
                  <a:lnTo>
                    <a:pt x="150911" y="61753"/>
                  </a:lnTo>
                  <a:lnTo>
                    <a:pt x="157104" y="57196"/>
                  </a:lnTo>
                  <a:lnTo>
                    <a:pt x="165539" y="52583"/>
                  </a:lnTo>
                  <a:lnTo>
                    <a:pt x="172814" y="48022"/>
                  </a:lnTo>
                  <a:lnTo>
                    <a:pt x="191678" y="38288"/>
                  </a:lnTo>
                  <a:lnTo>
                    <a:pt x="207219" y="29789"/>
                  </a:lnTo>
                  <a:lnTo>
                    <a:pt x="226492" y="22843"/>
                  </a:lnTo>
                  <a:lnTo>
                    <a:pt x="245959" y="15478"/>
                  </a:lnTo>
                  <a:lnTo>
                    <a:pt x="249342" y="14608"/>
                  </a:lnTo>
                  <a:lnTo>
                    <a:pt x="260117" y="10724"/>
                  </a:lnTo>
                  <a:lnTo>
                    <a:pt x="274955" y="8017"/>
                  </a:lnTo>
                  <a:lnTo>
                    <a:pt x="284519" y="5556"/>
                  </a:lnTo>
                  <a:lnTo>
                    <a:pt x="298462" y="3728"/>
                  </a:lnTo>
                  <a:lnTo>
                    <a:pt x="301481" y="3178"/>
                  </a:lnTo>
                  <a:lnTo>
                    <a:pt x="306445" y="2682"/>
                  </a:lnTo>
                  <a:lnTo>
                    <a:pt x="323874" y="397"/>
                  </a:lnTo>
                  <a:lnTo>
                    <a:pt x="342971" y="8"/>
                  </a:lnTo>
                  <a:close/>
                </a:path>
              </a:pathLst>
            </a:custGeom>
            <a:solidFill>
              <a:srgbClr val="EC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42"/>
            <p:cNvSpPr>
              <a:spLocks/>
            </p:cNvSpPr>
            <p:nvPr/>
          </p:nvSpPr>
          <p:spPr bwMode="auto">
            <a:xfrm>
              <a:off x="6175649" y="3980296"/>
              <a:ext cx="33189" cy="39334"/>
            </a:xfrm>
            <a:custGeom>
              <a:avLst/>
              <a:gdLst>
                <a:gd name="T0" fmla="*/ 102 w 106"/>
                <a:gd name="T1" fmla="*/ 129 h 129"/>
                <a:gd name="T2" fmla="*/ 50 w 106"/>
                <a:gd name="T3" fmla="*/ 66 h 129"/>
                <a:gd name="T4" fmla="*/ 0 w 106"/>
                <a:gd name="T5" fmla="*/ 0 h 129"/>
                <a:gd name="T6" fmla="*/ 52 w 106"/>
                <a:gd name="T7" fmla="*/ 59 h 129"/>
                <a:gd name="T8" fmla="*/ 106 w 106"/>
                <a:gd name="T9" fmla="*/ 116 h 129"/>
                <a:gd name="T10" fmla="*/ 105 w 106"/>
                <a:gd name="T11" fmla="*/ 123 h 129"/>
                <a:gd name="T12" fmla="*/ 102 w 106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29">
                  <a:moveTo>
                    <a:pt x="102" y="129"/>
                  </a:moveTo>
                  <a:lnTo>
                    <a:pt x="50" y="66"/>
                  </a:lnTo>
                  <a:lnTo>
                    <a:pt x="0" y="0"/>
                  </a:lnTo>
                  <a:lnTo>
                    <a:pt x="52" y="59"/>
                  </a:lnTo>
                  <a:lnTo>
                    <a:pt x="106" y="116"/>
                  </a:lnTo>
                  <a:lnTo>
                    <a:pt x="105" y="123"/>
                  </a:lnTo>
                  <a:lnTo>
                    <a:pt x="102" y="129"/>
                  </a:lnTo>
                  <a:close/>
                </a:path>
              </a:pathLst>
            </a:custGeom>
            <a:solidFill>
              <a:srgbClr val="611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9584220" y="1932453"/>
            <a:ext cx="1348429" cy="1374243"/>
            <a:chOff x="6796088" y="400050"/>
            <a:chExt cx="1741488" cy="1774826"/>
          </a:xfrm>
          <a:effectLst>
            <a:reflection blurRad="6350" stA="35000" endPos="90000" dir="5400000" sy="-100000" algn="bl" rotWithShape="0"/>
          </a:effectLst>
        </p:grpSpPr>
        <p:sp>
          <p:nvSpPr>
            <p:cNvPr id="356" name="Freeform 15"/>
            <p:cNvSpPr>
              <a:spLocks/>
            </p:cNvSpPr>
            <p:nvPr/>
          </p:nvSpPr>
          <p:spPr bwMode="auto">
            <a:xfrm>
              <a:off x="8358188" y="1990725"/>
              <a:ext cx="179388" cy="184150"/>
            </a:xfrm>
            <a:custGeom>
              <a:avLst/>
              <a:gdLst>
                <a:gd name="T0" fmla="*/ 369 w 452"/>
                <a:gd name="T1" fmla="*/ 364 h 464"/>
                <a:gd name="T2" fmla="*/ 288 w 452"/>
                <a:gd name="T3" fmla="*/ 271 h 464"/>
                <a:gd name="T4" fmla="*/ 187 w 452"/>
                <a:gd name="T5" fmla="*/ 159 h 464"/>
                <a:gd name="T6" fmla="*/ 137 w 452"/>
                <a:gd name="T7" fmla="*/ 103 h 464"/>
                <a:gd name="T8" fmla="*/ 90 w 452"/>
                <a:gd name="T9" fmla="*/ 50 h 464"/>
                <a:gd name="T10" fmla="*/ 61 w 452"/>
                <a:gd name="T11" fmla="*/ 23 h 464"/>
                <a:gd name="T12" fmla="*/ 34 w 452"/>
                <a:gd name="T13" fmla="*/ 0 h 464"/>
                <a:gd name="T14" fmla="*/ 27 w 452"/>
                <a:gd name="T15" fmla="*/ 13 h 464"/>
                <a:gd name="T16" fmla="*/ 20 w 452"/>
                <a:gd name="T17" fmla="*/ 26 h 464"/>
                <a:gd name="T18" fmla="*/ 10 w 452"/>
                <a:gd name="T19" fmla="*/ 41 h 464"/>
                <a:gd name="T20" fmla="*/ 0 w 452"/>
                <a:gd name="T21" fmla="*/ 55 h 464"/>
                <a:gd name="T22" fmla="*/ 26 w 452"/>
                <a:gd name="T23" fmla="*/ 84 h 464"/>
                <a:gd name="T24" fmla="*/ 53 w 452"/>
                <a:gd name="T25" fmla="*/ 112 h 464"/>
                <a:gd name="T26" fmla="*/ 105 w 452"/>
                <a:gd name="T27" fmla="*/ 160 h 464"/>
                <a:gd name="T28" fmla="*/ 160 w 452"/>
                <a:gd name="T29" fmla="*/ 207 h 464"/>
                <a:gd name="T30" fmla="*/ 267 w 452"/>
                <a:gd name="T31" fmla="*/ 306 h 464"/>
                <a:gd name="T32" fmla="*/ 358 w 452"/>
                <a:gd name="T33" fmla="*/ 385 h 464"/>
                <a:gd name="T34" fmla="*/ 430 w 452"/>
                <a:gd name="T35" fmla="*/ 448 h 464"/>
                <a:gd name="T36" fmla="*/ 449 w 452"/>
                <a:gd name="T37" fmla="*/ 464 h 464"/>
                <a:gd name="T38" fmla="*/ 452 w 452"/>
                <a:gd name="T39" fmla="*/ 459 h 464"/>
                <a:gd name="T40" fmla="*/ 436 w 452"/>
                <a:gd name="T41" fmla="*/ 439 h 464"/>
                <a:gd name="T42" fmla="*/ 369 w 452"/>
                <a:gd name="T43" fmla="*/ 3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2" h="464">
                  <a:moveTo>
                    <a:pt x="369" y="364"/>
                  </a:moveTo>
                  <a:lnTo>
                    <a:pt x="288" y="271"/>
                  </a:lnTo>
                  <a:lnTo>
                    <a:pt x="187" y="159"/>
                  </a:lnTo>
                  <a:lnTo>
                    <a:pt x="137" y="103"/>
                  </a:lnTo>
                  <a:lnTo>
                    <a:pt x="90" y="50"/>
                  </a:lnTo>
                  <a:lnTo>
                    <a:pt x="61" y="23"/>
                  </a:lnTo>
                  <a:lnTo>
                    <a:pt x="34" y="0"/>
                  </a:lnTo>
                  <a:lnTo>
                    <a:pt x="27" y="13"/>
                  </a:lnTo>
                  <a:lnTo>
                    <a:pt x="20" y="26"/>
                  </a:lnTo>
                  <a:lnTo>
                    <a:pt x="10" y="41"/>
                  </a:lnTo>
                  <a:lnTo>
                    <a:pt x="0" y="55"/>
                  </a:lnTo>
                  <a:lnTo>
                    <a:pt x="26" y="84"/>
                  </a:lnTo>
                  <a:lnTo>
                    <a:pt x="53" y="112"/>
                  </a:lnTo>
                  <a:lnTo>
                    <a:pt x="105" y="160"/>
                  </a:lnTo>
                  <a:lnTo>
                    <a:pt x="160" y="207"/>
                  </a:lnTo>
                  <a:lnTo>
                    <a:pt x="267" y="306"/>
                  </a:lnTo>
                  <a:lnTo>
                    <a:pt x="358" y="385"/>
                  </a:lnTo>
                  <a:lnTo>
                    <a:pt x="430" y="448"/>
                  </a:lnTo>
                  <a:lnTo>
                    <a:pt x="449" y="464"/>
                  </a:lnTo>
                  <a:lnTo>
                    <a:pt x="452" y="459"/>
                  </a:lnTo>
                  <a:lnTo>
                    <a:pt x="436" y="439"/>
                  </a:lnTo>
                  <a:lnTo>
                    <a:pt x="369" y="364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6"/>
            <p:cNvSpPr>
              <a:spLocks/>
            </p:cNvSpPr>
            <p:nvPr/>
          </p:nvSpPr>
          <p:spPr bwMode="auto">
            <a:xfrm>
              <a:off x="7954963" y="1552575"/>
              <a:ext cx="436563" cy="512763"/>
            </a:xfrm>
            <a:custGeom>
              <a:avLst/>
              <a:gdLst>
                <a:gd name="T0" fmla="*/ 1100 w 1103"/>
                <a:gd name="T1" fmla="*/ 843 h 1293"/>
                <a:gd name="T2" fmla="*/ 257 w 1103"/>
                <a:gd name="T3" fmla="*/ 0 h 1293"/>
                <a:gd name="T4" fmla="*/ 262 w 1103"/>
                <a:gd name="T5" fmla="*/ 6 h 1293"/>
                <a:gd name="T6" fmla="*/ 270 w 1103"/>
                <a:gd name="T7" fmla="*/ 27 h 1293"/>
                <a:gd name="T8" fmla="*/ 270 w 1103"/>
                <a:gd name="T9" fmla="*/ 71 h 1293"/>
                <a:gd name="T10" fmla="*/ 250 w 1103"/>
                <a:gd name="T11" fmla="*/ 149 h 1293"/>
                <a:gd name="T12" fmla="*/ 214 w 1103"/>
                <a:gd name="T13" fmla="*/ 238 h 1293"/>
                <a:gd name="T14" fmla="*/ 188 w 1103"/>
                <a:gd name="T15" fmla="*/ 285 h 1293"/>
                <a:gd name="T16" fmla="*/ 161 w 1103"/>
                <a:gd name="T17" fmla="*/ 329 h 1293"/>
                <a:gd name="T18" fmla="*/ 106 w 1103"/>
                <a:gd name="T19" fmla="*/ 399 h 1293"/>
                <a:gd name="T20" fmla="*/ 56 w 1103"/>
                <a:gd name="T21" fmla="*/ 444 h 1293"/>
                <a:gd name="T22" fmla="*/ 25 w 1103"/>
                <a:gd name="T23" fmla="*/ 457 h 1293"/>
                <a:gd name="T24" fmla="*/ 6 w 1103"/>
                <a:gd name="T25" fmla="*/ 456 h 1293"/>
                <a:gd name="T26" fmla="*/ 0 w 1103"/>
                <a:gd name="T27" fmla="*/ 451 h 1293"/>
                <a:gd name="T28" fmla="*/ 841 w 1103"/>
                <a:gd name="T29" fmla="*/ 1293 h 1293"/>
                <a:gd name="T30" fmla="*/ 853 w 1103"/>
                <a:gd name="T31" fmla="*/ 1291 h 1293"/>
                <a:gd name="T32" fmla="*/ 924 w 1103"/>
                <a:gd name="T33" fmla="*/ 1256 h 1293"/>
                <a:gd name="T34" fmla="*/ 985 w 1103"/>
                <a:gd name="T35" fmla="*/ 1201 h 1293"/>
                <a:gd name="T36" fmla="*/ 1016 w 1103"/>
                <a:gd name="T37" fmla="*/ 1158 h 1293"/>
                <a:gd name="T38" fmla="*/ 1026 w 1103"/>
                <a:gd name="T39" fmla="*/ 1144 h 1293"/>
                <a:gd name="T40" fmla="*/ 1036 w 1103"/>
                <a:gd name="T41" fmla="*/ 1129 h 1293"/>
                <a:gd name="T42" fmla="*/ 1043 w 1103"/>
                <a:gd name="T43" fmla="*/ 1116 h 1293"/>
                <a:gd name="T44" fmla="*/ 1050 w 1103"/>
                <a:gd name="T45" fmla="*/ 1103 h 1293"/>
                <a:gd name="T46" fmla="*/ 1073 w 1103"/>
                <a:gd name="T47" fmla="*/ 1051 h 1293"/>
                <a:gd name="T48" fmla="*/ 1096 w 1103"/>
                <a:gd name="T49" fmla="*/ 959 h 1293"/>
                <a:gd name="T50" fmla="*/ 1103 w 1103"/>
                <a:gd name="T51" fmla="*/ 859 h 1293"/>
                <a:gd name="T52" fmla="*/ 1100 w 1103"/>
                <a:gd name="T53" fmla="*/ 84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3" h="1293">
                  <a:moveTo>
                    <a:pt x="1100" y="843"/>
                  </a:moveTo>
                  <a:lnTo>
                    <a:pt x="257" y="0"/>
                  </a:lnTo>
                  <a:lnTo>
                    <a:pt x="262" y="6"/>
                  </a:lnTo>
                  <a:lnTo>
                    <a:pt x="270" y="27"/>
                  </a:lnTo>
                  <a:lnTo>
                    <a:pt x="270" y="71"/>
                  </a:lnTo>
                  <a:lnTo>
                    <a:pt x="250" y="149"/>
                  </a:lnTo>
                  <a:lnTo>
                    <a:pt x="214" y="238"/>
                  </a:lnTo>
                  <a:lnTo>
                    <a:pt x="188" y="285"/>
                  </a:lnTo>
                  <a:lnTo>
                    <a:pt x="161" y="329"/>
                  </a:lnTo>
                  <a:lnTo>
                    <a:pt x="106" y="399"/>
                  </a:lnTo>
                  <a:lnTo>
                    <a:pt x="56" y="444"/>
                  </a:lnTo>
                  <a:lnTo>
                    <a:pt x="25" y="457"/>
                  </a:lnTo>
                  <a:lnTo>
                    <a:pt x="6" y="456"/>
                  </a:lnTo>
                  <a:lnTo>
                    <a:pt x="0" y="451"/>
                  </a:lnTo>
                  <a:lnTo>
                    <a:pt x="841" y="1293"/>
                  </a:lnTo>
                  <a:lnTo>
                    <a:pt x="853" y="1291"/>
                  </a:lnTo>
                  <a:lnTo>
                    <a:pt x="924" y="1256"/>
                  </a:lnTo>
                  <a:lnTo>
                    <a:pt x="985" y="1201"/>
                  </a:lnTo>
                  <a:lnTo>
                    <a:pt x="1016" y="1158"/>
                  </a:lnTo>
                  <a:lnTo>
                    <a:pt x="1026" y="1144"/>
                  </a:lnTo>
                  <a:lnTo>
                    <a:pt x="1036" y="1129"/>
                  </a:lnTo>
                  <a:lnTo>
                    <a:pt x="1043" y="1116"/>
                  </a:lnTo>
                  <a:lnTo>
                    <a:pt x="1050" y="1103"/>
                  </a:lnTo>
                  <a:lnTo>
                    <a:pt x="1073" y="1051"/>
                  </a:lnTo>
                  <a:lnTo>
                    <a:pt x="1096" y="959"/>
                  </a:lnTo>
                  <a:lnTo>
                    <a:pt x="1103" y="859"/>
                  </a:lnTo>
                  <a:lnTo>
                    <a:pt x="1100" y="843"/>
                  </a:lnTo>
                  <a:close/>
                </a:path>
              </a:pathLst>
            </a:custGeom>
            <a:solidFill>
              <a:srgbClr val="BAB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7"/>
            <p:cNvSpPr>
              <a:spLocks/>
            </p:cNvSpPr>
            <p:nvPr/>
          </p:nvSpPr>
          <p:spPr bwMode="auto">
            <a:xfrm>
              <a:off x="7948613" y="1549400"/>
              <a:ext cx="112713" cy="184150"/>
            </a:xfrm>
            <a:custGeom>
              <a:avLst/>
              <a:gdLst>
                <a:gd name="T0" fmla="*/ 274 w 287"/>
                <a:gd name="T1" fmla="*/ 8 h 465"/>
                <a:gd name="T2" fmla="*/ 264 w 287"/>
                <a:gd name="T3" fmla="*/ 1 h 465"/>
                <a:gd name="T4" fmla="*/ 241 w 287"/>
                <a:gd name="T5" fmla="*/ 0 h 465"/>
                <a:gd name="T6" fmla="*/ 213 w 287"/>
                <a:gd name="T7" fmla="*/ 14 h 465"/>
                <a:gd name="T8" fmla="*/ 182 w 287"/>
                <a:gd name="T9" fmla="*/ 40 h 465"/>
                <a:gd name="T10" fmla="*/ 163 w 287"/>
                <a:gd name="T11" fmla="*/ 58 h 465"/>
                <a:gd name="T12" fmla="*/ 198 w 287"/>
                <a:gd name="T13" fmla="*/ 91 h 465"/>
                <a:gd name="T14" fmla="*/ 206 w 287"/>
                <a:gd name="T15" fmla="*/ 98 h 465"/>
                <a:gd name="T16" fmla="*/ 206 w 287"/>
                <a:gd name="T17" fmla="*/ 102 h 465"/>
                <a:gd name="T18" fmla="*/ 206 w 287"/>
                <a:gd name="T19" fmla="*/ 124 h 465"/>
                <a:gd name="T20" fmla="*/ 204 w 287"/>
                <a:gd name="T21" fmla="*/ 148 h 465"/>
                <a:gd name="T22" fmla="*/ 185 w 287"/>
                <a:gd name="T23" fmla="*/ 216 h 465"/>
                <a:gd name="T24" fmla="*/ 163 w 287"/>
                <a:gd name="T25" fmla="*/ 258 h 465"/>
                <a:gd name="T26" fmla="*/ 139 w 287"/>
                <a:gd name="T27" fmla="*/ 297 h 465"/>
                <a:gd name="T28" fmla="*/ 96 w 287"/>
                <a:gd name="T29" fmla="*/ 336 h 465"/>
                <a:gd name="T30" fmla="*/ 79 w 287"/>
                <a:gd name="T31" fmla="*/ 343 h 465"/>
                <a:gd name="T32" fmla="*/ 65 w 287"/>
                <a:gd name="T33" fmla="*/ 347 h 465"/>
                <a:gd name="T34" fmla="*/ 62 w 287"/>
                <a:gd name="T35" fmla="*/ 347 h 465"/>
                <a:gd name="T36" fmla="*/ 55 w 287"/>
                <a:gd name="T37" fmla="*/ 340 h 465"/>
                <a:gd name="T38" fmla="*/ 22 w 287"/>
                <a:gd name="T39" fmla="*/ 305 h 465"/>
                <a:gd name="T40" fmla="*/ 13 w 287"/>
                <a:gd name="T41" fmla="*/ 330 h 465"/>
                <a:gd name="T42" fmla="*/ 3 w 287"/>
                <a:gd name="T43" fmla="*/ 380 h 465"/>
                <a:gd name="T44" fmla="*/ 0 w 287"/>
                <a:gd name="T45" fmla="*/ 419 h 465"/>
                <a:gd name="T46" fmla="*/ 7 w 287"/>
                <a:gd name="T47" fmla="*/ 448 h 465"/>
                <a:gd name="T48" fmla="*/ 14 w 287"/>
                <a:gd name="T49" fmla="*/ 457 h 465"/>
                <a:gd name="T50" fmla="*/ 17 w 287"/>
                <a:gd name="T51" fmla="*/ 459 h 465"/>
                <a:gd name="T52" fmla="*/ 23 w 287"/>
                <a:gd name="T53" fmla="*/ 464 h 465"/>
                <a:gd name="T54" fmla="*/ 42 w 287"/>
                <a:gd name="T55" fmla="*/ 465 h 465"/>
                <a:gd name="T56" fmla="*/ 73 w 287"/>
                <a:gd name="T57" fmla="*/ 452 h 465"/>
                <a:gd name="T58" fmla="*/ 123 w 287"/>
                <a:gd name="T59" fmla="*/ 407 h 465"/>
                <a:gd name="T60" fmla="*/ 178 w 287"/>
                <a:gd name="T61" fmla="*/ 337 h 465"/>
                <a:gd name="T62" fmla="*/ 205 w 287"/>
                <a:gd name="T63" fmla="*/ 293 h 465"/>
                <a:gd name="T64" fmla="*/ 231 w 287"/>
                <a:gd name="T65" fmla="*/ 246 h 465"/>
                <a:gd name="T66" fmla="*/ 267 w 287"/>
                <a:gd name="T67" fmla="*/ 157 h 465"/>
                <a:gd name="T68" fmla="*/ 287 w 287"/>
                <a:gd name="T69" fmla="*/ 79 h 465"/>
                <a:gd name="T70" fmla="*/ 287 w 287"/>
                <a:gd name="T71" fmla="*/ 35 h 465"/>
                <a:gd name="T72" fmla="*/ 279 w 287"/>
                <a:gd name="T73" fmla="*/ 14 h 465"/>
                <a:gd name="T74" fmla="*/ 274 w 287"/>
                <a:gd name="T75" fmla="*/ 8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465">
                  <a:moveTo>
                    <a:pt x="274" y="8"/>
                  </a:moveTo>
                  <a:lnTo>
                    <a:pt x="264" y="1"/>
                  </a:lnTo>
                  <a:lnTo>
                    <a:pt x="241" y="0"/>
                  </a:lnTo>
                  <a:lnTo>
                    <a:pt x="213" y="14"/>
                  </a:lnTo>
                  <a:lnTo>
                    <a:pt x="182" y="40"/>
                  </a:lnTo>
                  <a:lnTo>
                    <a:pt x="163" y="58"/>
                  </a:lnTo>
                  <a:lnTo>
                    <a:pt x="198" y="91"/>
                  </a:lnTo>
                  <a:lnTo>
                    <a:pt x="206" y="98"/>
                  </a:lnTo>
                  <a:lnTo>
                    <a:pt x="206" y="102"/>
                  </a:lnTo>
                  <a:lnTo>
                    <a:pt x="206" y="124"/>
                  </a:lnTo>
                  <a:lnTo>
                    <a:pt x="204" y="148"/>
                  </a:lnTo>
                  <a:lnTo>
                    <a:pt x="185" y="216"/>
                  </a:lnTo>
                  <a:lnTo>
                    <a:pt x="163" y="258"/>
                  </a:lnTo>
                  <a:lnTo>
                    <a:pt x="139" y="297"/>
                  </a:lnTo>
                  <a:lnTo>
                    <a:pt x="96" y="336"/>
                  </a:lnTo>
                  <a:lnTo>
                    <a:pt x="79" y="343"/>
                  </a:lnTo>
                  <a:lnTo>
                    <a:pt x="65" y="347"/>
                  </a:lnTo>
                  <a:lnTo>
                    <a:pt x="62" y="347"/>
                  </a:lnTo>
                  <a:lnTo>
                    <a:pt x="55" y="340"/>
                  </a:lnTo>
                  <a:lnTo>
                    <a:pt x="22" y="305"/>
                  </a:lnTo>
                  <a:lnTo>
                    <a:pt x="13" y="330"/>
                  </a:lnTo>
                  <a:lnTo>
                    <a:pt x="3" y="380"/>
                  </a:lnTo>
                  <a:lnTo>
                    <a:pt x="0" y="419"/>
                  </a:lnTo>
                  <a:lnTo>
                    <a:pt x="7" y="448"/>
                  </a:lnTo>
                  <a:lnTo>
                    <a:pt x="14" y="457"/>
                  </a:lnTo>
                  <a:lnTo>
                    <a:pt x="17" y="459"/>
                  </a:lnTo>
                  <a:lnTo>
                    <a:pt x="23" y="464"/>
                  </a:lnTo>
                  <a:lnTo>
                    <a:pt x="42" y="465"/>
                  </a:lnTo>
                  <a:lnTo>
                    <a:pt x="73" y="452"/>
                  </a:lnTo>
                  <a:lnTo>
                    <a:pt x="123" y="407"/>
                  </a:lnTo>
                  <a:lnTo>
                    <a:pt x="178" y="337"/>
                  </a:lnTo>
                  <a:lnTo>
                    <a:pt x="205" y="293"/>
                  </a:lnTo>
                  <a:lnTo>
                    <a:pt x="231" y="246"/>
                  </a:lnTo>
                  <a:lnTo>
                    <a:pt x="267" y="157"/>
                  </a:lnTo>
                  <a:lnTo>
                    <a:pt x="287" y="79"/>
                  </a:lnTo>
                  <a:lnTo>
                    <a:pt x="287" y="35"/>
                  </a:lnTo>
                  <a:lnTo>
                    <a:pt x="279" y="14"/>
                  </a:lnTo>
                  <a:lnTo>
                    <a:pt x="274" y="8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8"/>
            <p:cNvSpPr>
              <a:spLocks/>
            </p:cNvSpPr>
            <p:nvPr/>
          </p:nvSpPr>
          <p:spPr bwMode="auto">
            <a:xfrm>
              <a:off x="6796088" y="787400"/>
              <a:ext cx="417513" cy="350838"/>
            </a:xfrm>
            <a:custGeom>
              <a:avLst/>
              <a:gdLst>
                <a:gd name="T0" fmla="*/ 415 w 1051"/>
                <a:gd name="T1" fmla="*/ 303 h 884"/>
                <a:gd name="T2" fmla="*/ 440 w 1051"/>
                <a:gd name="T3" fmla="*/ 264 h 884"/>
                <a:gd name="T4" fmla="*/ 498 w 1051"/>
                <a:gd name="T5" fmla="*/ 204 h 884"/>
                <a:gd name="T6" fmla="*/ 569 w 1051"/>
                <a:gd name="T7" fmla="*/ 158 h 884"/>
                <a:gd name="T8" fmla="*/ 648 w 1051"/>
                <a:gd name="T9" fmla="*/ 130 h 884"/>
                <a:gd name="T10" fmla="*/ 735 w 1051"/>
                <a:gd name="T11" fmla="*/ 114 h 884"/>
                <a:gd name="T12" fmla="*/ 825 w 1051"/>
                <a:gd name="T13" fmla="*/ 113 h 884"/>
                <a:gd name="T14" fmla="*/ 917 w 1051"/>
                <a:gd name="T15" fmla="*/ 123 h 884"/>
                <a:gd name="T16" fmla="*/ 1007 w 1051"/>
                <a:gd name="T17" fmla="*/ 144 h 884"/>
                <a:gd name="T18" fmla="*/ 1051 w 1051"/>
                <a:gd name="T19" fmla="*/ 160 h 884"/>
                <a:gd name="T20" fmla="*/ 1050 w 1051"/>
                <a:gd name="T21" fmla="*/ 154 h 884"/>
                <a:gd name="T22" fmla="*/ 1051 w 1051"/>
                <a:gd name="T23" fmla="*/ 152 h 884"/>
                <a:gd name="T24" fmla="*/ 1009 w 1051"/>
                <a:gd name="T25" fmla="*/ 130 h 884"/>
                <a:gd name="T26" fmla="*/ 922 w 1051"/>
                <a:gd name="T27" fmla="*/ 88 h 884"/>
                <a:gd name="T28" fmla="*/ 832 w 1051"/>
                <a:gd name="T29" fmla="*/ 55 h 884"/>
                <a:gd name="T30" fmla="*/ 742 w 1051"/>
                <a:gd name="T31" fmla="*/ 27 h 884"/>
                <a:gd name="T32" fmla="*/ 652 w 1051"/>
                <a:gd name="T33" fmla="*/ 9 h 884"/>
                <a:gd name="T34" fmla="*/ 564 w 1051"/>
                <a:gd name="T35" fmla="*/ 0 h 884"/>
                <a:gd name="T36" fmla="*/ 481 w 1051"/>
                <a:gd name="T37" fmla="*/ 3 h 884"/>
                <a:gd name="T38" fmla="*/ 402 w 1051"/>
                <a:gd name="T39" fmla="*/ 18 h 884"/>
                <a:gd name="T40" fmla="*/ 366 w 1051"/>
                <a:gd name="T41" fmla="*/ 31 h 884"/>
                <a:gd name="T42" fmla="*/ 300 w 1051"/>
                <a:gd name="T43" fmla="*/ 60 h 884"/>
                <a:gd name="T44" fmla="*/ 192 w 1051"/>
                <a:gd name="T45" fmla="*/ 119 h 884"/>
                <a:gd name="T46" fmla="*/ 112 w 1051"/>
                <a:gd name="T47" fmla="*/ 185 h 884"/>
                <a:gd name="T48" fmla="*/ 56 w 1051"/>
                <a:gd name="T49" fmla="*/ 258 h 884"/>
                <a:gd name="T50" fmla="*/ 21 w 1051"/>
                <a:gd name="T51" fmla="*/ 334 h 884"/>
                <a:gd name="T52" fmla="*/ 3 w 1051"/>
                <a:gd name="T53" fmla="*/ 415 h 884"/>
                <a:gd name="T54" fmla="*/ 0 w 1051"/>
                <a:gd name="T55" fmla="*/ 500 h 884"/>
                <a:gd name="T56" fmla="*/ 9 w 1051"/>
                <a:gd name="T57" fmla="*/ 590 h 884"/>
                <a:gd name="T58" fmla="*/ 18 w 1051"/>
                <a:gd name="T59" fmla="*/ 636 h 884"/>
                <a:gd name="T60" fmla="*/ 24 w 1051"/>
                <a:gd name="T61" fmla="*/ 661 h 884"/>
                <a:gd name="T62" fmla="*/ 41 w 1051"/>
                <a:gd name="T63" fmla="*/ 708 h 884"/>
                <a:gd name="T64" fmla="*/ 66 w 1051"/>
                <a:gd name="T65" fmla="*/ 748 h 884"/>
                <a:gd name="T66" fmla="*/ 99 w 1051"/>
                <a:gd name="T67" fmla="*/ 786 h 884"/>
                <a:gd name="T68" fmla="*/ 136 w 1051"/>
                <a:gd name="T69" fmla="*/ 817 h 884"/>
                <a:gd name="T70" fmla="*/ 180 w 1051"/>
                <a:gd name="T71" fmla="*/ 843 h 884"/>
                <a:gd name="T72" fmla="*/ 231 w 1051"/>
                <a:gd name="T73" fmla="*/ 863 h 884"/>
                <a:gd name="T74" fmla="*/ 285 w 1051"/>
                <a:gd name="T75" fmla="*/ 879 h 884"/>
                <a:gd name="T76" fmla="*/ 315 w 1051"/>
                <a:gd name="T77" fmla="*/ 884 h 884"/>
                <a:gd name="T78" fmla="*/ 309 w 1051"/>
                <a:gd name="T79" fmla="*/ 848 h 884"/>
                <a:gd name="T80" fmla="*/ 304 w 1051"/>
                <a:gd name="T81" fmla="*/ 774 h 884"/>
                <a:gd name="T82" fmla="*/ 304 w 1051"/>
                <a:gd name="T83" fmla="*/ 699 h 884"/>
                <a:gd name="T84" fmla="*/ 309 w 1051"/>
                <a:gd name="T85" fmla="*/ 624 h 884"/>
                <a:gd name="T86" fmla="*/ 322 w 1051"/>
                <a:gd name="T87" fmla="*/ 550 h 884"/>
                <a:gd name="T88" fmla="*/ 340 w 1051"/>
                <a:gd name="T89" fmla="*/ 476 h 884"/>
                <a:gd name="T90" fmla="*/ 366 w 1051"/>
                <a:gd name="T91" fmla="*/ 404 h 884"/>
                <a:gd name="T92" fmla="*/ 397 w 1051"/>
                <a:gd name="T93" fmla="*/ 336 h 884"/>
                <a:gd name="T94" fmla="*/ 415 w 1051"/>
                <a:gd name="T95" fmla="*/ 30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1" h="884">
                  <a:moveTo>
                    <a:pt x="415" y="303"/>
                  </a:moveTo>
                  <a:lnTo>
                    <a:pt x="440" y="264"/>
                  </a:lnTo>
                  <a:lnTo>
                    <a:pt x="498" y="204"/>
                  </a:lnTo>
                  <a:lnTo>
                    <a:pt x="569" y="158"/>
                  </a:lnTo>
                  <a:lnTo>
                    <a:pt x="648" y="130"/>
                  </a:lnTo>
                  <a:lnTo>
                    <a:pt x="735" y="114"/>
                  </a:lnTo>
                  <a:lnTo>
                    <a:pt x="825" y="113"/>
                  </a:lnTo>
                  <a:lnTo>
                    <a:pt x="917" y="123"/>
                  </a:lnTo>
                  <a:lnTo>
                    <a:pt x="1007" y="144"/>
                  </a:lnTo>
                  <a:lnTo>
                    <a:pt x="1051" y="160"/>
                  </a:lnTo>
                  <a:lnTo>
                    <a:pt x="1050" y="154"/>
                  </a:lnTo>
                  <a:lnTo>
                    <a:pt x="1051" y="152"/>
                  </a:lnTo>
                  <a:lnTo>
                    <a:pt x="1009" y="130"/>
                  </a:lnTo>
                  <a:lnTo>
                    <a:pt x="922" y="88"/>
                  </a:lnTo>
                  <a:lnTo>
                    <a:pt x="832" y="55"/>
                  </a:lnTo>
                  <a:lnTo>
                    <a:pt x="742" y="27"/>
                  </a:lnTo>
                  <a:lnTo>
                    <a:pt x="652" y="9"/>
                  </a:lnTo>
                  <a:lnTo>
                    <a:pt x="564" y="0"/>
                  </a:lnTo>
                  <a:lnTo>
                    <a:pt x="481" y="3"/>
                  </a:lnTo>
                  <a:lnTo>
                    <a:pt x="402" y="18"/>
                  </a:lnTo>
                  <a:lnTo>
                    <a:pt x="366" y="31"/>
                  </a:lnTo>
                  <a:lnTo>
                    <a:pt x="300" y="60"/>
                  </a:lnTo>
                  <a:lnTo>
                    <a:pt x="192" y="119"/>
                  </a:lnTo>
                  <a:lnTo>
                    <a:pt x="112" y="185"/>
                  </a:lnTo>
                  <a:lnTo>
                    <a:pt x="56" y="258"/>
                  </a:lnTo>
                  <a:lnTo>
                    <a:pt x="21" y="334"/>
                  </a:lnTo>
                  <a:lnTo>
                    <a:pt x="3" y="415"/>
                  </a:lnTo>
                  <a:lnTo>
                    <a:pt x="0" y="500"/>
                  </a:lnTo>
                  <a:lnTo>
                    <a:pt x="9" y="590"/>
                  </a:lnTo>
                  <a:lnTo>
                    <a:pt x="18" y="636"/>
                  </a:lnTo>
                  <a:lnTo>
                    <a:pt x="24" y="661"/>
                  </a:lnTo>
                  <a:lnTo>
                    <a:pt x="41" y="708"/>
                  </a:lnTo>
                  <a:lnTo>
                    <a:pt x="66" y="748"/>
                  </a:lnTo>
                  <a:lnTo>
                    <a:pt x="99" y="786"/>
                  </a:lnTo>
                  <a:lnTo>
                    <a:pt x="136" y="817"/>
                  </a:lnTo>
                  <a:lnTo>
                    <a:pt x="180" y="843"/>
                  </a:lnTo>
                  <a:lnTo>
                    <a:pt x="231" y="863"/>
                  </a:lnTo>
                  <a:lnTo>
                    <a:pt x="285" y="879"/>
                  </a:lnTo>
                  <a:lnTo>
                    <a:pt x="315" y="884"/>
                  </a:lnTo>
                  <a:lnTo>
                    <a:pt x="309" y="848"/>
                  </a:lnTo>
                  <a:lnTo>
                    <a:pt x="304" y="774"/>
                  </a:lnTo>
                  <a:lnTo>
                    <a:pt x="304" y="699"/>
                  </a:lnTo>
                  <a:lnTo>
                    <a:pt x="309" y="624"/>
                  </a:lnTo>
                  <a:lnTo>
                    <a:pt x="322" y="550"/>
                  </a:lnTo>
                  <a:lnTo>
                    <a:pt x="340" y="476"/>
                  </a:lnTo>
                  <a:lnTo>
                    <a:pt x="366" y="404"/>
                  </a:lnTo>
                  <a:lnTo>
                    <a:pt x="397" y="336"/>
                  </a:lnTo>
                  <a:lnTo>
                    <a:pt x="415" y="303"/>
                  </a:lnTo>
                  <a:close/>
                </a:path>
              </a:pathLst>
            </a:custGeom>
            <a:solidFill>
              <a:srgbClr val="7FC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9"/>
            <p:cNvSpPr>
              <a:spLocks/>
            </p:cNvSpPr>
            <p:nvPr/>
          </p:nvSpPr>
          <p:spPr bwMode="auto">
            <a:xfrm>
              <a:off x="7104063" y="431800"/>
              <a:ext cx="158750" cy="414338"/>
            </a:xfrm>
            <a:custGeom>
              <a:avLst/>
              <a:gdLst>
                <a:gd name="T0" fmla="*/ 212 w 396"/>
                <a:gd name="T1" fmla="*/ 205 h 1047"/>
                <a:gd name="T2" fmla="*/ 232 w 396"/>
                <a:gd name="T3" fmla="*/ 173 h 1047"/>
                <a:gd name="T4" fmla="*/ 274 w 396"/>
                <a:gd name="T5" fmla="*/ 113 h 1047"/>
                <a:gd name="T6" fmla="*/ 321 w 396"/>
                <a:gd name="T7" fmla="*/ 62 h 1047"/>
                <a:gd name="T8" fmla="*/ 370 w 396"/>
                <a:gd name="T9" fmla="*/ 20 h 1047"/>
                <a:gd name="T10" fmla="*/ 396 w 396"/>
                <a:gd name="T11" fmla="*/ 0 h 1047"/>
                <a:gd name="T12" fmla="*/ 354 w 396"/>
                <a:gd name="T13" fmla="*/ 11 h 1047"/>
                <a:gd name="T14" fmla="*/ 274 w 396"/>
                <a:gd name="T15" fmla="*/ 38 h 1047"/>
                <a:gd name="T16" fmla="*/ 202 w 396"/>
                <a:gd name="T17" fmla="*/ 74 h 1047"/>
                <a:gd name="T18" fmla="*/ 138 w 396"/>
                <a:gd name="T19" fmla="*/ 121 h 1047"/>
                <a:gd name="T20" fmla="*/ 85 w 396"/>
                <a:gd name="T21" fmla="*/ 183 h 1047"/>
                <a:gd name="T22" fmla="*/ 44 w 396"/>
                <a:gd name="T23" fmla="*/ 261 h 1047"/>
                <a:gd name="T24" fmla="*/ 15 w 396"/>
                <a:gd name="T25" fmla="*/ 357 h 1047"/>
                <a:gd name="T26" fmla="*/ 1 w 396"/>
                <a:gd name="T27" fmla="*/ 475 h 1047"/>
                <a:gd name="T28" fmla="*/ 0 w 396"/>
                <a:gd name="T29" fmla="*/ 543 h 1047"/>
                <a:gd name="T30" fmla="*/ 1 w 396"/>
                <a:gd name="T31" fmla="*/ 576 h 1047"/>
                <a:gd name="T32" fmla="*/ 13 w 396"/>
                <a:gd name="T33" fmla="*/ 640 h 1047"/>
                <a:gd name="T34" fmla="*/ 33 w 396"/>
                <a:gd name="T35" fmla="*/ 707 h 1047"/>
                <a:gd name="T36" fmla="*/ 63 w 396"/>
                <a:gd name="T37" fmla="*/ 771 h 1047"/>
                <a:gd name="T38" fmla="*/ 120 w 396"/>
                <a:gd name="T39" fmla="*/ 869 h 1047"/>
                <a:gd name="T40" fmla="*/ 217 w 396"/>
                <a:gd name="T41" fmla="*/ 990 h 1047"/>
                <a:gd name="T42" fmla="*/ 274 w 396"/>
                <a:gd name="T43" fmla="*/ 1047 h 1047"/>
                <a:gd name="T44" fmla="*/ 277 w 396"/>
                <a:gd name="T45" fmla="*/ 1047 h 1047"/>
                <a:gd name="T46" fmla="*/ 254 w 396"/>
                <a:gd name="T47" fmla="*/ 996 h 1047"/>
                <a:gd name="T48" fmla="*/ 215 w 396"/>
                <a:gd name="T49" fmla="*/ 887 h 1047"/>
                <a:gd name="T50" fmla="*/ 182 w 396"/>
                <a:gd name="T51" fmla="*/ 773 h 1047"/>
                <a:gd name="T52" fmla="*/ 159 w 396"/>
                <a:gd name="T53" fmla="*/ 659 h 1047"/>
                <a:gd name="T54" fmla="*/ 147 w 396"/>
                <a:gd name="T55" fmla="*/ 547 h 1047"/>
                <a:gd name="T56" fmla="*/ 149 w 396"/>
                <a:gd name="T57" fmla="*/ 438 h 1047"/>
                <a:gd name="T58" fmla="*/ 162 w 396"/>
                <a:gd name="T59" fmla="*/ 337 h 1047"/>
                <a:gd name="T60" fmla="*/ 192 w 396"/>
                <a:gd name="T61" fmla="*/ 245 h 1047"/>
                <a:gd name="T62" fmla="*/ 212 w 396"/>
                <a:gd name="T63" fmla="*/ 205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1047">
                  <a:moveTo>
                    <a:pt x="212" y="205"/>
                  </a:moveTo>
                  <a:lnTo>
                    <a:pt x="232" y="173"/>
                  </a:lnTo>
                  <a:lnTo>
                    <a:pt x="274" y="113"/>
                  </a:lnTo>
                  <a:lnTo>
                    <a:pt x="321" y="62"/>
                  </a:lnTo>
                  <a:lnTo>
                    <a:pt x="370" y="20"/>
                  </a:lnTo>
                  <a:lnTo>
                    <a:pt x="396" y="0"/>
                  </a:lnTo>
                  <a:lnTo>
                    <a:pt x="354" y="11"/>
                  </a:lnTo>
                  <a:lnTo>
                    <a:pt x="274" y="38"/>
                  </a:lnTo>
                  <a:lnTo>
                    <a:pt x="202" y="74"/>
                  </a:lnTo>
                  <a:lnTo>
                    <a:pt x="138" y="121"/>
                  </a:lnTo>
                  <a:lnTo>
                    <a:pt x="85" y="183"/>
                  </a:lnTo>
                  <a:lnTo>
                    <a:pt x="44" y="261"/>
                  </a:lnTo>
                  <a:lnTo>
                    <a:pt x="15" y="357"/>
                  </a:lnTo>
                  <a:lnTo>
                    <a:pt x="1" y="475"/>
                  </a:lnTo>
                  <a:lnTo>
                    <a:pt x="0" y="543"/>
                  </a:lnTo>
                  <a:lnTo>
                    <a:pt x="1" y="576"/>
                  </a:lnTo>
                  <a:lnTo>
                    <a:pt x="13" y="640"/>
                  </a:lnTo>
                  <a:lnTo>
                    <a:pt x="33" y="707"/>
                  </a:lnTo>
                  <a:lnTo>
                    <a:pt x="63" y="771"/>
                  </a:lnTo>
                  <a:lnTo>
                    <a:pt x="120" y="869"/>
                  </a:lnTo>
                  <a:lnTo>
                    <a:pt x="217" y="990"/>
                  </a:lnTo>
                  <a:lnTo>
                    <a:pt x="274" y="1047"/>
                  </a:lnTo>
                  <a:lnTo>
                    <a:pt x="277" y="1047"/>
                  </a:lnTo>
                  <a:lnTo>
                    <a:pt x="254" y="996"/>
                  </a:lnTo>
                  <a:lnTo>
                    <a:pt x="215" y="887"/>
                  </a:lnTo>
                  <a:lnTo>
                    <a:pt x="182" y="773"/>
                  </a:lnTo>
                  <a:lnTo>
                    <a:pt x="159" y="659"/>
                  </a:lnTo>
                  <a:lnTo>
                    <a:pt x="147" y="547"/>
                  </a:lnTo>
                  <a:lnTo>
                    <a:pt x="149" y="438"/>
                  </a:lnTo>
                  <a:lnTo>
                    <a:pt x="162" y="337"/>
                  </a:lnTo>
                  <a:lnTo>
                    <a:pt x="192" y="245"/>
                  </a:lnTo>
                  <a:lnTo>
                    <a:pt x="212" y="205"/>
                  </a:lnTo>
                  <a:close/>
                </a:path>
              </a:pathLst>
            </a:custGeom>
            <a:solidFill>
              <a:srgbClr val="7FC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20"/>
            <p:cNvSpPr>
              <a:spLocks/>
            </p:cNvSpPr>
            <p:nvPr/>
          </p:nvSpPr>
          <p:spPr bwMode="auto">
            <a:xfrm>
              <a:off x="6916738" y="831850"/>
              <a:ext cx="449263" cy="504825"/>
            </a:xfrm>
            <a:custGeom>
              <a:avLst/>
              <a:gdLst>
                <a:gd name="T0" fmla="*/ 1049 w 1130"/>
                <a:gd name="T1" fmla="*/ 408 h 1271"/>
                <a:gd name="T2" fmla="*/ 945 w 1130"/>
                <a:gd name="T3" fmla="*/ 290 h 1271"/>
                <a:gd name="T4" fmla="*/ 811 w 1130"/>
                <a:gd name="T5" fmla="*/ 136 h 1271"/>
                <a:gd name="T6" fmla="*/ 757 w 1130"/>
                <a:gd name="T7" fmla="*/ 66 h 1271"/>
                <a:gd name="T8" fmla="*/ 747 w 1130"/>
                <a:gd name="T9" fmla="*/ 47 h 1271"/>
                <a:gd name="T10" fmla="*/ 703 w 1130"/>
                <a:gd name="T11" fmla="*/ 31 h 1271"/>
                <a:gd name="T12" fmla="*/ 613 w 1130"/>
                <a:gd name="T13" fmla="*/ 10 h 1271"/>
                <a:gd name="T14" fmla="*/ 521 w 1130"/>
                <a:gd name="T15" fmla="*/ 0 h 1271"/>
                <a:gd name="T16" fmla="*/ 431 w 1130"/>
                <a:gd name="T17" fmla="*/ 1 h 1271"/>
                <a:gd name="T18" fmla="*/ 344 w 1130"/>
                <a:gd name="T19" fmla="*/ 17 h 1271"/>
                <a:gd name="T20" fmla="*/ 265 w 1130"/>
                <a:gd name="T21" fmla="*/ 45 h 1271"/>
                <a:gd name="T22" fmla="*/ 194 w 1130"/>
                <a:gd name="T23" fmla="*/ 91 h 1271"/>
                <a:gd name="T24" fmla="*/ 136 w 1130"/>
                <a:gd name="T25" fmla="*/ 151 h 1271"/>
                <a:gd name="T26" fmla="*/ 111 w 1130"/>
                <a:gd name="T27" fmla="*/ 190 h 1271"/>
                <a:gd name="T28" fmla="*/ 93 w 1130"/>
                <a:gd name="T29" fmla="*/ 223 h 1271"/>
                <a:gd name="T30" fmla="*/ 62 w 1130"/>
                <a:gd name="T31" fmla="*/ 291 h 1271"/>
                <a:gd name="T32" fmla="*/ 36 w 1130"/>
                <a:gd name="T33" fmla="*/ 363 h 1271"/>
                <a:gd name="T34" fmla="*/ 18 w 1130"/>
                <a:gd name="T35" fmla="*/ 437 h 1271"/>
                <a:gd name="T36" fmla="*/ 5 w 1130"/>
                <a:gd name="T37" fmla="*/ 511 h 1271"/>
                <a:gd name="T38" fmla="*/ 0 w 1130"/>
                <a:gd name="T39" fmla="*/ 586 h 1271"/>
                <a:gd name="T40" fmla="*/ 0 w 1130"/>
                <a:gd name="T41" fmla="*/ 661 h 1271"/>
                <a:gd name="T42" fmla="*/ 5 w 1130"/>
                <a:gd name="T43" fmla="*/ 735 h 1271"/>
                <a:gd name="T44" fmla="*/ 11 w 1130"/>
                <a:gd name="T45" fmla="*/ 771 h 1271"/>
                <a:gd name="T46" fmla="*/ 20 w 1130"/>
                <a:gd name="T47" fmla="*/ 824 h 1271"/>
                <a:gd name="T48" fmla="*/ 53 w 1130"/>
                <a:gd name="T49" fmla="*/ 928 h 1271"/>
                <a:gd name="T50" fmla="*/ 97 w 1130"/>
                <a:gd name="T51" fmla="*/ 1022 h 1271"/>
                <a:gd name="T52" fmla="*/ 155 w 1130"/>
                <a:gd name="T53" fmla="*/ 1105 h 1271"/>
                <a:gd name="T54" fmla="*/ 190 w 1130"/>
                <a:gd name="T55" fmla="*/ 1143 h 1271"/>
                <a:gd name="T56" fmla="*/ 211 w 1130"/>
                <a:gd name="T57" fmla="*/ 1162 h 1271"/>
                <a:gd name="T58" fmla="*/ 254 w 1130"/>
                <a:gd name="T59" fmla="*/ 1197 h 1271"/>
                <a:gd name="T60" fmla="*/ 299 w 1130"/>
                <a:gd name="T61" fmla="*/ 1225 h 1271"/>
                <a:gd name="T62" fmla="*/ 346 w 1130"/>
                <a:gd name="T63" fmla="*/ 1247 h 1271"/>
                <a:gd name="T64" fmla="*/ 394 w 1130"/>
                <a:gd name="T65" fmla="*/ 1261 h 1271"/>
                <a:gd name="T66" fmla="*/ 443 w 1130"/>
                <a:gd name="T67" fmla="*/ 1269 h 1271"/>
                <a:gd name="T68" fmla="*/ 492 w 1130"/>
                <a:gd name="T69" fmla="*/ 1271 h 1271"/>
                <a:gd name="T70" fmla="*/ 540 w 1130"/>
                <a:gd name="T71" fmla="*/ 1267 h 1271"/>
                <a:gd name="T72" fmla="*/ 614 w 1130"/>
                <a:gd name="T73" fmla="*/ 1249 h 1271"/>
                <a:gd name="T74" fmla="*/ 707 w 1130"/>
                <a:gd name="T75" fmla="*/ 1204 h 1271"/>
                <a:gd name="T76" fmla="*/ 795 w 1130"/>
                <a:gd name="T77" fmla="*/ 1135 h 1271"/>
                <a:gd name="T78" fmla="*/ 873 w 1130"/>
                <a:gd name="T79" fmla="*/ 1043 h 1271"/>
                <a:gd name="T80" fmla="*/ 908 w 1130"/>
                <a:gd name="T81" fmla="*/ 987 h 1271"/>
                <a:gd name="T82" fmla="*/ 979 w 1130"/>
                <a:gd name="T83" fmla="*/ 862 h 1271"/>
                <a:gd name="T84" fmla="*/ 1068 w 1130"/>
                <a:gd name="T85" fmla="*/ 687 h 1271"/>
                <a:gd name="T86" fmla="*/ 1107 w 1130"/>
                <a:gd name="T87" fmla="*/ 577 h 1271"/>
                <a:gd name="T88" fmla="*/ 1118 w 1130"/>
                <a:gd name="T89" fmla="*/ 523 h 1271"/>
                <a:gd name="T90" fmla="*/ 1125 w 1130"/>
                <a:gd name="T91" fmla="*/ 512 h 1271"/>
                <a:gd name="T92" fmla="*/ 1130 w 1130"/>
                <a:gd name="T93" fmla="*/ 498 h 1271"/>
                <a:gd name="T94" fmla="*/ 1126 w 1130"/>
                <a:gd name="T95" fmla="*/ 494 h 1271"/>
                <a:gd name="T96" fmla="*/ 1122 w 1130"/>
                <a:gd name="T97" fmla="*/ 490 h 1271"/>
                <a:gd name="T98" fmla="*/ 1084 w 1130"/>
                <a:gd name="T99" fmla="*/ 448 h 1271"/>
                <a:gd name="T100" fmla="*/ 1049 w 1130"/>
                <a:gd name="T101" fmla="*/ 408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0" h="1271">
                  <a:moveTo>
                    <a:pt x="1049" y="408"/>
                  </a:moveTo>
                  <a:lnTo>
                    <a:pt x="945" y="290"/>
                  </a:lnTo>
                  <a:lnTo>
                    <a:pt x="811" y="136"/>
                  </a:lnTo>
                  <a:lnTo>
                    <a:pt x="757" y="66"/>
                  </a:lnTo>
                  <a:lnTo>
                    <a:pt x="747" y="47"/>
                  </a:lnTo>
                  <a:lnTo>
                    <a:pt x="703" y="31"/>
                  </a:lnTo>
                  <a:lnTo>
                    <a:pt x="613" y="10"/>
                  </a:lnTo>
                  <a:lnTo>
                    <a:pt x="521" y="0"/>
                  </a:lnTo>
                  <a:lnTo>
                    <a:pt x="431" y="1"/>
                  </a:lnTo>
                  <a:lnTo>
                    <a:pt x="344" y="17"/>
                  </a:lnTo>
                  <a:lnTo>
                    <a:pt x="265" y="45"/>
                  </a:lnTo>
                  <a:lnTo>
                    <a:pt x="194" y="91"/>
                  </a:lnTo>
                  <a:lnTo>
                    <a:pt x="136" y="151"/>
                  </a:lnTo>
                  <a:lnTo>
                    <a:pt x="111" y="190"/>
                  </a:lnTo>
                  <a:lnTo>
                    <a:pt x="93" y="223"/>
                  </a:lnTo>
                  <a:lnTo>
                    <a:pt x="62" y="291"/>
                  </a:lnTo>
                  <a:lnTo>
                    <a:pt x="36" y="363"/>
                  </a:lnTo>
                  <a:lnTo>
                    <a:pt x="18" y="437"/>
                  </a:lnTo>
                  <a:lnTo>
                    <a:pt x="5" y="511"/>
                  </a:lnTo>
                  <a:lnTo>
                    <a:pt x="0" y="586"/>
                  </a:lnTo>
                  <a:lnTo>
                    <a:pt x="0" y="661"/>
                  </a:lnTo>
                  <a:lnTo>
                    <a:pt x="5" y="735"/>
                  </a:lnTo>
                  <a:lnTo>
                    <a:pt x="11" y="771"/>
                  </a:lnTo>
                  <a:lnTo>
                    <a:pt x="20" y="824"/>
                  </a:lnTo>
                  <a:lnTo>
                    <a:pt x="53" y="928"/>
                  </a:lnTo>
                  <a:lnTo>
                    <a:pt x="97" y="1022"/>
                  </a:lnTo>
                  <a:lnTo>
                    <a:pt x="155" y="1105"/>
                  </a:lnTo>
                  <a:lnTo>
                    <a:pt x="190" y="1143"/>
                  </a:lnTo>
                  <a:lnTo>
                    <a:pt x="211" y="1162"/>
                  </a:lnTo>
                  <a:lnTo>
                    <a:pt x="254" y="1197"/>
                  </a:lnTo>
                  <a:lnTo>
                    <a:pt x="299" y="1225"/>
                  </a:lnTo>
                  <a:lnTo>
                    <a:pt x="346" y="1247"/>
                  </a:lnTo>
                  <a:lnTo>
                    <a:pt x="394" y="1261"/>
                  </a:lnTo>
                  <a:lnTo>
                    <a:pt x="443" y="1269"/>
                  </a:lnTo>
                  <a:lnTo>
                    <a:pt x="492" y="1271"/>
                  </a:lnTo>
                  <a:lnTo>
                    <a:pt x="540" y="1267"/>
                  </a:lnTo>
                  <a:lnTo>
                    <a:pt x="614" y="1249"/>
                  </a:lnTo>
                  <a:lnTo>
                    <a:pt x="707" y="1204"/>
                  </a:lnTo>
                  <a:lnTo>
                    <a:pt x="795" y="1135"/>
                  </a:lnTo>
                  <a:lnTo>
                    <a:pt x="873" y="1043"/>
                  </a:lnTo>
                  <a:lnTo>
                    <a:pt x="908" y="987"/>
                  </a:lnTo>
                  <a:lnTo>
                    <a:pt x="979" y="862"/>
                  </a:lnTo>
                  <a:lnTo>
                    <a:pt x="1068" y="687"/>
                  </a:lnTo>
                  <a:lnTo>
                    <a:pt x="1107" y="577"/>
                  </a:lnTo>
                  <a:lnTo>
                    <a:pt x="1118" y="523"/>
                  </a:lnTo>
                  <a:lnTo>
                    <a:pt x="1125" y="512"/>
                  </a:lnTo>
                  <a:lnTo>
                    <a:pt x="1130" y="498"/>
                  </a:lnTo>
                  <a:lnTo>
                    <a:pt x="1126" y="494"/>
                  </a:lnTo>
                  <a:lnTo>
                    <a:pt x="1122" y="490"/>
                  </a:lnTo>
                  <a:lnTo>
                    <a:pt x="1084" y="448"/>
                  </a:lnTo>
                  <a:lnTo>
                    <a:pt x="1049" y="408"/>
                  </a:lnTo>
                  <a:close/>
                </a:path>
              </a:pathLst>
            </a:custGeom>
            <a:solidFill>
              <a:srgbClr val="89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21"/>
            <p:cNvSpPr>
              <a:spLocks/>
            </p:cNvSpPr>
            <p:nvPr/>
          </p:nvSpPr>
          <p:spPr bwMode="auto">
            <a:xfrm>
              <a:off x="7162800" y="400050"/>
              <a:ext cx="387350" cy="588963"/>
            </a:xfrm>
            <a:custGeom>
              <a:avLst/>
              <a:gdLst>
                <a:gd name="T0" fmla="*/ 65 w 975"/>
                <a:gd name="T1" fmla="*/ 284 h 1487"/>
                <a:gd name="T2" fmla="*/ 45 w 975"/>
                <a:gd name="T3" fmla="*/ 324 h 1487"/>
                <a:gd name="T4" fmla="*/ 15 w 975"/>
                <a:gd name="T5" fmla="*/ 416 h 1487"/>
                <a:gd name="T6" fmla="*/ 2 w 975"/>
                <a:gd name="T7" fmla="*/ 517 h 1487"/>
                <a:gd name="T8" fmla="*/ 0 w 975"/>
                <a:gd name="T9" fmla="*/ 626 h 1487"/>
                <a:gd name="T10" fmla="*/ 12 w 975"/>
                <a:gd name="T11" fmla="*/ 738 h 1487"/>
                <a:gd name="T12" fmla="*/ 35 w 975"/>
                <a:gd name="T13" fmla="*/ 852 h 1487"/>
                <a:gd name="T14" fmla="*/ 68 w 975"/>
                <a:gd name="T15" fmla="*/ 966 h 1487"/>
                <a:gd name="T16" fmla="*/ 107 w 975"/>
                <a:gd name="T17" fmla="*/ 1075 h 1487"/>
                <a:gd name="T18" fmla="*/ 130 w 975"/>
                <a:gd name="T19" fmla="*/ 1126 h 1487"/>
                <a:gd name="T20" fmla="*/ 139 w 975"/>
                <a:gd name="T21" fmla="*/ 1129 h 1487"/>
                <a:gd name="T22" fmla="*/ 177 w 975"/>
                <a:gd name="T23" fmla="*/ 1156 h 1487"/>
                <a:gd name="T24" fmla="*/ 262 w 975"/>
                <a:gd name="T25" fmla="*/ 1230 h 1487"/>
                <a:gd name="T26" fmla="*/ 332 w 975"/>
                <a:gd name="T27" fmla="*/ 1291 h 1487"/>
                <a:gd name="T28" fmla="*/ 392 w 975"/>
                <a:gd name="T29" fmla="*/ 1343 h 1487"/>
                <a:gd name="T30" fmla="*/ 461 w 975"/>
                <a:gd name="T31" fmla="*/ 1404 h 1487"/>
                <a:gd name="T32" fmla="*/ 470 w 975"/>
                <a:gd name="T33" fmla="*/ 1412 h 1487"/>
                <a:gd name="T34" fmla="*/ 479 w 975"/>
                <a:gd name="T35" fmla="*/ 1419 h 1487"/>
                <a:gd name="T36" fmla="*/ 515 w 975"/>
                <a:gd name="T37" fmla="*/ 1452 h 1487"/>
                <a:gd name="T38" fmla="*/ 554 w 975"/>
                <a:gd name="T39" fmla="*/ 1487 h 1487"/>
                <a:gd name="T40" fmla="*/ 573 w 975"/>
                <a:gd name="T41" fmla="*/ 1475 h 1487"/>
                <a:gd name="T42" fmla="*/ 614 w 975"/>
                <a:gd name="T43" fmla="*/ 1445 h 1487"/>
                <a:gd name="T44" fmla="*/ 671 w 975"/>
                <a:gd name="T45" fmla="*/ 1383 h 1487"/>
                <a:gd name="T46" fmla="*/ 746 w 975"/>
                <a:gd name="T47" fmla="*/ 1277 h 1487"/>
                <a:gd name="T48" fmla="*/ 824 w 975"/>
                <a:gd name="T49" fmla="*/ 1150 h 1487"/>
                <a:gd name="T50" fmla="*/ 862 w 975"/>
                <a:gd name="T51" fmla="*/ 1081 h 1487"/>
                <a:gd name="T52" fmla="*/ 894 w 975"/>
                <a:gd name="T53" fmla="*/ 1023 h 1487"/>
                <a:gd name="T54" fmla="*/ 940 w 975"/>
                <a:gd name="T55" fmla="*/ 898 h 1487"/>
                <a:gd name="T56" fmla="*/ 967 w 975"/>
                <a:gd name="T57" fmla="*/ 769 h 1487"/>
                <a:gd name="T58" fmla="*/ 975 w 975"/>
                <a:gd name="T59" fmla="*/ 638 h 1487"/>
                <a:gd name="T60" fmla="*/ 965 w 975"/>
                <a:gd name="T61" fmla="*/ 508 h 1487"/>
                <a:gd name="T62" fmla="*/ 936 w 975"/>
                <a:gd name="T63" fmla="*/ 385 h 1487"/>
                <a:gd name="T64" fmla="*/ 888 w 975"/>
                <a:gd name="T65" fmla="*/ 271 h 1487"/>
                <a:gd name="T66" fmla="*/ 842 w 975"/>
                <a:gd name="T67" fmla="*/ 196 h 1487"/>
                <a:gd name="T68" fmla="*/ 804 w 975"/>
                <a:gd name="T69" fmla="*/ 149 h 1487"/>
                <a:gd name="T70" fmla="*/ 783 w 975"/>
                <a:gd name="T71" fmla="*/ 128 h 1487"/>
                <a:gd name="T72" fmla="*/ 755 w 975"/>
                <a:gd name="T73" fmla="*/ 100 h 1487"/>
                <a:gd name="T74" fmla="*/ 691 w 975"/>
                <a:gd name="T75" fmla="*/ 56 h 1487"/>
                <a:gd name="T76" fmla="*/ 625 w 975"/>
                <a:gd name="T77" fmla="*/ 23 h 1487"/>
                <a:gd name="T78" fmla="*/ 557 w 975"/>
                <a:gd name="T79" fmla="*/ 5 h 1487"/>
                <a:gd name="T80" fmla="*/ 488 w 975"/>
                <a:gd name="T81" fmla="*/ 0 h 1487"/>
                <a:gd name="T82" fmla="*/ 418 w 975"/>
                <a:gd name="T83" fmla="*/ 7 h 1487"/>
                <a:gd name="T84" fmla="*/ 349 w 975"/>
                <a:gd name="T85" fmla="*/ 27 h 1487"/>
                <a:gd name="T86" fmla="*/ 282 w 975"/>
                <a:gd name="T87" fmla="*/ 58 h 1487"/>
                <a:gd name="T88" fmla="*/ 249 w 975"/>
                <a:gd name="T89" fmla="*/ 79 h 1487"/>
                <a:gd name="T90" fmla="*/ 223 w 975"/>
                <a:gd name="T91" fmla="*/ 99 h 1487"/>
                <a:gd name="T92" fmla="*/ 174 w 975"/>
                <a:gd name="T93" fmla="*/ 141 h 1487"/>
                <a:gd name="T94" fmla="*/ 127 w 975"/>
                <a:gd name="T95" fmla="*/ 192 h 1487"/>
                <a:gd name="T96" fmla="*/ 85 w 975"/>
                <a:gd name="T97" fmla="*/ 252 h 1487"/>
                <a:gd name="T98" fmla="*/ 65 w 975"/>
                <a:gd name="T99" fmla="*/ 284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1487">
                  <a:moveTo>
                    <a:pt x="65" y="284"/>
                  </a:moveTo>
                  <a:lnTo>
                    <a:pt x="45" y="324"/>
                  </a:lnTo>
                  <a:lnTo>
                    <a:pt x="15" y="416"/>
                  </a:lnTo>
                  <a:lnTo>
                    <a:pt x="2" y="517"/>
                  </a:lnTo>
                  <a:lnTo>
                    <a:pt x="0" y="626"/>
                  </a:lnTo>
                  <a:lnTo>
                    <a:pt x="12" y="738"/>
                  </a:lnTo>
                  <a:lnTo>
                    <a:pt x="35" y="852"/>
                  </a:lnTo>
                  <a:lnTo>
                    <a:pt x="68" y="966"/>
                  </a:lnTo>
                  <a:lnTo>
                    <a:pt x="107" y="1075"/>
                  </a:lnTo>
                  <a:lnTo>
                    <a:pt x="130" y="1126"/>
                  </a:lnTo>
                  <a:lnTo>
                    <a:pt x="139" y="1129"/>
                  </a:lnTo>
                  <a:lnTo>
                    <a:pt x="177" y="1156"/>
                  </a:lnTo>
                  <a:lnTo>
                    <a:pt x="262" y="1230"/>
                  </a:lnTo>
                  <a:lnTo>
                    <a:pt x="332" y="1291"/>
                  </a:lnTo>
                  <a:lnTo>
                    <a:pt x="392" y="1343"/>
                  </a:lnTo>
                  <a:lnTo>
                    <a:pt x="461" y="1404"/>
                  </a:lnTo>
                  <a:lnTo>
                    <a:pt x="470" y="1412"/>
                  </a:lnTo>
                  <a:lnTo>
                    <a:pt x="479" y="1419"/>
                  </a:lnTo>
                  <a:lnTo>
                    <a:pt x="515" y="1452"/>
                  </a:lnTo>
                  <a:lnTo>
                    <a:pt x="554" y="1487"/>
                  </a:lnTo>
                  <a:lnTo>
                    <a:pt x="573" y="1475"/>
                  </a:lnTo>
                  <a:lnTo>
                    <a:pt x="614" y="1445"/>
                  </a:lnTo>
                  <a:lnTo>
                    <a:pt x="671" y="1383"/>
                  </a:lnTo>
                  <a:lnTo>
                    <a:pt x="746" y="1277"/>
                  </a:lnTo>
                  <a:lnTo>
                    <a:pt x="824" y="1150"/>
                  </a:lnTo>
                  <a:lnTo>
                    <a:pt x="862" y="1081"/>
                  </a:lnTo>
                  <a:lnTo>
                    <a:pt x="894" y="1023"/>
                  </a:lnTo>
                  <a:lnTo>
                    <a:pt x="940" y="898"/>
                  </a:lnTo>
                  <a:lnTo>
                    <a:pt x="967" y="769"/>
                  </a:lnTo>
                  <a:lnTo>
                    <a:pt x="975" y="638"/>
                  </a:lnTo>
                  <a:lnTo>
                    <a:pt x="965" y="508"/>
                  </a:lnTo>
                  <a:lnTo>
                    <a:pt x="936" y="385"/>
                  </a:lnTo>
                  <a:lnTo>
                    <a:pt x="888" y="271"/>
                  </a:lnTo>
                  <a:lnTo>
                    <a:pt x="842" y="196"/>
                  </a:lnTo>
                  <a:lnTo>
                    <a:pt x="804" y="149"/>
                  </a:lnTo>
                  <a:lnTo>
                    <a:pt x="783" y="128"/>
                  </a:lnTo>
                  <a:lnTo>
                    <a:pt x="755" y="100"/>
                  </a:lnTo>
                  <a:lnTo>
                    <a:pt x="691" y="56"/>
                  </a:lnTo>
                  <a:lnTo>
                    <a:pt x="625" y="23"/>
                  </a:lnTo>
                  <a:lnTo>
                    <a:pt x="557" y="5"/>
                  </a:lnTo>
                  <a:lnTo>
                    <a:pt x="488" y="0"/>
                  </a:lnTo>
                  <a:lnTo>
                    <a:pt x="418" y="7"/>
                  </a:lnTo>
                  <a:lnTo>
                    <a:pt x="349" y="27"/>
                  </a:lnTo>
                  <a:lnTo>
                    <a:pt x="282" y="58"/>
                  </a:lnTo>
                  <a:lnTo>
                    <a:pt x="249" y="79"/>
                  </a:lnTo>
                  <a:lnTo>
                    <a:pt x="223" y="99"/>
                  </a:lnTo>
                  <a:lnTo>
                    <a:pt x="174" y="141"/>
                  </a:lnTo>
                  <a:lnTo>
                    <a:pt x="127" y="192"/>
                  </a:lnTo>
                  <a:lnTo>
                    <a:pt x="85" y="252"/>
                  </a:lnTo>
                  <a:lnTo>
                    <a:pt x="65" y="284"/>
                  </a:lnTo>
                  <a:close/>
                </a:path>
              </a:pathLst>
            </a:custGeom>
            <a:solidFill>
              <a:srgbClr val="89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22"/>
            <p:cNvSpPr>
              <a:spLocks/>
            </p:cNvSpPr>
            <p:nvPr/>
          </p:nvSpPr>
          <p:spPr bwMode="auto">
            <a:xfrm>
              <a:off x="7213600" y="846138"/>
              <a:ext cx="815975" cy="841375"/>
            </a:xfrm>
            <a:custGeom>
              <a:avLst/>
              <a:gdLst>
                <a:gd name="T0" fmla="*/ 2057 w 2057"/>
                <a:gd name="T1" fmla="*/ 1869 h 2118"/>
                <a:gd name="T2" fmla="*/ 2049 w 2057"/>
                <a:gd name="T3" fmla="*/ 1862 h 2118"/>
                <a:gd name="T4" fmla="*/ 2014 w 2057"/>
                <a:gd name="T5" fmla="*/ 1829 h 2118"/>
                <a:gd name="T6" fmla="*/ 1782 w 2057"/>
                <a:gd name="T7" fmla="*/ 1612 h 2118"/>
                <a:gd name="T8" fmla="*/ 865 w 2057"/>
                <a:gd name="T9" fmla="*/ 757 h 2118"/>
                <a:gd name="T10" fmla="*/ 428 w 2057"/>
                <a:gd name="T11" fmla="*/ 361 h 2118"/>
                <a:gd name="T12" fmla="*/ 389 w 2057"/>
                <a:gd name="T13" fmla="*/ 326 h 2118"/>
                <a:gd name="T14" fmla="*/ 353 w 2057"/>
                <a:gd name="T15" fmla="*/ 293 h 2118"/>
                <a:gd name="T16" fmla="*/ 344 w 2057"/>
                <a:gd name="T17" fmla="*/ 286 h 2118"/>
                <a:gd name="T18" fmla="*/ 335 w 2057"/>
                <a:gd name="T19" fmla="*/ 278 h 2118"/>
                <a:gd name="T20" fmla="*/ 266 w 2057"/>
                <a:gd name="T21" fmla="*/ 217 h 2118"/>
                <a:gd name="T22" fmla="*/ 206 w 2057"/>
                <a:gd name="T23" fmla="*/ 165 h 2118"/>
                <a:gd name="T24" fmla="*/ 136 w 2057"/>
                <a:gd name="T25" fmla="*/ 104 h 2118"/>
                <a:gd name="T26" fmla="*/ 51 w 2057"/>
                <a:gd name="T27" fmla="*/ 30 h 2118"/>
                <a:gd name="T28" fmla="*/ 13 w 2057"/>
                <a:gd name="T29" fmla="*/ 3 h 2118"/>
                <a:gd name="T30" fmla="*/ 4 w 2057"/>
                <a:gd name="T31" fmla="*/ 0 h 2118"/>
                <a:gd name="T32" fmla="*/ 1 w 2057"/>
                <a:gd name="T33" fmla="*/ 0 h 2118"/>
                <a:gd name="T34" fmla="*/ 1 w 2057"/>
                <a:gd name="T35" fmla="*/ 0 h 2118"/>
                <a:gd name="T36" fmla="*/ 1 w 2057"/>
                <a:gd name="T37" fmla="*/ 2 h 2118"/>
                <a:gd name="T38" fmla="*/ 0 w 2057"/>
                <a:gd name="T39" fmla="*/ 4 h 2118"/>
                <a:gd name="T40" fmla="*/ 1 w 2057"/>
                <a:gd name="T41" fmla="*/ 10 h 2118"/>
                <a:gd name="T42" fmla="*/ 11 w 2057"/>
                <a:gd name="T43" fmla="*/ 29 h 2118"/>
                <a:gd name="T44" fmla="*/ 65 w 2057"/>
                <a:gd name="T45" fmla="*/ 99 h 2118"/>
                <a:gd name="T46" fmla="*/ 199 w 2057"/>
                <a:gd name="T47" fmla="*/ 253 h 2118"/>
                <a:gd name="T48" fmla="*/ 303 w 2057"/>
                <a:gd name="T49" fmla="*/ 371 h 2118"/>
                <a:gd name="T50" fmla="*/ 338 w 2057"/>
                <a:gd name="T51" fmla="*/ 411 h 2118"/>
                <a:gd name="T52" fmla="*/ 376 w 2057"/>
                <a:gd name="T53" fmla="*/ 453 h 2118"/>
                <a:gd name="T54" fmla="*/ 380 w 2057"/>
                <a:gd name="T55" fmla="*/ 457 h 2118"/>
                <a:gd name="T56" fmla="*/ 384 w 2057"/>
                <a:gd name="T57" fmla="*/ 461 h 2118"/>
                <a:gd name="T58" fmla="*/ 790 w 2057"/>
                <a:gd name="T59" fmla="*/ 909 h 2118"/>
                <a:gd name="T60" fmla="*/ 1653 w 2057"/>
                <a:gd name="T61" fmla="*/ 1841 h 2118"/>
                <a:gd name="T62" fmla="*/ 1873 w 2057"/>
                <a:gd name="T63" fmla="*/ 2076 h 2118"/>
                <a:gd name="T64" fmla="*/ 1906 w 2057"/>
                <a:gd name="T65" fmla="*/ 2111 h 2118"/>
                <a:gd name="T66" fmla="*/ 1913 w 2057"/>
                <a:gd name="T67" fmla="*/ 2118 h 2118"/>
                <a:gd name="T68" fmla="*/ 1916 w 2057"/>
                <a:gd name="T69" fmla="*/ 2118 h 2118"/>
                <a:gd name="T70" fmla="*/ 1930 w 2057"/>
                <a:gd name="T71" fmla="*/ 2114 h 2118"/>
                <a:gd name="T72" fmla="*/ 1947 w 2057"/>
                <a:gd name="T73" fmla="*/ 2107 h 2118"/>
                <a:gd name="T74" fmla="*/ 1990 w 2057"/>
                <a:gd name="T75" fmla="*/ 2068 h 2118"/>
                <a:gd name="T76" fmla="*/ 2014 w 2057"/>
                <a:gd name="T77" fmla="*/ 2029 h 2118"/>
                <a:gd name="T78" fmla="*/ 2036 w 2057"/>
                <a:gd name="T79" fmla="*/ 1987 h 2118"/>
                <a:gd name="T80" fmla="*/ 2055 w 2057"/>
                <a:gd name="T81" fmla="*/ 1919 h 2118"/>
                <a:gd name="T82" fmla="*/ 2057 w 2057"/>
                <a:gd name="T83" fmla="*/ 1895 h 2118"/>
                <a:gd name="T84" fmla="*/ 2057 w 2057"/>
                <a:gd name="T85" fmla="*/ 1873 h 2118"/>
                <a:gd name="T86" fmla="*/ 2057 w 2057"/>
                <a:gd name="T87" fmla="*/ 1869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7" h="2118">
                  <a:moveTo>
                    <a:pt x="2057" y="1869"/>
                  </a:moveTo>
                  <a:lnTo>
                    <a:pt x="2049" y="1862"/>
                  </a:lnTo>
                  <a:lnTo>
                    <a:pt x="2014" y="1829"/>
                  </a:lnTo>
                  <a:lnTo>
                    <a:pt x="1782" y="1612"/>
                  </a:lnTo>
                  <a:lnTo>
                    <a:pt x="865" y="757"/>
                  </a:lnTo>
                  <a:lnTo>
                    <a:pt x="428" y="361"/>
                  </a:lnTo>
                  <a:lnTo>
                    <a:pt x="389" y="326"/>
                  </a:lnTo>
                  <a:lnTo>
                    <a:pt x="353" y="293"/>
                  </a:lnTo>
                  <a:lnTo>
                    <a:pt x="344" y="286"/>
                  </a:lnTo>
                  <a:lnTo>
                    <a:pt x="335" y="278"/>
                  </a:lnTo>
                  <a:lnTo>
                    <a:pt x="266" y="217"/>
                  </a:lnTo>
                  <a:lnTo>
                    <a:pt x="206" y="165"/>
                  </a:lnTo>
                  <a:lnTo>
                    <a:pt x="136" y="104"/>
                  </a:lnTo>
                  <a:lnTo>
                    <a:pt x="51" y="30"/>
                  </a:lnTo>
                  <a:lnTo>
                    <a:pt x="13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1" y="29"/>
                  </a:lnTo>
                  <a:lnTo>
                    <a:pt x="65" y="99"/>
                  </a:lnTo>
                  <a:lnTo>
                    <a:pt x="199" y="253"/>
                  </a:lnTo>
                  <a:lnTo>
                    <a:pt x="303" y="371"/>
                  </a:lnTo>
                  <a:lnTo>
                    <a:pt x="338" y="411"/>
                  </a:lnTo>
                  <a:lnTo>
                    <a:pt x="376" y="453"/>
                  </a:lnTo>
                  <a:lnTo>
                    <a:pt x="380" y="457"/>
                  </a:lnTo>
                  <a:lnTo>
                    <a:pt x="384" y="461"/>
                  </a:lnTo>
                  <a:lnTo>
                    <a:pt x="790" y="909"/>
                  </a:lnTo>
                  <a:lnTo>
                    <a:pt x="1653" y="1841"/>
                  </a:lnTo>
                  <a:lnTo>
                    <a:pt x="1873" y="2076"/>
                  </a:lnTo>
                  <a:lnTo>
                    <a:pt x="1906" y="2111"/>
                  </a:lnTo>
                  <a:lnTo>
                    <a:pt x="1913" y="2118"/>
                  </a:lnTo>
                  <a:lnTo>
                    <a:pt x="1916" y="2118"/>
                  </a:lnTo>
                  <a:lnTo>
                    <a:pt x="1930" y="2114"/>
                  </a:lnTo>
                  <a:lnTo>
                    <a:pt x="1947" y="2107"/>
                  </a:lnTo>
                  <a:lnTo>
                    <a:pt x="1990" y="2068"/>
                  </a:lnTo>
                  <a:lnTo>
                    <a:pt x="2014" y="2029"/>
                  </a:lnTo>
                  <a:lnTo>
                    <a:pt x="2036" y="1987"/>
                  </a:lnTo>
                  <a:lnTo>
                    <a:pt x="2055" y="1919"/>
                  </a:lnTo>
                  <a:lnTo>
                    <a:pt x="2057" y="1895"/>
                  </a:lnTo>
                  <a:lnTo>
                    <a:pt x="2057" y="1873"/>
                  </a:lnTo>
                  <a:lnTo>
                    <a:pt x="2057" y="1869"/>
                  </a:lnTo>
                  <a:close/>
                </a:path>
              </a:pathLst>
            </a:custGeom>
            <a:solidFill>
              <a:srgbClr val="94D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32"/>
            <p:cNvSpPr>
              <a:spLocks/>
            </p:cNvSpPr>
            <p:nvPr/>
          </p:nvSpPr>
          <p:spPr bwMode="auto">
            <a:xfrm>
              <a:off x="8534400" y="2173288"/>
              <a:ext cx="1588" cy="1588"/>
            </a:xfrm>
            <a:custGeom>
              <a:avLst/>
              <a:gdLst>
                <a:gd name="T0" fmla="*/ 4 w 5"/>
                <a:gd name="T1" fmla="*/ 4 h 4"/>
                <a:gd name="T2" fmla="*/ 4 w 5"/>
                <a:gd name="T3" fmla="*/ 4 h 4"/>
                <a:gd name="T4" fmla="*/ 0 w 5"/>
                <a:gd name="T5" fmla="*/ 1 h 4"/>
                <a:gd name="T6" fmla="*/ 1 w 5"/>
                <a:gd name="T7" fmla="*/ 0 h 4"/>
                <a:gd name="T8" fmla="*/ 1 w 5"/>
                <a:gd name="T9" fmla="*/ 0 h 4"/>
                <a:gd name="T10" fmla="*/ 5 w 5"/>
                <a:gd name="T11" fmla="*/ 2 h 4"/>
                <a:gd name="T12" fmla="*/ 4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4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A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5" name="Group 364"/>
          <p:cNvGrpSpPr/>
          <p:nvPr/>
        </p:nvGrpSpPr>
        <p:grpSpPr>
          <a:xfrm>
            <a:off x="9638305" y="2893326"/>
            <a:ext cx="1348429" cy="1374243"/>
            <a:chOff x="4841875" y="1219200"/>
            <a:chExt cx="1741488" cy="1774826"/>
          </a:xfrm>
          <a:effectLst>
            <a:reflection blurRad="6350" stA="35000" endPos="90000" dir="5400000" sy="-100000" algn="bl" rotWithShape="0"/>
          </a:effectLst>
        </p:grpSpPr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6403975" y="2809875"/>
              <a:ext cx="179388" cy="184150"/>
            </a:xfrm>
            <a:custGeom>
              <a:avLst/>
              <a:gdLst>
                <a:gd name="T0" fmla="*/ 369 w 451"/>
                <a:gd name="T1" fmla="*/ 365 h 466"/>
                <a:gd name="T2" fmla="*/ 287 w 451"/>
                <a:gd name="T3" fmla="*/ 271 h 466"/>
                <a:gd name="T4" fmla="*/ 187 w 451"/>
                <a:gd name="T5" fmla="*/ 161 h 466"/>
                <a:gd name="T6" fmla="*/ 136 w 451"/>
                <a:gd name="T7" fmla="*/ 104 h 466"/>
                <a:gd name="T8" fmla="*/ 88 w 451"/>
                <a:gd name="T9" fmla="*/ 52 h 466"/>
                <a:gd name="T10" fmla="*/ 60 w 451"/>
                <a:gd name="T11" fmla="*/ 25 h 466"/>
                <a:gd name="T12" fmla="*/ 32 w 451"/>
                <a:gd name="T13" fmla="*/ 0 h 466"/>
                <a:gd name="T14" fmla="*/ 26 w 451"/>
                <a:gd name="T15" fmla="*/ 13 h 466"/>
                <a:gd name="T16" fmla="*/ 18 w 451"/>
                <a:gd name="T17" fmla="*/ 28 h 466"/>
                <a:gd name="T18" fmla="*/ 9 w 451"/>
                <a:gd name="T19" fmla="*/ 42 h 466"/>
                <a:gd name="T20" fmla="*/ 0 w 451"/>
                <a:gd name="T21" fmla="*/ 56 h 466"/>
                <a:gd name="T22" fmla="*/ 25 w 451"/>
                <a:gd name="T23" fmla="*/ 86 h 466"/>
                <a:gd name="T24" fmla="*/ 52 w 451"/>
                <a:gd name="T25" fmla="*/ 115 h 466"/>
                <a:gd name="T26" fmla="*/ 104 w 451"/>
                <a:gd name="T27" fmla="*/ 161 h 466"/>
                <a:gd name="T28" fmla="*/ 158 w 451"/>
                <a:gd name="T29" fmla="*/ 209 h 466"/>
                <a:gd name="T30" fmla="*/ 266 w 451"/>
                <a:gd name="T31" fmla="*/ 306 h 466"/>
                <a:gd name="T32" fmla="*/ 357 w 451"/>
                <a:gd name="T33" fmla="*/ 387 h 466"/>
                <a:gd name="T34" fmla="*/ 429 w 451"/>
                <a:gd name="T35" fmla="*/ 450 h 466"/>
                <a:gd name="T36" fmla="*/ 449 w 451"/>
                <a:gd name="T37" fmla="*/ 466 h 466"/>
                <a:gd name="T38" fmla="*/ 451 w 451"/>
                <a:gd name="T39" fmla="*/ 459 h 466"/>
                <a:gd name="T40" fmla="*/ 436 w 451"/>
                <a:gd name="T41" fmla="*/ 440 h 466"/>
                <a:gd name="T42" fmla="*/ 369 w 451"/>
                <a:gd name="T43" fmla="*/ 3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1" h="466">
                  <a:moveTo>
                    <a:pt x="369" y="365"/>
                  </a:moveTo>
                  <a:lnTo>
                    <a:pt x="287" y="271"/>
                  </a:lnTo>
                  <a:lnTo>
                    <a:pt x="187" y="161"/>
                  </a:lnTo>
                  <a:lnTo>
                    <a:pt x="136" y="104"/>
                  </a:lnTo>
                  <a:lnTo>
                    <a:pt x="88" y="52"/>
                  </a:lnTo>
                  <a:lnTo>
                    <a:pt x="60" y="25"/>
                  </a:lnTo>
                  <a:lnTo>
                    <a:pt x="32" y="0"/>
                  </a:lnTo>
                  <a:lnTo>
                    <a:pt x="26" y="13"/>
                  </a:lnTo>
                  <a:lnTo>
                    <a:pt x="18" y="28"/>
                  </a:lnTo>
                  <a:lnTo>
                    <a:pt x="9" y="42"/>
                  </a:lnTo>
                  <a:lnTo>
                    <a:pt x="0" y="56"/>
                  </a:lnTo>
                  <a:lnTo>
                    <a:pt x="25" y="86"/>
                  </a:lnTo>
                  <a:lnTo>
                    <a:pt x="52" y="115"/>
                  </a:lnTo>
                  <a:lnTo>
                    <a:pt x="104" y="161"/>
                  </a:lnTo>
                  <a:lnTo>
                    <a:pt x="158" y="209"/>
                  </a:lnTo>
                  <a:lnTo>
                    <a:pt x="266" y="306"/>
                  </a:lnTo>
                  <a:lnTo>
                    <a:pt x="357" y="387"/>
                  </a:lnTo>
                  <a:lnTo>
                    <a:pt x="429" y="450"/>
                  </a:lnTo>
                  <a:lnTo>
                    <a:pt x="449" y="466"/>
                  </a:lnTo>
                  <a:lnTo>
                    <a:pt x="451" y="459"/>
                  </a:lnTo>
                  <a:lnTo>
                    <a:pt x="436" y="440"/>
                  </a:lnTo>
                  <a:lnTo>
                    <a:pt x="369" y="365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5999163" y="2371725"/>
              <a:ext cx="438150" cy="512763"/>
            </a:xfrm>
            <a:custGeom>
              <a:avLst/>
              <a:gdLst>
                <a:gd name="T0" fmla="*/ 1100 w 1103"/>
                <a:gd name="T1" fmla="*/ 846 h 1294"/>
                <a:gd name="T2" fmla="*/ 256 w 1103"/>
                <a:gd name="T3" fmla="*/ 0 h 1294"/>
                <a:gd name="T4" fmla="*/ 263 w 1103"/>
                <a:gd name="T5" fmla="*/ 8 h 1294"/>
                <a:gd name="T6" fmla="*/ 269 w 1103"/>
                <a:gd name="T7" fmla="*/ 29 h 1294"/>
                <a:gd name="T8" fmla="*/ 269 w 1103"/>
                <a:gd name="T9" fmla="*/ 73 h 1294"/>
                <a:gd name="T10" fmla="*/ 251 w 1103"/>
                <a:gd name="T11" fmla="*/ 150 h 1294"/>
                <a:gd name="T12" fmla="*/ 213 w 1103"/>
                <a:gd name="T13" fmla="*/ 240 h 1294"/>
                <a:gd name="T14" fmla="*/ 188 w 1103"/>
                <a:gd name="T15" fmla="*/ 287 h 1294"/>
                <a:gd name="T16" fmla="*/ 162 w 1103"/>
                <a:gd name="T17" fmla="*/ 331 h 1294"/>
                <a:gd name="T18" fmla="*/ 107 w 1103"/>
                <a:gd name="T19" fmla="*/ 401 h 1294"/>
                <a:gd name="T20" fmla="*/ 55 w 1103"/>
                <a:gd name="T21" fmla="*/ 445 h 1294"/>
                <a:gd name="T22" fmla="*/ 24 w 1103"/>
                <a:gd name="T23" fmla="*/ 458 h 1294"/>
                <a:gd name="T24" fmla="*/ 6 w 1103"/>
                <a:gd name="T25" fmla="*/ 457 h 1294"/>
                <a:gd name="T26" fmla="*/ 0 w 1103"/>
                <a:gd name="T27" fmla="*/ 453 h 1294"/>
                <a:gd name="T28" fmla="*/ 841 w 1103"/>
                <a:gd name="T29" fmla="*/ 1294 h 1294"/>
                <a:gd name="T30" fmla="*/ 852 w 1103"/>
                <a:gd name="T31" fmla="*/ 1293 h 1294"/>
                <a:gd name="T32" fmla="*/ 925 w 1103"/>
                <a:gd name="T33" fmla="*/ 1256 h 1294"/>
                <a:gd name="T34" fmla="*/ 986 w 1103"/>
                <a:gd name="T35" fmla="*/ 1202 h 1294"/>
                <a:gd name="T36" fmla="*/ 1017 w 1103"/>
                <a:gd name="T37" fmla="*/ 1159 h 1294"/>
                <a:gd name="T38" fmla="*/ 1026 w 1103"/>
                <a:gd name="T39" fmla="*/ 1145 h 1294"/>
                <a:gd name="T40" fmla="*/ 1035 w 1103"/>
                <a:gd name="T41" fmla="*/ 1131 h 1294"/>
                <a:gd name="T42" fmla="*/ 1043 w 1103"/>
                <a:gd name="T43" fmla="*/ 1116 h 1294"/>
                <a:gd name="T44" fmla="*/ 1049 w 1103"/>
                <a:gd name="T45" fmla="*/ 1103 h 1294"/>
                <a:gd name="T46" fmla="*/ 1073 w 1103"/>
                <a:gd name="T47" fmla="*/ 1052 h 1294"/>
                <a:gd name="T48" fmla="*/ 1097 w 1103"/>
                <a:gd name="T49" fmla="*/ 960 h 1294"/>
                <a:gd name="T50" fmla="*/ 1103 w 1103"/>
                <a:gd name="T51" fmla="*/ 860 h 1294"/>
                <a:gd name="T52" fmla="*/ 1100 w 1103"/>
                <a:gd name="T53" fmla="*/ 846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3" h="1294">
                  <a:moveTo>
                    <a:pt x="1100" y="846"/>
                  </a:moveTo>
                  <a:lnTo>
                    <a:pt x="256" y="0"/>
                  </a:lnTo>
                  <a:lnTo>
                    <a:pt x="263" y="8"/>
                  </a:lnTo>
                  <a:lnTo>
                    <a:pt x="269" y="29"/>
                  </a:lnTo>
                  <a:lnTo>
                    <a:pt x="269" y="73"/>
                  </a:lnTo>
                  <a:lnTo>
                    <a:pt x="251" y="150"/>
                  </a:lnTo>
                  <a:lnTo>
                    <a:pt x="213" y="240"/>
                  </a:lnTo>
                  <a:lnTo>
                    <a:pt x="188" y="287"/>
                  </a:lnTo>
                  <a:lnTo>
                    <a:pt x="162" y="331"/>
                  </a:lnTo>
                  <a:lnTo>
                    <a:pt x="107" y="401"/>
                  </a:lnTo>
                  <a:lnTo>
                    <a:pt x="55" y="445"/>
                  </a:lnTo>
                  <a:lnTo>
                    <a:pt x="24" y="458"/>
                  </a:lnTo>
                  <a:lnTo>
                    <a:pt x="6" y="457"/>
                  </a:lnTo>
                  <a:lnTo>
                    <a:pt x="0" y="453"/>
                  </a:lnTo>
                  <a:lnTo>
                    <a:pt x="841" y="1294"/>
                  </a:lnTo>
                  <a:lnTo>
                    <a:pt x="852" y="1293"/>
                  </a:lnTo>
                  <a:lnTo>
                    <a:pt x="925" y="1256"/>
                  </a:lnTo>
                  <a:lnTo>
                    <a:pt x="986" y="1202"/>
                  </a:lnTo>
                  <a:lnTo>
                    <a:pt x="1017" y="1159"/>
                  </a:lnTo>
                  <a:lnTo>
                    <a:pt x="1026" y="1145"/>
                  </a:lnTo>
                  <a:lnTo>
                    <a:pt x="1035" y="1131"/>
                  </a:lnTo>
                  <a:lnTo>
                    <a:pt x="1043" y="1116"/>
                  </a:lnTo>
                  <a:lnTo>
                    <a:pt x="1049" y="1103"/>
                  </a:lnTo>
                  <a:lnTo>
                    <a:pt x="1073" y="1052"/>
                  </a:lnTo>
                  <a:lnTo>
                    <a:pt x="1097" y="960"/>
                  </a:lnTo>
                  <a:lnTo>
                    <a:pt x="1103" y="860"/>
                  </a:lnTo>
                  <a:lnTo>
                    <a:pt x="1100" y="846"/>
                  </a:lnTo>
                  <a:close/>
                </a:path>
              </a:pathLst>
            </a:custGeom>
            <a:solidFill>
              <a:srgbClr val="BAB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5992813" y="2368550"/>
              <a:ext cx="114300" cy="184150"/>
            </a:xfrm>
            <a:custGeom>
              <a:avLst/>
              <a:gdLst>
                <a:gd name="T0" fmla="*/ 273 w 286"/>
                <a:gd name="T1" fmla="*/ 6 h 464"/>
                <a:gd name="T2" fmla="*/ 264 w 286"/>
                <a:gd name="T3" fmla="*/ 0 h 464"/>
                <a:gd name="T4" fmla="*/ 242 w 286"/>
                <a:gd name="T5" fmla="*/ 0 h 464"/>
                <a:gd name="T6" fmla="*/ 214 w 286"/>
                <a:gd name="T7" fmla="*/ 13 h 464"/>
                <a:gd name="T8" fmla="*/ 181 w 286"/>
                <a:gd name="T9" fmla="*/ 40 h 464"/>
                <a:gd name="T10" fmla="*/ 164 w 286"/>
                <a:gd name="T11" fmla="*/ 57 h 464"/>
                <a:gd name="T12" fmla="*/ 198 w 286"/>
                <a:gd name="T13" fmla="*/ 91 h 464"/>
                <a:gd name="T14" fmla="*/ 206 w 286"/>
                <a:gd name="T15" fmla="*/ 97 h 464"/>
                <a:gd name="T16" fmla="*/ 206 w 286"/>
                <a:gd name="T17" fmla="*/ 102 h 464"/>
                <a:gd name="T18" fmla="*/ 206 w 286"/>
                <a:gd name="T19" fmla="*/ 123 h 464"/>
                <a:gd name="T20" fmla="*/ 205 w 286"/>
                <a:gd name="T21" fmla="*/ 148 h 464"/>
                <a:gd name="T22" fmla="*/ 185 w 286"/>
                <a:gd name="T23" fmla="*/ 216 h 464"/>
                <a:gd name="T24" fmla="*/ 163 w 286"/>
                <a:gd name="T25" fmla="*/ 258 h 464"/>
                <a:gd name="T26" fmla="*/ 140 w 286"/>
                <a:gd name="T27" fmla="*/ 295 h 464"/>
                <a:gd name="T28" fmla="*/ 96 w 286"/>
                <a:gd name="T29" fmla="*/ 336 h 464"/>
                <a:gd name="T30" fmla="*/ 80 w 286"/>
                <a:gd name="T31" fmla="*/ 342 h 464"/>
                <a:gd name="T32" fmla="*/ 65 w 286"/>
                <a:gd name="T33" fmla="*/ 346 h 464"/>
                <a:gd name="T34" fmla="*/ 62 w 286"/>
                <a:gd name="T35" fmla="*/ 346 h 464"/>
                <a:gd name="T36" fmla="*/ 54 w 286"/>
                <a:gd name="T37" fmla="*/ 340 h 464"/>
                <a:gd name="T38" fmla="*/ 22 w 286"/>
                <a:gd name="T39" fmla="*/ 303 h 464"/>
                <a:gd name="T40" fmla="*/ 13 w 286"/>
                <a:gd name="T41" fmla="*/ 330 h 464"/>
                <a:gd name="T42" fmla="*/ 2 w 286"/>
                <a:gd name="T43" fmla="*/ 378 h 464"/>
                <a:gd name="T44" fmla="*/ 0 w 286"/>
                <a:gd name="T45" fmla="*/ 419 h 464"/>
                <a:gd name="T46" fmla="*/ 6 w 286"/>
                <a:gd name="T47" fmla="*/ 447 h 464"/>
                <a:gd name="T48" fmla="*/ 14 w 286"/>
                <a:gd name="T49" fmla="*/ 456 h 464"/>
                <a:gd name="T50" fmla="*/ 17 w 286"/>
                <a:gd name="T51" fmla="*/ 459 h 464"/>
                <a:gd name="T52" fmla="*/ 23 w 286"/>
                <a:gd name="T53" fmla="*/ 463 h 464"/>
                <a:gd name="T54" fmla="*/ 41 w 286"/>
                <a:gd name="T55" fmla="*/ 464 h 464"/>
                <a:gd name="T56" fmla="*/ 72 w 286"/>
                <a:gd name="T57" fmla="*/ 451 h 464"/>
                <a:gd name="T58" fmla="*/ 124 w 286"/>
                <a:gd name="T59" fmla="*/ 407 h 464"/>
                <a:gd name="T60" fmla="*/ 179 w 286"/>
                <a:gd name="T61" fmla="*/ 337 h 464"/>
                <a:gd name="T62" fmla="*/ 205 w 286"/>
                <a:gd name="T63" fmla="*/ 293 h 464"/>
                <a:gd name="T64" fmla="*/ 230 w 286"/>
                <a:gd name="T65" fmla="*/ 246 h 464"/>
                <a:gd name="T66" fmla="*/ 268 w 286"/>
                <a:gd name="T67" fmla="*/ 156 h 464"/>
                <a:gd name="T68" fmla="*/ 286 w 286"/>
                <a:gd name="T69" fmla="*/ 79 h 464"/>
                <a:gd name="T70" fmla="*/ 286 w 286"/>
                <a:gd name="T71" fmla="*/ 35 h 464"/>
                <a:gd name="T72" fmla="*/ 280 w 286"/>
                <a:gd name="T73" fmla="*/ 14 h 464"/>
                <a:gd name="T74" fmla="*/ 273 w 286"/>
                <a:gd name="T75" fmla="*/ 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464">
                  <a:moveTo>
                    <a:pt x="273" y="6"/>
                  </a:moveTo>
                  <a:lnTo>
                    <a:pt x="264" y="0"/>
                  </a:lnTo>
                  <a:lnTo>
                    <a:pt x="242" y="0"/>
                  </a:lnTo>
                  <a:lnTo>
                    <a:pt x="214" y="13"/>
                  </a:lnTo>
                  <a:lnTo>
                    <a:pt x="181" y="40"/>
                  </a:lnTo>
                  <a:lnTo>
                    <a:pt x="164" y="57"/>
                  </a:lnTo>
                  <a:lnTo>
                    <a:pt x="198" y="91"/>
                  </a:lnTo>
                  <a:lnTo>
                    <a:pt x="206" y="97"/>
                  </a:lnTo>
                  <a:lnTo>
                    <a:pt x="206" y="102"/>
                  </a:lnTo>
                  <a:lnTo>
                    <a:pt x="206" y="123"/>
                  </a:lnTo>
                  <a:lnTo>
                    <a:pt x="205" y="148"/>
                  </a:lnTo>
                  <a:lnTo>
                    <a:pt x="185" y="216"/>
                  </a:lnTo>
                  <a:lnTo>
                    <a:pt x="163" y="258"/>
                  </a:lnTo>
                  <a:lnTo>
                    <a:pt x="140" y="295"/>
                  </a:lnTo>
                  <a:lnTo>
                    <a:pt x="96" y="336"/>
                  </a:lnTo>
                  <a:lnTo>
                    <a:pt x="80" y="342"/>
                  </a:lnTo>
                  <a:lnTo>
                    <a:pt x="65" y="346"/>
                  </a:lnTo>
                  <a:lnTo>
                    <a:pt x="62" y="346"/>
                  </a:lnTo>
                  <a:lnTo>
                    <a:pt x="54" y="340"/>
                  </a:lnTo>
                  <a:lnTo>
                    <a:pt x="22" y="303"/>
                  </a:lnTo>
                  <a:lnTo>
                    <a:pt x="13" y="330"/>
                  </a:lnTo>
                  <a:lnTo>
                    <a:pt x="2" y="378"/>
                  </a:lnTo>
                  <a:lnTo>
                    <a:pt x="0" y="419"/>
                  </a:lnTo>
                  <a:lnTo>
                    <a:pt x="6" y="447"/>
                  </a:lnTo>
                  <a:lnTo>
                    <a:pt x="14" y="456"/>
                  </a:lnTo>
                  <a:lnTo>
                    <a:pt x="17" y="459"/>
                  </a:lnTo>
                  <a:lnTo>
                    <a:pt x="23" y="463"/>
                  </a:lnTo>
                  <a:lnTo>
                    <a:pt x="41" y="464"/>
                  </a:lnTo>
                  <a:lnTo>
                    <a:pt x="72" y="451"/>
                  </a:lnTo>
                  <a:lnTo>
                    <a:pt x="124" y="407"/>
                  </a:lnTo>
                  <a:lnTo>
                    <a:pt x="179" y="337"/>
                  </a:lnTo>
                  <a:lnTo>
                    <a:pt x="205" y="293"/>
                  </a:lnTo>
                  <a:lnTo>
                    <a:pt x="230" y="246"/>
                  </a:lnTo>
                  <a:lnTo>
                    <a:pt x="268" y="156"/>
                  </a:lnTo>
                  <a:lnTo>
                    <a:pt x="286" y="79"/>
                  </a:lnTo>
                  <a:lnTo>
                    <a:pt x="286" y="35"/>
                  </a:lnTo>
                  <a:lnTo>
                    <a:pt x="280" y="14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4841875" y="1606550"/>
              <a:ext cx="417513" cy="350838"/>
            </a:xfrm>
            <a:custGeom>
              <a:avLst/>
              <a:gdLst>
                <a:gd name="T0" fmla="*/ 414 w 1050"/>
                <a:gd name="T1" fmla="*/ 302 h 883"/>
                <a:gd name="T2" fmla="*/ 438 w 1050"/>
                <a:gd name="T3" fmla="*/ 265 h 883"/>
                <a:gd name="T4" fmla="*/ 498 w 1050"/>
                <a:gd name="T5" fmla="*/ 202 h 883"/>
                <a:gd name="T6" fmla="*/ 568 w 1050"/>
                <a:gd name="T7" fmla="*/ 158 h 883"/>
                <a:gd name="T8" fmla="*/ 648 w 1050"/>
                <a:gd name="T9" fmla="*/ 128 h 883"/>
                <a:gd name="T10" fmla="*/ 734 w 1050"/>
                <a:gd name="T11" fmla="*/ 114 h 883"/>
                <a:gd name="T12" fmla="*/ 823 w 1050"/>
                <a:gd name="T13" fmla="*/ 112 h 883"/>
                <a:gd name="T14" fmla="*/ 915 w 1050"/>
                <a:gd name="T15" fmla="*/ 122 h 883"/>
                <a:gd name="T16" fmla="*/ 1006 w 1050"/>
                <a:gd name="T17" fmla="*/ 144 h 883"/>
                <a:gd name="T18" fmla="*/ 1050 w 1050"/>
                <a:gd name="T19" fmla="*/ 158 h 883"/>
                <a:gd name="T20" fmla="*/ 1049 w 1050"/>
                <a:gd name="T21" fmla="*/ 154 h 883"/>
                <a:gd name="T22" fmla="*/ 1050 w 1050"/>
                <a:gd name="T23" fmla="*/ 152 h 883"/>
                <a:gd name="T24" fmla="*/ 1007 w 1050"/>
                <a:gd name="T25" fmla="*/ 128 h 883"/>
                <a:gd name="T26" fmla="*/ 921 w 1050"/>
                <a:gd name="T27" fmla="*/ 88 h 883"/>
                <a:gd name="T28" fmla="*/ 831 w 1050"/>
                <a:gd name="T29" fmla="*/ 53 h 883"/>
                <a:gd name="T30" fmla="*/ 742 w 1050"/>
                <a:gd name="T31" fmla="*/ 26 h 883"/>
                <a:gd name="T32" fmla="*/ 651 w 1050"/>
                <a:gd name="T33" fmla="*/ 8 h 883"/>
                <a:gd name="T34" fmla="*/ 564 w 1050"/>
                <a:gd name="T35" fmla="*/ 0 h 883"/>
                <a:gd name="T36" fmla="*/ 480 w 1050"/>
                <a:gd name="T37" fmla="*/ 3 h 883"/>
                <a:gd name="T38" fmla="*/ 401 w 1050"/>
                <a:gd name="T39" fmla="*/ 18 h 883"/>
                <a:gd name="T40" fmla="*/ 365 w 1050"/>
                <a:gd name="T41" fmla="*/ 31 h 883"/>
                <a:gd name="T42" fmla="*/ 298 w 1050"/>
                <a:gd name="T43" fmla="*/ 58 h 883"/>
                <a:gd name="T44" fmla="*/ 191 w 1050"/>
                <a:gd name="T45" fmla="*/ 119 h 883"/>
                <a:gd name="T46" fmla="*/ 111 w 1050"/>
                <a:gd name="T47" fmla="*/ 185 h 883"/>
                <a:gd name="T48" fmla="*/ 55 w 1050"/>
                <a:gd name="T49" fmla="*/ 257 h 883"/>
                <a:gd name="T50" fmla="*/ 20 w 1050"/>
                <a:gd name="T51" fmla="*/ 333 h 883"/>
                <a:gd name="T52" fmla="*/ 3 w 1050"/>
                <a:gd name="T53" fmla="*/ 415 h 883"/>
                <a:gd name="T54" fmla="*/ 0 w 1050"/>
                <a:gd name="T55" fmla="*/ 500 h 883"/>
                <a:gd name="T56" fmla="*/ 9 w 1050"/>
                <a:gd name="T57" fmla="*/ 589 h 883"/>
                <a:gd name="T58" fmla="*/ 17 w 1050"/>
                <a:gd name="T59" fmla="*/ 635 h 883"/>
                <a:gd name="T60" fmla="*/ 22 w 1050"/>
                <a:gd name="T61" fmla="*/ 660 h 883"/>
                <a:gd name="T62" fmla="*/ 41 w 1050"/>
                <a:gd name="T63" fmla="*/ 706 h 883"/>
                <a:gd name="T64" fmla="*/ 65 w 1050"/>
                <a:gd name="T65" fmla="*/ 748 h 883"/>
                <a:gd name="T66" fmla="*/ 98 w 1050"/>
                <a:gd name="T67" fmla="*/ 784 h 883"/>
                <a:gd name="T68" fmla="*/ 135 w 1050"/>
                <a:gd name="T69" fmla="*/ 815 h 883"/>
                <a:gd name="T70" fmla="*/ 180 w 1050"/>
                <a:gd name="T71" fmla="*/ 841 h 883"/>
                <a:gd name="T72" fmla="*/ 230 w 1050"/>
                <a:gd name="T73" fmla="*/ 862 h 883"/>
                <a:gd name="T74" fmla="*/ 284 w 1050"/>
                <a:gd name="T75" fmla="*/ 878 h 883"/>
                <a:gd name="T76" fmla="*/ 314 w 1050"/>
                <a:gd name="T77" fmla="*/ 883 h 883"/>
                <a:gd name="T78" fmla="*/ 309 w 1050"/>
                <a:gd name="T79" fmla="*/ 846 h 883"/>
                <a:gd name="T80" fmla="*/ 302 w 1050"/>
                <a:gd name="T81" fmla="*/ 773 h 883"/>
                <a:gd name="T82" fmla="*/ 302 w 1050"/>
                <a:gd name="T83" fmla="*/ 699 h 883"/>
                <a:gd name="T84" fmla="*/ 309 w 1050"/>
                <a:gd name="T85" fmla="*/ 624 h 883"/>
                <a:gd name="T86" fmla="*/ 320 w 1050"/>
                <a:gd name="T87" fmla="*/ 548 h 883"/>
                <a:gd name="T88" fmla="*/ 340 w 1050"/>
                <a:gd name="T89" fmla="*/ 476 h 883"/>
                <a:gd name="T90" fmla="*/ 365 w 1050"/>
                <a:gd name="T91" fmla="*/ 405 h 883"/>
                <a:gd name="T92" fmla="*/ 396 w 1050"/>
                <a:gd name="T93" fmla="*/ 336 h 883"/>
                <a:gd name="T94" fmla="*/ 414 w 1050"/>
                <a:gd name="T95" fmla="*/ 30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0" h="883">
                  <a:moveTo>
                    <a:pt x="414" y="302"/>
                  </a:moveTo>
                  <a:lnTo>
                    <a:pt x="438" y="265"/>
                  </a:lnTo>
                  <a:lnTo>
                    <a:pt x="498" y="202"/>
                  </a:lnTo>
                  <a:lnTo>
                    <a:pt x="568" y="158"/>
                  </a:lnTo>
                  <a:lnTo>
                    <a:pt x="648" y="128"/>
                  </a:lnTo>
                  <a:lnTo>
                    <a:pt x="734" y="114"/>
                  </a:lnTo>
                  <a:lnTo>
                    <a:pt x="823" y="112"/>
                  </a:lnTo>
                  <a:lnTo>
                    <a:pt x="915" y="122"/>
                  </a:lnTo>
                  <a:lnTo>
                    <a:pt x="1006" y="144"/>
                  </a:lnTo>
                  <a:lnTo>
                    <a:pt x="1050" y="158"/>
                  </a:lnTo>
                  <a:lnTo>
                    <a:pt x="1049" y="154"/>
                  </a:lnTo>
                  <a:lnTo>
                    <a:pt x="1050" y="152"/>
                  </a:lnTo>
                  <a:lnTo>
                    <a:pt x="1007" y="128"/>
                  </a:lnTo>
                  <a:lnTo>
                    <a:pt x="921" y="88"/>
                  </a:lnTo>
                  <a:lnTo>
                    <a:pt x="831" y="53"/>
                  </a:lnTo>
                  <a:lnTo>
                    <a:pt x="742" y="26"/>
                  </a:lnTo>
                  <a:lnTo>
                    <a:pt x="651" y="8"/>
                  </a:lnTo>
                  <a:lnTo>
                    <a:pt x="564" y="0"/>
                  </a:lnTo>
                  <a:lnTo>
                    <a:pt x="480" y="3"/>
                  </a:lnTo>
                  <a:lnTo>
                    <a:pt x="401" y="18"/>
                  </a:lnTo>
                  <a:lnTo>
                    <a:pt x="365" y="31"/>
                  </a:lnTo>
                  <a:lnTo>
                    <a:pt x="298" y="58"/>
                  </a:lnTo>
                  <a:lnTo>
                    <a:pt x="191" y="119"/>
                  </a:lnTo>
                  <a:lnTo>
                    <a:pt x="111" y="185"/>
                  </a:lnTo>
                  <a:lnTo>
                    <a:pt x="55" y="257"/>
                  </a:lnTo>
                  <a:lnTo>
                    <a:pt x="20" y="333"/>
                  </a:lnTo>
                  <a:lnTo>
                    <a:pt x="3" y="415"/>
                  </a:lnTo>
                  <a:lnTo>
                    <a:pt x="0" y="500"/>
                  </a:lnTo>
                  <a:lnTo>
                    <a:pt x="9" y="589"/>
                  </a:lnTo>
                  <a:lnTo>
                    <a:pt x="17" y="635"/>
                  </a:lnTo>
                  <a:lnTo>
                    <a:pt x="22" y="660"/>
                  </a:lnTo>
                  <a:lnTo>
                    <a:pt x="41" y="706"/>
                  </a:lnTo>
                  <a:lnTo>
                    <a:pt x="65" y="748"/>
                  </a:lnTo>
                  <a:lnTo>
                    <a:pt x="98" y="784"/>
                  </a:lnTo>
                  <a:lnTo>
                    <a:pt x="135" y="815"/>
                  </a:lnTo>
                  <a:lnTo>
                    <a:pt x="180" y="841"/>
                  </a:lnTo>
                  <a:lnTo>
                    <a:pt x="230" y="862"/>
                  </a:lnTo>
                  <a:lnTo>
                    <a:pt x="284" y="878"/>
                  </a:lnTo>
                  <a:lnTo>
                    <a:pt x="314" y="883"/>
                  </a:lnTo>
                  <a:lnTo>
                    <a:pt x="309" y="846"/>
                  </a:lnTo>
                  <a:lnTo>
                    <a:pt x="302" y="773"/>
                  </a:lnTo>
                  <a:lnTo>
                    <a:pt x="302" y="699"/>
                  </a:lnTo>
                  <a:lnTo>
                    <a:pt x="309" y="624"/>
                  </a:lnTo>
                  <a:lnTo>
                    <a:pt x="320" y="548"/>
                  </a:lnTo>
                  <a:lnTo>
                    <a:pt x="340" y="476"/>
                  </a:lnTo>
                  <a:lnTo>
                    <a:pt x="365" y="405"/>
                  </a:lnTo>
                  <a:lnTo>
                    <a:pt x="396" y="336"/>
                  </a:lnTo>
                  <a:lnTo>
                    <a:pt x="414" y="302"/>
                  </a:lnTo>
                  <a:close/>
                </a:path>
              </a:pathLst>
            </a:custGeom>
            <a:solidFill>
              <a:srgbClr val="397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5149850" y="1250950"/>
              <a:ext cx="158750" cy="415925"/>
            </a:xfrm>
            <a:custGeom>
              <a:avLst/>
              <a:gdLst>
                <a:gd name="T0" fmla="*/ 212 w 396"/>
                <a:gd name="T1" fmla="*/ 204 h 1047"/>
                <a:gd name="T2" fmla="*/ 232 w 396"/>
                <a:gd name="T3" fmla="*/ 171 h 1047"/>
                <a:gd name="T4" fmla="*/ 274 w 396"/>
                <a:gd name="T5" fmla="*/ 113 h 1047"/>
                <a:gd name="T6" fmla="*/ 320 w 396"/>
                <a:gd name="T7" fmla="*/ 61 h 1047"/>
                <a:gd name="T8" fmla="*/ 370 w 396"/>
                <a:gd name="T9" fmla="*/ 18 h 1047"/>
                <a:gd name="T10" fmla="*/ 396 w 396"/>
                <a:gd name="T11" fmla="*/ 0 h 1047"/>
                <a:gd name="T12" fmla="*/ 354 w 396"/>
                <a:gd name="T13" fmla="*/ 11 h 1047"/>
                <a:gd name="T14" fmla="*/ 273 w 396"/>
                <a:gd name="T15" fmla="*/ 36 h 1047"/>
                <a:gd name="T16" fmla="*/ 201 w 396"/>
                <a:gd name="T17" fmla="*/ 73 h 1047"/>
                <a:gd name="T18" fmla="*/ 137 w 396"/>
                <a:gd name="T19" fmla="*/ 121 h 1047"/>
                <a:gd name="T20" fmla="*/ 84 w 396"/>
                <a:gd name="T21" fmla="*/ 182 h 1047"/>
                <a:gd name="T22" fmla="*/ 42 w 396"/>
                <a:gd name="T23" fmla="*/ 259 h 1047"/>
                <a:gd name="T24" fmla="*/ 14 w 396"/>
                <a:gd name="T25" fmla="*/ 357 h 1047"/>
                <a:gd name="T26" fmla="*/ 0 w 396"/>
                <a:gd name="T27" fmla="*/ 475 h 1047"/>
                <a:gd name="T28" fmla="*/ 0 w 396"/>
                <a:gd name="T29" fmla="*/ 543 h 1047"/>
                <a:gd name="T30" fmla="*/ 1 w 396"/>
                <a:gd name="T31" fmla="*/ 574 h 1047"/>
                <a:gd name="T32" fmla="*/ 11 w 396"/>
                <a:gd name="T33" fmla="*/ 640 h 1047"/>
                <a:gd name="T34" fmla="*/ 32 w 396"/>
                <a:gd name="T35" fmla="*/ 707 h 1047"/>
                <a:gd name="T36" fmla="*/ 62 w 396"/>
                <a:gd name="T37" fmla="*/ 771 h 1047"/>
                <a:gd name="T38" fmla="*/ 119 w 396"/>
                <a:gd name="T39" fmla="*/ 867 h 1047"/>
                <a:gd name="T40" fmla="*/ 217 w 396"/>
                <a:gd name="T41" fmla="*/ 990 h 1047"/>
                <a:gd name="T42" fmla="*/ 273 w 396"/>
                <a:gd name="T43" fmla="*/ 1047 h 1047"/>
                <a:gd name="T44" fmla="*/ 276 w 396"/>
                <a:gd name="T45" fmla="*/ 1046 h 1047"/>
                <a:gd name="T46" fmla="*/ 252 w 396"/>
                <a:gd name="T47" fmla="*/ 994 h 1047"/>
                <a:gd name="T48" fmla="*/ 214 w 396"/>
                <a:gd name="T49" fmla="*/ 885 h 1047"/>
                <a:gd name="T50" fmla="*/ 181 w 396"/>
                <a:gd name="T51" fmla="*/ 773 h 1047"/>
                <a:gd name="T52" fmla="*/ 159 w 396"/>
                <a:gd name="T53" fmla="*/ 659 h 1047"/>
                <a:gd name="T54" fmla="*/ 147 w 396"/>
                <a:gd name="T55" fmla="*/ 546 h 1047"/>
                <a:gd name="T56" fmla="*/ 147 w 396"/>
                <a:gd name="T57" fmla="*/ 438 h 1047"/>
                <a:gd name="T58" fmla="*/ 162 w 396"/>
                <a:gd name="T59" fmla="*/ 336 h 1047"/>
                <a:gd name="T60" fmla="*/ 190 w 396"/>
                <a:gd name="T61" fmla="*/ 245 h 1047"/>
                <a:gd name="T62" fmla="*/ 212 w 396"/>
                <a:gd name="T63" fmla="*/ 20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1047">
                  <a:moveTo>
                    <a:pt x="212" y="204"/>
                  </a:moveTo>
                  <a:lnTo>
                    <a:pt x="232" y="171"/>
                  </a:lnTo>
                  <a:lnTo>
                    <a:pt x="274" y="113"/>
                  </a:lnTo>
                  <a:lnTo>
                    <a:pt x="320" y="61"/>
                  </a:lnTo>
                  <a:lnTo>
                    <a:pt x="370" y="18"/>
                  </a:lnTo>
                  <a:lnTo>
                    <a:pt x="396" y="0"/>
                  </a:lnTo>
                  <a:lnTo>
                    <a:pt x="354" y="11"/>
                  </a:lnTo>
                  <a:lnTo>
                    <a:pt x="273" y="36"/>
                  </a:lnTo>
                  <a:lnTo>
                    <a:pt x="201" y="73"/>
                  </a:lnTo>
                  <a:lnTo>
                    <a:pt x="137" y="121"/>
                  </a:lnTo>
                  <a:lnTo>
                    <a:pt x="84" y="182"/>
                  </a:lnTo>
                  <a:lnTo>
                    <a:pt x="42" y="259"/>
                  </a:lnTo>
                  <a:lnTo>
                    <a:pt x="14" y="357"/>
                  </a:lnTo>
                  <a:lnTo>
                    <a:pt x="0" y="475"/>
                  </a:lnTo>
                  <a:lnTo>
                    <a:pt x="0" y="543"/>
                  </a:lnTo>
                  <a:lnTo>
                    <a:pt x="1" y="574"/>
                  </a:lnTo>
                  <a:lnTo>
                    <a:pt x="11" y="640"/>
                  </a:lnTo>
                  <a:lnTo>
                    <a:pt x="32" y="707"/>
                  </a:lnTo>
                  <a:lnTo>
                    <a:pt x="62" y="771"/>
                  </a:lnTo>
                  <a:lnTo>
                    <a:pt x="119" y="867"/>
                  </a:lnTo>
                  <a:lnTo>
                    <a:pt x="217" y="990"/>
                  </a:lnTo>
                  <a:lnTo>
                    <a:pt x="273" y="1047"/>
                  </a:lnTo>
                  <a:lnTo>
                    <a:pt x="276" y="1046"/>
                  </a:lnTo>
                  <a:lnTo>
                    <a:pt x="252" y="994"/>
                  </a:lnTo>
                  <a:lnTo>
                    <a:pt x="214" y="885"/>
                  </a:lnTo>
                  <a:lnTo>
                    <a:pt x="181" y="773"/>
                  </a:lnTo>
                  <a:lnTo>
                    <a:pt x="159" y="659"/>
                  </a:lnTo>
                  <a:lnTo>
                    <a:pt x="147" y="546"/>
                  </a:lnTo>
                  <a:lnTo>
                    <a:pt x="147" y="438"/>
                  </a:lnTo>
                  <a:lnTo>
                    <a:pt x="162" y="336"/>
                  </a:lnTo>
                  <a:lnTo>
                    <a:pt x="190" y="245"/>
                  </a:lnTo>
                  <a:lnTo>
                    <a:pt x="212" y="204"/>
                  </a:lnTo>
                  <a:close/>
                </a:path>
              </a:pathLst>
            </a:custGeom>
            <a:solidFill>
              <a:srgbClr val="397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4962525" y="1651000"/>
              <a:ext cx="447675" cy="504825"/>
            </a:xfrm>
            <a:custGeom>
              <a:avLst/>
              <a:gdLst>
                <a:gd name="T0" fmla="*/ 1050 w 1131"/>
                <a:gd name="T1" fmla="*/ 409 h 1271"/>
                <a:gd name="T2" fmla="*/ 945 w 1131"/>
                <a:gd name="T3" fmla="*/ 290 h 1271"/>
                <a:gd name="T4" fmla="*/ 812 w 1131"/>
                <a:gd name="T5" fmla="*/ 137 h 1271"/>
                <a:gd name="T6" fmla="*/ 757 w 1131"/>
                <a:gd name="T7" fmla="*/ 66 h 1271"/>
                <a:gd name="T8" fmla="*/ 748 w 1131"/>
                <a:gd name="T9" fmla="*/ 46 h 1271"/>
                <a:gd name="T10" fmla="*/ 704 w 1131"/>
                <a:gd name="T11" fmla="*/ 32 h 1271"/>
                <a:gd name="T12" fmla="*/ 613 w 1131"/>
                <a:gd name="T13" fmla="*/ 10 h 1271"/>
                <a:gd name="T14" fmla="*/ 521 w 1131"/>
                <a:gd name="T15" fmla="*/ 0 h 1271"/>
                <a:gd name="T16" fmla="*/ 432 w 1131"/>
                <a:gd name="T17" fmla="*/ 2 h 1271"/>
                <a:gd name="T18" fmla="*/ 346 w 1131"/>
                <a:gd name="T19" fmla="*/ 16 h 1271"/>
                <a:gd name="T20" fmla="*/ 266 w 1131"/>
                <a:gd name="T21" fmla="*/ 46 h 1271"/>
                <a:gd name="T22" fmla="*/ 196 w 1131"/>
                <a:gd name="T23" fmla="*/ 90 h 1271"/>
                <a:gd name="T24" fmla="*/ 136 w 1131"/>
                <a:gd name="T25" fmla="*/ 153 h 1271"/>
                <a:gd name="T26" fmla="*/ 112 w 1131"/>
                <a:gd name="T27" fmla="*/ 190 h 1271"/>
                <a:gd name="T28" fmla="*/ 94 w 1131"/>
                <a:gd name="T29" fmla="*/ 224 h 1271"/>
                <a:gd name="T30" fmla="*/ 63 w 1131"/>
                <a:gd name="T31" fmla="*/ 293 h 1271"/>
                <a:gd name="T32" fmla="*/ 38 w 1131"/>
                <a:gd name="T33" fmla="*/ 364 h 1271"/>
                <a:gd name="T34" fmla="*/ 18 w 1131"/>
                <a:gd name="T35" fmla="*/ 436 h 1271"/>
                <a:gd name="T36" fmla="*/ 7 w 1131"/>
                <a:gd name="T37" fmla="*/ 512 h 1271"/>
                <a:gd name="T38" fmla="*/ 0 w 1131"/>
                <a:gd name="T39" fmla="*/ 587 h 1271"/>
                <a:gd name="T40" fmla="*/ 0 w 1131"/>
                <a:gd name="T41" fmla="*/ 661 h 1271"/>
                <a:gd name="T42" fmla="*/ 7 w 1131"/>
                <a:gd name="T43" fmla="*/ 734 h 1271"/>
                <a:gd name="T44" fmla="*/ 12 w 1131"/>
                <a:gd name="T45" fmla="*/ 771 h 1271"/>
                <a:gd name="T46" fmla="*/ 22 w 1131"/>
                <a:gd name="T47" fmla="*/ 825 h 1271"/>
                <a:gd name="T48" fmla="*/ 53 w 1131"/>
                <a:gd name="T49" fmla="*/ 928 h 1271"/>
                <a:gd name="T50" fmla="*/ 99 w 1131"/>
                <a:gd name="T51" fmla="*/ 1022 h 1271"/>
                <a:gd name="T52" fmla="*/ 156 w 1131"/>
                <a:gd name="T53" fmla="*/ 1106 h 1271"/>
                <a:gd name="T54" fmla="*/ 191 w 1131"/>
                <a:gd name="T55" fmla="*/ 1143 h 1271"/>
                <a:gd name="T56" fmla="*/ 212 w 1131"/>
                <a:gd name="T57" fmla="*/ 1164 h 1271"/>
                <a:gd name="T58" fmla="*/ 254 w 1131"/>
                <a:gd name="T59" fmla="*/ 1197 h 1271"/>
                <a:gd name="T60" fmla="*/ 300 w 1131"/>
                <a:gd name="T61" fmla="*/ 1226 h 1271"/>
                <a:gd name="T62" fmla="*/ 348 w 1131"/>
                <a:gd name="T63" fmla="*/ 1246 h 1271"/>
                <a:gd name="T64" fmla="*/ 394 w 1131"/>
                <a:gd name="T65" fmla="*/ 1261 h 1271"/>
                <a:gd name="T66" fmla="*/ 444 w 1131"/>
                <a:gd name="T67" fmla="*/ 1270 h 1271"/>
                <a:gd name="T68" fmla="*/ 493 w 1131"/>
                <a:gd name="T69" fmla="*/ 1271 h 1271"/>
                <a:gd name="T70" fmla="*/ 542 w 1131"/>
                <a:gd name="T71" fmla="*/ 1267 h 1271"/>
                <a:gd name="T72" fmla="*/ 615 w 1131"/>
                <a:gd name="T73" fmla="*/ 1250 h 1271"/>
                <a:gd name="T74" fmla="*/ 709 w 1131"/>
                <a:gd name="T75" fmla="*/ 1205 h 1271"/>
                <a:gd name="T76" fmla="*/ 796 w 1131"/>
                <a:gd name="T77" fmla="*/ 1135 h 1271"/>
                <a:gd name="T78" fmla="*/ 875 w 1131"/>
                <a:gd name="T79" fmla="*/ 1043 h 1271"/>
                <a:gd name="T80" fmla="*/ 909 w 1131"/>
                <a:gd name="T81" fmla="*/ 987 h 1271"/>
                <a:gd name="T82" fmla="*/ 982 w 1131"/>
                <a:gd name="T83" fmla="*/ 863 h 1271"/>
                <a:gd name="T84" fmla="*/ 1068 w 1131"/>
                <a:gd name="T85" fmla="*/ 688 h 1271"/>
                <a:gd name="T86" fmla="*/ 1109 w 1131"/>
                <a:gd name="T87" fmla="*/ 578 h 1271"/>
                <a:gd name="T88" fmla="*/ 1119 w 1131"/>
                <a:gd name="T89" fmla="*/ 525 h 1271"/>
                <a:gd name="T90" fmla="*/ 1125 w 1131"/>
                <a:gd name="T91" fmla="*/ 512 h 1271"/>
                <a:gd name="T92" fmla="*/ 1131 w 1131"/>
                <a:gd name="T93" fmla="*/ 499 h 1271"/>
                <a:gd name="T94" fmla="*/ 1127 w 1131"/>
                <a:gd name="T95" fmla="*/ 495 h 1271"/>
                <a:gd name="T96" fmla="*/ 1123 w 1131"/>
                <a:gd name="T97" fmla="*/ 490 h 1271"/>
                <a:gd name="T98" fmla="*/ 1086 w 1131"/>
                <a:gd name="T99" fmla="*/ 448 h 1271"/>
                <a:gd name="T100" fmla="*/ 1050 w 1131"/>
                <a:gd name="T101" fmla="*/ 409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1" h="1271">
                  <a:moveTo>
                    <a:pt x="1050" y="409"/>
                  </a:moveTo>
                  <a:lnTo>
                    <a:pt x="945" y="290"/>
                  </a:lnTo>
                  <a:lnTo>
                    <a:pt x="812" y="137"/>
                  </a:lnTo>
                  <a:lnTo>
                    <a:pt x="757" y="66"/>
                  </a:lnTo>
                  <a:lnTo>
                    <a:pt x="748" y="46"/>
                  </a:lnTo>
                  <a:lnTo>
                    <a:pt x="704" y="32"/>
                  </a:lnTo>
                  <a:lnTo>
                    <a:pt x="613" y="10"/>
                  </a:lnTo>
                  <a:lnTo>
                    <a:pt x="521" y="0"/>
                  </a:lnTo>
                  <a:lnTo>
                    <a:pt x="432" y="2"/>
                  </a:lnTo>
                  <a:lnTo>
                    <a:pt x="346" y="16"/>
                  </a:lnTo>
                  <a:lnTo>
                    <a:pt x="266" y="46"/>
                  </a:lnTo>
                  <a:lnTo>
                    <a:pt x="196" y="90"/>
                  </a:lnTo>
                  <a:lnTo>
                    <a:pt x="136" y="153"/>
                  </a:lnTo>
                  <a:lnTo>
                    <a:pt x="112" y="190"/>
                  </a:lnTo>
                  <a:lnTo>
                    <a:pt x="94" y="224"/>
                  </a:lnTo>
                  <a:lnTo>
                    <a:pt x="63" y="293"/>
                  </a:lnTo>
                  <a:lnTo>
                    <a:pt x="38" y="364"/>
                  </a:lnTo>
                  <a:lnTo>
                    <a:pt x="18" y="436"/>
                  </a:lnTo>
                  <a:lnTo>
                    <a:pt x="7" y="512"/>
                  </a:lnTo>
                  <a:lnTo>
                    <a:pt x="0" y="587"/>
                  </a:lnTo>
                  <a:lnTo>
                    <a:pt x="0" y="661"/>
                  </a:lnTo>
                  <a:lnTo>
                    <a:pt x="7" y="734"/>
                  </a:lnTo>
                  <a:lnTo>
                    <a:pt x="12" y="771"/>
                  </a:lnTo>
                  <a:lnTo>
                    <a:pt x="22" y="825"/>
                  </a:lnTo>
                  <a:lnTo>
                    <a:pt x="53" y="928"/>
                  </a:lnTo>
                  <a:lnTo>
                    <a:pt x="99" y="1022"/>
                  </a:lnTo>
                  <a:lnTo>
                    <a:pt x="156" y="1106"/>
                  </a:lnTo>
                  <a:lnTo>
                    <a:pt x="191" y="1143"/>
                  </a:lnTo>
                  <a:lnTo>
                    <a:pt x="212" y="1164"/>
                  </a:lnTo>
                  <a:lnTo>
                    <a:pt x="254" y="1197"/>
                  </a:lnTo>
                  <a:lnTo>
                    <a:pt x="300" y="1226"/>
                  </a:lnTo>
                  <a:lnTo>
                    <a:pt x="348" y="1246"/>
                  </a:lnTo>
                  <a:lnTo>
                    <a:pt x="394" y="1261"/>
                  </a:lnTo>
                  <a:lnTo>
                    <a:pt x="444" y="1270"/>
                  </a:lnTo>
                  <a:lnTo>
                    <a:pt x="493" y="1271"/>
                  </a:lnTo>
                  <a:lnTo>
                    <a:pt x="542" y="1267"/>
                  </a:lnTo>
                  <a:lnTo>
                    <a:pt x="615" y="1250"/>
                  </a:lnTo>
                  <a:lnTo>
                    <a:pt x="709" y="1205"/>
                  </a:lnTo>
                  <a:lnTo>
                    <a:pt x="796" y="1135"/>
                  </a:lnTo>
                  <a:lnTo>
                    <a:pt x="875" y="1043"/>
                  </a:lnTo>
                  <a:lnTo>
                    <a:pt x="909" y="987"/>
                  </a:lnTo>
                  <a:lnTo>
                    <a:pt x="982" y="863"/>
                  </a:lnTo>
                  <a:lnTo>
                    <a:pt x="1068" y="688"/>
                  </a:lnTo>
                  <a:lnTo>
                    <a:pt x="1109" y="578"/>
                  </a:lnTo>
                  <a:lnTo>
                    <a:pt x="1119" y="525"/>
                  </a:lnTo>
                  <a:lnTo>
                    <a:pt x="1125" y="512"/>
                  </a:lnTo>
                  <a:lnTo>
                    <a:pt x="1131" y="499"/>
                  </a:lnTo>
                  <a:lnTo>
                    <a:pt x="1127" y="495"/>
                  </a:lnTo>
                  <a:lnTo>
                    <a:pt x="1123" y="490"/>
                  </a:lnTo>
                  <a:lnTo>
                    <a:pt x="1086" y="448"/>
                  </a:lnTo>
                  <a:lnTo>
                    <a:pt x="1050" y="409"/>
                  </a:lnTo>
                  <a:close/>
                </a:path>
              </a:pathLst>
            </a:custGeom>
            <a:solidFill>
              <a:srgbClr val="3F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5208588" y="1219200"/>
              <a:ext cx="387350" cy="590550"/>
            </a:xfrm>
            <a:custGeom>
              <a:avLst/>
              <a:gdLst>
                <a:gd name="T0" fmla="*/ 65 w 975"/>
                <a:gd name="T1" fmla="*/ 284 h 1486"/>
                <a:gd name="T2" fmla="*/ 43 w 975"/>
                <a:gd name="T3" fmla="*/ 325 h 1486"/>
                <a:gd name="T4" fmla="*/ 15 w 975"/>
                <a:gd name="T5" fmla="*/ 416 h 1486"/>
                <a:gd name="T6" fmla="*/ 0 w 975"/>
                <a:gd name="T7" fmla="*/ 518 h 1486"/>
                <a:gd name="T8" fmla="*/ 0 w 975"/>
                <a:gd name="T9" fmla="*/ 626 h 1486"/>
                <a:gd name="T10" fmla="*/ 12 w 975"/>
                <a:gd name="T11" fmla="*/ 739 h 1486"/>
                <a:gd name="T12" fmla="*/ 34 w 975"/>
                <a:gd name="T13" fmla="*/ 853 h 1486"/>
                <a:gd name="T14" fmla="*/ 67 w 975"/>
                <a:gd name="T15" fmla="*/ 965 h 1486"/>
                <a:gd name="T16" fmla="*/ 105 w 975"/>
                <a:gd name="T17" fmla="*/ 1074 h 1486"/>
                <a:gd name="T18" fmla="*/ 129 w 975"/>
                <a:gd name="T19" fmla="*/ 1126 h 1486"/>
                <a:gd name="T20" fmla="*/ 138 w 975"/>
                <a:gd name="T21" fmla="*/ 1129 h 1486"/>
                <a:gd name="T22" fmla="*/ 175 w 975"/>
                <a:gd name="T23" fmla="*/ 1157 h 1486"/>
                <a:gd name="T24" fmla="*/ 262 w 975"/>
                <a:gd name="T25" fmla="*/ 1230 h 1486"/>
                <a:gd name="T26" fmla="*/ 331 w 975"/>
                <a:gd name="T27" fmla="*/ 1291 h 1486"/>
                <a:gd name="T28" fmla="*/ 391 w 975"/>
                <a:gd name="T29" fmla="*/ 1343 h 1486"/>
                <a:gd name="T30" fmla="*/ 459 w 975"/>
                <a:gd name="T31" fmla="*/ 1404 h 1486"/>
                <a:gd name="T32" fmla="*/ 468 w 975"/>
                <a:gd name="T33" fmla="*/ 1411 h 1486"/>
                <a:gd name="T34" fmla="*/ 477 w 975"/>
                <a:gd name="T35" fmla="*/ 1419 h 1486"/>
                <a:gd name="T36" fmla="*/ 515 w 975"/>
                <a:gd name="T37" fmla="*/ 1453 h 1486"/>
                <a:gd name="T38" fmla="*/ 553 w 975"/>
                <a:gd name="T39" fmla="*/ 1486 h 1486"/>
                <a:gd name="T40" fmla="*/ 573 w 975"/>
                <a:gd name="T41" fmla="*/ 1476 h 1486"/>
                <a:gd name="T42" fmla="*/ 612 w 975"/>
                <a:gd name="T43" fmla="*/ 1445 h 1486"/>
                <a:gd name="T44" fmla="*/ 669 w 975"/>
                <a:gd name="T45" fmla="*/ 1384 h 1486"/>
                <a:gd name="T46" fmla="*/ 746 w 975"/>
                <a:gd name="T47" fmla="*/ 1277 h 1486"/>
                <a:gd name="T48" fmla="*/ 822 w 975"/>
                <a:gd name="T49" fmla="*/ 1149 h 1486"/>
                <a:gd name="T50" fmla="*/ 861 w 975"/>
                <a:gd name="T51" fmla="*/ 1081 h 1486"/>
                <a:gd name="T52" fmla="*/ 894 w 975"/>
                <a:gd name="T53" fmla="*/ 1022 h 1486"/>
                <a:gd name="T54" fmla="*/ 940 w 975"/>
                <a:gd name="T55" fmla="*/ 898 h 1486"/>
                <a:gd name="T56" fmla="*/ 967 w 975"/>
                <a:gd name="T57" fmla="*/ 768 h 1486"/>
                <a:gd name="T58" fmla="*/ 975 w 975"/>
                <a:gd name="T59" fmla="*/ 638 h 1486"/>
                <a:gd name="T60" fmla="*/ 965 w 975"/>
                <a:gd name="T61" fmla="*/ 508 h 1486"/>
                <a:gd name="T62" fmla="*/ 935 w 975"/>
                <a:gd name="T63" fmla="*/ 385 h 1486"/>
                <a:gd name="T64" fmla="*/ 888 w 975"/>
                <a:gd name="T65" fmla="*/ 272 h 1486"/>
                <a:gd name="T66" fmla="*/ 840 w 975"/>
                <a:gd name="T67" fmla="*/ 196 h 1486"/>
                <a:gd name="T68" fmla="*/ 803 w 975"/>
                <a:gd name="T69" fmla="*/ 150 h 1486"/>
                <a:gd name="T70" fmla="*/ 783 w 975"/>
                <a:gd name="T71" fmla="*/ 128 h 1486"/>
                <a:gd name="T72" fmla="*/ 754 w 975"/>
                <a:gd name="T73" fmla="*/ 101 h 1486"/>
                <a:gd name="T74" fmla="*/ 690 w 975"/>
                <a:gd name="T75" fmla="*/ 56 h 1486"/>
                <a:gd name="T76" fmla="*/ 624 w 975"/>
                <a:gd name="T77" fmla="*/ 24 h 1486"/>
                <a:gd name="T78" fmla="*/ 557 w 975"/>
                <a:gd name="T79" fmla="*/ 5 h 1486"/>
                <a:gd name="T80" fmla="*/ 487 w 975"/>
                <a:gd name="T81" fmla="*/ 0 h 1486"/>
                <a:gd name="T82" fmla="*/ 417 w 975"/>
                <a:gd name="T83" fmla="*/ 8 h 1486"/>
                <a:gd name="T84" fmla="*/ 348 w 975"/>
                <a:gd name="T85" fmla="*/ 27 h 1486"/>
                <a:gd name="T86" fmla="*/ 282 w 975"/>
                <a:gd name="T87" fmla="*/ 59 h 1486"/>
                <a:gd name="T88" fmla="*/ 249 w 975"/>
                <a:gd name="T89" fmla="*/ 80 h 1486"/>
                <a:gd name="T90" fmla="*/ 223 w 975"/>
                <a:gd name="T91" fmla="*/ 98 h 1486"/>
                <a:gd name="T92" fmla="*/ 173 w 975"/>
                <a:gd name="T93" fmla="*/ 141 h 1486"/>
                <a:gd name="T94" fmla="*/ 127 w 975"/>
                <a:gd name="T95" fmla="*/ 193 h 1486"/>
                <a:gd name="T96" fmla="*/ 85 w 975"/>
                <a:gd name="T97" fmla="*/ 251 h 1486"/>
                <a:gd name="T98" fmla="*/ 65 w 975"/>
                <a:gd name="T99" fmla="*/ 28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1486">
                  <a:moveTo>
                    <a:pt x="65" y="284"/>
                  </a:moveTo>
                  <a:lnTo>
                    <a:pt x="43" y="325"/>
                  </a:lnTo>
                  <a:lnTo>
                    <a:pt x="15" y="416"/>
                  </a:lnTo>
                  <a:lnTo>
                    <a:pt x="0" y="518"/>
                  </a:lnTo>
                  <a:lnTo>
                    <a:pt x="0" y="626"/>
                  </a:lnTo>
                  <a:lnTo>
                    <a:pt x="12" y="739"/>
                  </a:lnTo>
                  <a:lnTo>
                    <a:pt x="34" y="853"/>
                  </a:lnTo>
                  <a:lnTo>
                    <a:pt x="67" y="965"/>
                  </a:lnTo>
                  <a:lnTo>
                    <a:pt x="105" y="1074"/>
                  </a:lnTo>
                  <a:lnTo>
                    <a:pt x="129" y="1126"/>
                  </a:lnTo>
                  <a:lnTo>
                    <a:pt x="138" y="1129"/>
                  </a:lnTo>
                  <a:lnTo>
                    <a:pt x="175" y="1157"/>
                  </a:lnTo>
                  <a:lnTo>
                    <a:pt x="262" y="1230"/>
                  </a:lnTo>
                  <a:lnTo>
                    <a:pt x="331" y="1291"/>
                  </a:lnTo>
                  <a:lnTo>
                    <a:pt x="391" y="1343"/>
                  </a:lnTo>
                  <a:lnTo>
                    <a:pt x="459" y="1404"/>
                  </a:lnTo>
                  <a:lnTo>
                    <a:pt x="468" y="1411"/>
                  </a:lnTo>
                  <a:lnTo>
                    <a:pt x="477" y="1419"/>
                  </a:lnTo>
                  <a:lnTo>
                    <a:pt x="515" y="1453"/>
                  </a:lnTo>
                  <a:lnTo>
                    <a:pt x="553" y="1486"/>
                  </a:lnTo>
                  <a:lnTo>
                    <a:pt x="573" y="1476"/>
                  </a:lnTo>
                  <a:lnTo>
                    <a:pt x="612" y="1445"/>
                  </a:lnTo>
                  <a:lnTo>
                    <a:pt x="669" y="1384"/>
                  </a:lnTo>
                  <a:lnTo>
                    <a:pt x="746" y="1277"/>
                  </a:lnTo>
                  <a:lnTo>
                    <a:pt x="822" y="1149"/>
                  </a:lnTo>
                  <a:lnTo>
                    <a:pt x="861" y="1081"/>
                  </a:lnTo>
                  <a:lnTo>
                    <a:pt x="894" y="1022"/>
                  </a:lnTo>
                  <a:lnTo>
                    <a:pt x="940" y="898"/>
                  </a:lnTo>
                  <a:lnTo>
                    <a:pt x="967" y="768"/>
                  </a:lnTo>
                  <a:lnTo>
                    <a:pt x="975" y="638"/>
                  </a:lnTo>
                  <a:lnTo>
                    <a:pt x="965" y="508"/>
                  </a:lnTo>
                  <a:lnTo>
                    <a:pt x="935" y="385"/>
                  </a:lnTo>
                  <a:lnTo>
                    <a:pt x="888" y="272"/>
                  </a:lnTo>
                  <a:lnTo>
                    <a:pt x="840" y="196"/>
                  </a:lnTo>
                  <a:lnTo>
                    <a:pt x="803" y="150"/>
                  </a:lnTo>
                  <a:lnTo>
                    <a:pt x="783" y="128"/>
                  </a:lnTo>
                  <a:lnTo>
                    <a:pt x="754" y="101"/>
                  </a:lnTo>
                  <a:lnTo>
                    <a:pt x="690" y="56"/>
                  </a:lnTo>
                  <a:lnTo>
                    <a:pt x="624" y="24"/>
                  </a:lnTo>
                  <a:lnTo>
                    <a:pt x="557" y="5"/>
                  </a:lnTo>
                  <a:lnTo>
                    <a:pt x="487" y="0"/>
                  </a:lnTo>
                  <a:lnTo>
                    <a:pt x="417" y="8"/>
                  </a:lnTo>
                  <a:lnTo>
                    <a:pt x="348" y="27"/>
                  </a:lnTo>
                  <a:lnTo>
                    <a:pt x="282" y="59"/>
                  </a:lnTo>
                  <a:lnTo>
                    <a:pt x="249" y="80"/>
                  </a:lnTo>
                  <a:lnTo>
                    <a:pt x="223" y="98"/>
                  </a:lnTo>
                  <a:lnTo>
                    <a:pt x="173" y="141"/>
                  </a:lnTo>
                  <a:lnTo>
                    <a:pt x="127" y="193"/>
                  </a:lnTo>
                  <a:lnTo>
                    <a:pt x="85" y="251"/>
                  </a:lnTo>
                  <a:lnTo>
                    <a:pt x="65" y="284"/>
                  </a:lnTo>
                  <a:close/>
                </a:path>
              </a:pathLst>
            </a:custGeom>
            <a:solidFill>
              <a:srgbClr val="3F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5257800" y="1666875"/>
              <a:ext cx="817563" cy="839788"/>
            </a:xfrm>
            <a:custGeom>
              <a:avLst/>
              <a:gdLst>
                <a:gd name="T0" fmla="*/ 2057 w 2057"/>
                <a:gd name="T1" fmla="*/ 1869 h 2118"/>
                <a:gd name="T2" fmla="*/ 2049 w 2057"/>
                <a:gd name="T3" fmla="*/ 1863 h 2118"/>
                <a:gd name="T4" fmla="*/ 2015 w 2057"/>
                <a:gd name="T5" fmla="*/ 1829 h 2118"/>
                <a:gd name="T6" fmla="*/ 1783 w 2057"/>
                <a:gd name="T7" fmla="*/ 1611 h 2118"/>
                <a:gd name="T8" fmla="*/ 864 w 2057"/>
                <a:gd name="T9" fmla="*/ 757 h 2118"/>
                <a:gd name="T10" fmla="*/ 428 w 2057"/>
                <a:gd name="T11" fmla="*/ 360 h 2118"/>
                <a:gd name="T12" fmla="*/ 390 w 2057"/>
                <a:gd name="T13" fmla="*/ 327 h 2118"/>
                <a:gd name="T14" fmla="*/ 352 w 2057"/>
                <a:gd name="T15" fmla="*/ 293 h 2118"/>
                <a:gd name="T16" fmla="*/ 343 w 2057"/>
                <a:gd name="T17" fmla="*/ 285 h 2118"/>
                <a:gd name="T18" fmla="*/ 334 w 2057"/>
                <a:gd name="T19" fmla="*/ 278 h 2118"/>
                <a:gd name="T20" fmla="*/ 266 w 2057"/>
                <a:gd name="T21" fmla="*/ 217 h 2118"/>
                <a:gd name="T22" fmla="*/ 206 w 2057"/>
                <a:gd name="T23" fmla="*/ 165 h 2118"/>
                <a:gd name="T24" fmla="*/ 137 w 2057"/>
                <a:gd name="T25" fmla="*/ 104 h 2118"/>
                <a:gd name="T26" fmla="*/ 50 w 2057"/>
                <a:gd name="T27" fmla="*/ 31 h 2118"/>
                <a:gd name="T28" fmla="*/ 13 w 2057"/>
                <a:gd name="T29" fmla="*/ 3 h 2118"/>
                <a:gd name="T30" fmla="*/ 4 w 2057"/>
                <a:gd name="T31" fmla="*/ 0 h 2118"/>
                <a:gd name="T32" fmla="*/ 1 w 2057"/>
                <a:gd name="T33" fmla="*/ 1 h 2118"/>
                <a:gd name="T34" fmla="*/ 1 w 2057"/>
                <a:gd name="T35" fmla="*/ 1 h 2118"/>
                <a:gd name="T36" fmla="*/ 1 w 2057"/>
                <a:gd name="T37" fmla="*/ 3 h 2118"/>
                <a:gd name="T38" fmla="*/ 0 w 2057"/>
                <a:gd name="T39" fmla="*/ 5 h 2118"/>
                <a:gd name="T40" fmla="*/ 1 w 2057"/>
                <a:gd name="T41" fmla="*/ 9 h 2118"/>
                <a:gd name="T42" fmla="*/ 10 w 2057"/>
                <a:gd name="T43" fmla="*/ 29 h 2118"/>
                <a:gd name="T44" fmla="*/ 65 w 2057"/>
                <a:gd name="T45" fmla="*/ 100 h 2118"/>
                <a:gd name="T46" fmla="*/ 198 w 2057"/>
                <a:gd name="T47" fmla="*/ 253 h 2118"/>
                <a:gd name="T48" fmla="*/ 303 w 2057"/>
                <a:gd name="T49" fmla="*/ 372 h 2118"/>
                <a:gd name="T50" fmla="*/ 339 w 2057"/>
                <a:gd name="T51" fmla="*/ 411 h 2118"/>
                <a:gd name="T52" fmla="*/ 376 w 2057"/>
                <a:gd name="T53" fmla="*/ 453 h 2118"/>
                <a:gd name="T54" fmla="*/ 380 w 2057"/>
                <a:gd name="T55" fmla="*/ 458 h 2118"/>
                <a:gd name="T56" fmla="*/ 384 w 2057"/>
                <a:gd name="T57" fmla="*/ 462 h 2118"/>
                <a:gd name="T58" fmla="*/ 789 w 2057"/>
                <a:gd name="T59" fmla="*/ 910 h 2118"/>
                <a:gd name="T60" fmla="*/ 1652 w 2057"/>
                <a:gd name="T61" fmla="*/ 1841 h 2118"/>
                <a:gd name="T62" fmla="*/ 1873 w 2057"/>
                <a:gd name="T63" fmla="*/ 2075 h 2118"/>
                <a:gd name="T64" fmla="*/ 1905 w 2057"/>
                <a:gd name="T65" fmla="*/ 2112 h 2118"/>
                <a:gd name="T66" fmla="*/ 1913 w 2057"/>
                <a:gd name="T67" fmla="*/ 2118 h 2118"/>
                <a:gd name="T68" fmla="*/ 1916 w 2057"/>
                <a:gd name="T69" fmla="*/ 2118 h 2118"/>
                <a:gd name="T70" fmla="*/ 1931 w 2057"/>
                <a:gd name="T71" fmla="*/ 2114 h 2118"/>
                <a:gd name="T72" fmla="*/ 1947 w 2057"/>
                <a:gd name="T73" fmla="*/ 2108 h 2118"/>
                <a:gd name="T74" fmla="*/ 1991 w 2057"/>
                <a:gd name="T75" fmla="*/ 2067 h 2118"/>
                <a:gd name="T76" fmla="*/ 2014 w 2057"/>
                <a:gd name="T77" fmla="*/ 2030 h 2118"/>
                <a:gd name="T78" fmla="*/ 2036 w 2057"/>
                <a:gd name="T79" fmla="*/ 1988 h 2118"/>
                <a:gd name="T80" fmla="*/ 2056 w 2057"/>
                <a:gd name="T81" fmla="*/ 1920 h 2118"/>
                <a:gd name="T82" fmla="*/ 2057 w 2057"/>
                <a:gd name="T83" fmla="*/ 1895 h 2118"/>
                <a:gd name="T84" fmla="*/ 2057 w 2057"/>
                <a:gd name="T85" fmla="*/ 1874 h 2118"/>
                <a:gd name="T86" fmla="*/ 2057 w 2057"/>
                <a:gd name="T87" fmla="*/ 1869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7" h="2118">
                  <a:moveTo>
                    <a:pt x="2057" y="1869"/>
                  </a:moveTo>
                  <a:lnTo>
                    <a:pt x="2049" y="1863"/>
                  </a:lnTo>
                  <a:lnTo>
                    <a:pt x="2015" y="1829"/>
                  </a:lnTo>
                  <a:lnTo>
                    <a:pt x="1783" y="1611"/>
                  </a:lnTo>
                  <a:lnTo>
                    <a:pt x="864" y="757"/>
                  </a:lnTo>
                  <a:lnTo>
                    <a:pt x="428" y="360"/>
                  </a:lnTo>
                  <a:lnTo>
                    <a:pt x="390" y="327"/>
                  </a:lnTo>
                  <a:lnTo>
                    <a:pt x="352" y="293"/>
                  </a:lnTo>
                  <a:lnTo>
                    <a:pt x="343" y="285"/>
                  </a:lnTo>
                  <a:lnTo>
                    <a:pt x="334" y="278"/>
                  </a:lnTo>
                  <a:lnTo>
                    <a:pt x="266" y="217"/>
                  </a:lnTo>
                  <a:lnTo>
                    <a:pt x="206" y="165"/>
                  </a:lnTo>
                  <a:lnTo>
                    <a:pt x="137" y="104"/>
                  </a:lnTo>
                  <a:lnTo>
                    <a:pt x="50" y="31"/>
                  </a:lnTo>
                  <a:lnTo>
                    <a:pt x="13" y="3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9"/>
                  </a:lnTo>
                  <a:lnTo>
                    <a:pt x="10" y="29"/>
                  </a:lnTo>
                  <a:lnTo>
                    <a:pt x="65" y="100"/>
                  </a:lnTo>
                  <a:lnTo>
                    <a:pt x="198" y="253"/>
                  </a:lnTo>
                  <a:lnTo>
                    <a:pt x="303" y="372"/>
                  </a:lnTo>
                  <a:lnTo>
                    <a:pt x="339" y="411"/>
                  </a:lnTo>
                  <a:lnTo>
                    <a:pt x="376" y="453"/>
                  </a:lnTo>
                  <a:lnTo>
                    <a:pt x="380" y="458"/>
                  </a:lnTo>
                  <a:lnTo>
                    <a:pt x="384" y="462"/>
                  </a:lnTo>
                  <a:lnTo>
                    <a:pt x="789" y="910"/>
                  </a:lnTo>
                  <a:lnTo>
                    <a:pt x="1652" y="1841"/>
                  </a:lnTo>
                  <a:lnTo>
                    <a:pt x="1873" y="2075"/>
                  </a:lnTo>
                  <a:lnTo>
                    <a:pt x="1905" y="2112"/>
                  </a:lnTo>
                  <a:lnTo>
                    <a:pt x="1913" y="2118"/>
                  </a:lnTo>
                  <a:lnTo>
                    <a:pt x="1916" y="2118"/>
                  </a:lnTo>
                  <a:lnTo>
                    <a:pt x="1931" y="2114"/>
                  </a:lnTo>
                  <a:lnTo>
                    <a:pt x="1947" y="2108"/>
                  </a:lnTo>
                  <a:lnTo>
                    <a:pt x="1991" y="2067"/>
                  </a:lnTo>
                  <a:lnTo>
                    <a:pt x="2014" y="2030"/>
                  </a:lnTo>
                  <a:lnTo>
                    <a:pt x="2036" y="1988"/>
                  </a:lnTo>
                  <a:lnTo>
                    <a:pt x="2056" y="1920"/>
                  </a:lnTo>
                  <a:lnTo>
                    <a:pt x="2057" y="1895"/>
                  </a:lnTo>
                  <a:lnTo>
                    <a:pt x="2057" y="1874"/>
                  </a:lnTo>
                  <a:lnTo>
                    <a:pt x="2057" y="1869"/>
                  </a:lnTo>
                  <a:close/>
                </a:path>
              </a:pathLst>
            </a:custGeom>
            <a:solidFill>
              <a:srgbClr val="3F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50"/>
            <p:cNvSpPr>
              <a:spLocks/>
            </p:cNvSpPr>
            <p:nvPr/>
          </p:nvSpPr>
          <p:spPr bwMode="auto">
            <a:xfrm>
              <a:off x="6580188" y="2992438"/>
              <a:ext cx="1588" cy="1588"/>
            </a:xfrm>
            <a:custGeom>
              <a:avLst/>
              <a:gdLst>
                <a:gd name="T0" fmla="*/ 6 w 6"/>
                <a:gd name="T1" fmla="*/ 5 h 5"/>
                <a:gd name="T2" fmla="*/ 4 w 6"/>
                <a:gd name="T3" fmla="*/ 3 h 5"/>
                <a:gd name="T4" fmla="*/ 0 w 6"/>
                <a:gd name="T5" fmla="*/ 1 h 5"/>
                <a:gd name="T6" fmla="*/ 2 w 6"/>
                <a:gd name="T7" fmla="*/ 0 h 5"/>
                <a:gd name="T8" fmla="*/ 6 w 6"/>
                <a:gd name="T9" fmla="*/ 3 h 5"/>
                <a:gd name="T10" fmla="*/ 6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8359326" y="2455127"/>
            <a:ext cx="1348429" cy="1373013"/>
            <a:chOff x="3190875" y="485775"/>
            <a:chExt cx="1741488" cy="1773238"/>
          </a:xfrm>
          <a:effectLst>
            <a:reflection blurRad="6350" stA="35000" endPos="90000" dir="5400000" sy="-100000" algn="bl" rotWithShape="0"/>
          </a:effectLst>
        </p:grpSpPr>
        <p:sp>
          <p:nvSpPr>
            <p:cNvPr id="376" name="Freeform 51"/>
            <p:cNvSpPr>
              <a:spLocks/>
            </p:cNvSpPr>
            <p:nvPr/>
          </p:nvSpPr>
          <p:spPr bwMode="auto">
            <a:xfrm>
              <a:off x="4752975" y="2074863"/>
              <a:ext cx="179388" cy="184150"/>
            </a:xfrm>
            <a:custGeom>
              <a:avLst/>
              <a:gdLst>
                <a:gd name="T0" fmla="*/ 369 w 452"/>
                <a:gd name="T1" fmla="*/ 364 h 464"/>
                <a:gd name="T2" fmla="*/ 286 w 452"/>
                <a:gd name="T3" fmla="*/ 271 h 464"/>
                <a:gd name="T4" fmla="*/ 186 w 452"/>
                <a:gd name="T5" fmla="*/ 159 h 464"/>
                <a:gd name="T6" fmla="*/ 137 w 452"/>
                <a:gd name="T7" fmla="*/ 104 h 464"/>
                <a:gd name="T8" fmla="*/ 89 w 452"/>
                <a:gd name="T9" fmla="*/ 50 h 464"/>
                <a:gd name="T10" fmla="*/ 60 w 452"/>
                <a:gd name="T11" fmla="*/ 23 h 464"/>
                <a:gd name="T12" fmla="*/ 33 w 452"/>
                <a:gd name="T13" fmla="*/ 0 h 464"/>
                <a:gd name="T14" fmla="*/ 25 w 452"/>
                <a:gd name="T15" fmla="*/ 13 h 464"/>
                <a:gd name="T16" fmla="*/ 19 w 452"/>
                <a:gd name="T17" fmla="*/ 26 h 464"/>
                <a:gd name="T18" fmla="*/ 10 w 452"/>
                <a:gd name="T19" fmla="*/ 41 h 464"/>
                <a:gd name="T20" fmla="*/ 0 w 452"/>
                <a:gd name="T21" fmla="*/ 56 h 464"/>
                <a:gd name="T22" fmla="*/ 25 w 452"/>
                <a:gd name="T23" fmla="*/ 84 h 464"/>
                <a:gd name="T24" fmla="*/ 53 w 452"/>
                <a:gd name="T25" fmla="*/ 113 h 464"/>
                <a:gd name="T26" fmla="*/ 104 w 452"/>
                <a:gd name="T27" fmla="*/ 161 h 464"/>
                <a:gd name="T28" fmla="*/ 159 w 452"/>
                <a:gd name="T29" fmla="*/ 207 h 464"/>
                <a:gd name="T30" fmla="*/ 267 w 452"/>
                <a:gd name="T31" fmla="*/ 304 h 464"/>
                <a:gd name="T32" fmla="*/ 357 w 452"/>
                <a:gd name="T33" fmla="*/ 385 h 464"/>
                <a:gd name="T34" fmla="*/ 430 w 452"/>
                <a:gd name="T35" fmla="*/ 448 h 464"/>
                <a:gd name="T36" fmla="*/ 448 w 452"/>
                <a:gd name="T37" fmla="*/ 464 h 464"/>
                <a:gd name="T38" fmla="*/ 452 w 452"/>
                <a:gd name="T39" fmla="*/ 459 h 464"/>
                <a:gd name="T40" fmla="*/ 435 w 452"/>
                <a:gd name="T41" fmla="*/ 439 h 464"/>
                <a:gd name="T42" fmla="*/ 369 w 452"/>
                <a:gd name="T43" fmla="*/ 3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2" h="464">
                  <a:moveTo>
                    <a:pt x="369" y="364"/>
                  </a:moveTo>
                  <a:lnTo>
                    <a:pt x="286" y="271"/>
                  </a:lnTo>
                  <a:lnTo>
                    <a:pt x="186" y="159"/>
                  </a:lnTo>
                  <a:lnTo>
                    <a:pt x="137" y="104"/>
                  </a:lnTo>
                  <a:lnTo>
                    <a:pt x="89" y="50"/>
                  </a:lnTo>
                  <a:lnTo>
                    <a:pt x="60" y="23"/>
                  </a:lnTo>
                  <a:lnTo>
                    <a:pt x="33" y="0"/>
                  </a:lnTo>
                  <a:lnTo>
                    <a:pt x="25" y="13"/>
                  </a:lnTo>
                  <a:lnTo>
                    <a:pt x="19" y="26"/>
                  </a:lnTo>
                  <a:lnTo>
                    <a:pt x="10" y="41"/>
                  </a:lnTo>
                  <a:lnTo>
                    <a:pt x="0" y="56"/>
                  </a:lnTo>
                  <a:lnTo>
                    <a:pt x="25" y="84"/>
                  </a:lnTo>
                  <a:lnTo>
                    <a:pt x="53" y="113"/>
                  </a:lnTo>
                  <a:lnTo>
                    <a:pt x="104" y="161"/>
                  </a:lnTo>
                  <a:lnTo>
                    <a:pt x="159" y="207"/>
                  </a:lnTo>
                  <a:lnTo>
                    <a:pt x="267" y="304"/>
                  </a:lnTo>
                  <a:lnTo>
                    <a:pt x="357" y="385"/>
                  </a:lnTo>
                  <a:lnTo>
                    <a:pt x="430" y="448"/>
                  </a:lnTo>
                  <a:lnTo>
                    <a:pt x="448" y="464"/>
                  </a:lnTo>
                  <a:lnTo>
                    <a:pt x="452" y="459"/>
                  </a:lnTo>
                  <a:lnTo>
                    <a:pt x="435" y="439"/>
                  </a:lnTo>
                  <a:lnTo>
                    <a:pt x="369" y="364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52"/>
            <p:cNvSpPr>
              <a:spLocks/>
            </p:cNvSpPr>
            <p:nvPr/>
          </p:nvSpPr>
          <p:spPr bwMode="auto">
            <a:xfrm>
              <a:off x="4349750" y="1638300"/>
              <a:ext cx="436563" cy="512763"/>
            </a:xfrm>
            <a:custGeom>
              <a:avLst/>
              <a:gdLst>
                <a:gd name="T0" fmla="*/ 1101 w 1103"/>
                <a:gd name="T1" fmla="*/ 844 h 1293"/>
                <a:gd name="T2" fmla="*/ 257 w 1103"/>
                <a:gd name="T3" fmla="*/ 0 h 1293"/>
                <a:gd name="T4" fmla="*/ 262 w 1103"/>
                <a:gd name="T5" fmla="*/ 6 h 1293"/>
                <a:gd name="T6" fmla="*/ 269 w 1103"/>
                <a:gd name="T7" fmla="*/ 27 h 1293"/>
                <a:gd name="T8" fmla="*/ 270 w 1103"/>
                <a:gd name="T9" fmla="*/ 71 h 1293"/>
                <a:gd name="T10" fmla="*/ 250 w 1103"/>
                <a:gd name="T11" fmla="*/ 149 h 1293"/>
                <a:gd name="T12" fmla="*/ 213 w 1103"/>
                <a:gd name="T13" fmla="*/ 238 h 1293"/>
                <a:gd name="T14" fmla="*/ 188 w 1103"/>
                <a:gd name="T15" fmla="*/ 285 h 1293"/>
                <a:gd name="T16" fmla="*/ 161 w 1103"/>
                <a:gd name="T17" fmla="*/ 329 h 1293"/>
                <a:gd name="T18" fmla="*/ 107 w 1103"/>
                <a:gd name="T19" fmla="*/ 399 h 1293"/>
                <a:gd name="T20" fmla="*/ 56 w 1103"/>
                <a:gd name="T21" fmla="*/ 444 h 1293"/>
                <a:gd name="T22" fmla="*/ 24 w 1103"/>
                <a:gd name="T23" fmla="*/ 457 h 1293"/>
                <a:gd name="T24" fmla="*/ 7 w 1103"/>
                <a:gd name="T25" fmla="*/ 456 h 1293"/>
                <a:gd name="T26" fmla="*/ 0 w 1103"/>
                <a:gd name="T27" fmla="*/ 451 h 1293"/>
                <a:gd name="T28" fmla="*/ 842 w 1103"/>
                <a:gd name="T29" fmla="*/ 1293 h 1293"/>
                <a:gd name="T30" fmla="*/ 853 w 1103"/>
                <a:gd name="T31" fmla="*/ 1291 h 1293"/>
                <a:gd name="T32" fmla="*/ 924 w 1103"/>
                <a:gd name="T33" fmla="*/ 1256 h 1293"/>
                <a:gd name="T34" fmla="*/ 985 w 1103"/>
                <a:gd name="T35" fmla="*/ 1200 h 1293"/>
                <a:gd name="T36" fmla="*/ 1017 w 1103"/>
                <a:gd name="T37" fmla="*/ 1159 h 1293"/>
                <a:gd name="T38" fmla="*/ 1027 w 1103"/>
                <a:gd name="T39" fmla="*/ 1144 h 1293"/>
                <a:gd name="T40" fmla="*/ 1036 w 1103"/>
                <a:gd name="T41" fmla="*/ 1129 h 1293"/>
                <a:gd name="T42" fmla="*/ 1042 w 1103"/>
                <a:gd name="T43" fmla="*/ 1116 h 1293"/>
                <a:gd name="T44" fmla="*/ 1050 w 1103"/>
                <a:gd name="T45" fmla="*/ 1103 h 1293"/>
                <a:gd name="T46" fmla="*/ 1074 w 1103"/>
                <a:gd name="T47" fmla="*/ 1051 h 1293"/>
                <a:gd name="T48" fmla="*/ 1097 w 1103"/>
                <a:gd name="T49" fmla="*/ 959 h 1293"/>
                <a:gd name="T50" fmla="*/ 1103 w 1103"/>
                <a:gd name="T51" fmla="*/ 859 h 1293"/>
                <a:gd name="T52" fmla="*/ 1101 w 1103"/>
                <a:gd name="T53" fmla="*/ 84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3" h="1293">
                  <a:moveTo>
                    <a:pt x="1101" y="844"/>
                  </a:moveTo>
                  <a:lnTo>
                    <a:pt x="257" y="0"/>
                  </a:lnTo>
                  <a:lnTo>
                    <a:pt x="262" y="6"/>
                  </a:lnTo>
                  <a:lnTo>
                    <a:pt x="269" y="27"/>
                  </a:lnTo>
                  <a:lnTo>
                    <a:pt x="270" y="71"/>
                  </a:lnTo>
                  <a:lnTo>
                    <a:pt x="250" y="149"/>
                  </a:lnTo>
                  <a:lnTo>
                    <a:pt x="213" y="238"/>
                  </a:lnTo>
                  <a:lnTo>
                    <a:pt x="188" y="285"/>
                  </a:lnTo>
                  <a:lnTo>
                    <a:pt x="161" y="329"/>
                  </a:lnTo>
                  <a:lnTo>
                    <a:pt x="107" y="399"/>
                  </a:lnTo>
                  <a:lnTo>
                    <a:pt x="56" y="444"/>
                  </a:lnTo>
                  <a:lnTo>
                    <a:pt x="24" y="457"/>
                  </a:lnTo>
                  <a:lnTo>
                    <a:pt x="7" y="456"/>
                  </a:lnTo>
                  <a:lnTo>
                    <a:pt x="0" y="451"/>
                  </a:lnTo>
                  <a:lnTo>
                    <a:pt x="842" y="1293"/>
                  </a:lnTo>
                  <a:lnTo>
                    <a:pt x="853" y="1291"/>
                  </a:lnTo>
                  <a:lnTo>
                    <a:pt x="924" y="1256"/>
                  </a:lnTo>
                  <a:lnTo>
                    <a:pt x="985" y="1200"/>
                  </a:lnTo>
                  <a:lnTo>
                    <a:pt x="1017" y="1159"/>
                  </a:lnTo>
                  <a:lnTo>
                    <a:pt x="1027" y="1144"/>
                  </a:lnTo>
                  <a:lnTo>
                    <a:pt x="1036" y="1129"/>
                  </a:lnTo>
                  <a:lnTo>
                    <a:pt x="1042" y="1116"/>
                  </a:lnTo>
                  <a:lnTo>
                    <a:pt x="1050" y="1103"/>
                  </a:lnTo>
                  <a:lnTo>
                    <a:pt x="1074" y="1051"/>
                  </a:lnTo>
                  <a:lnTo>
                    <a:pt x="1097" y="959"/>
                  </a:lnTo>
                  <a:lnTo>
                    <a:pt x="1103" y="859"/>
                  </a:lnTo>
                  <a:lnTo>
                    <a:pt x="1101" y="844"/>
                  </a:lnTo>
                  <a:close/>
                </a:path>
              </a:pathLst>
            </a:custGeom>
            <a:solidFill>
              <a:srgbClr val="BAB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53"/>
            <p:cNvSpPr>
              <a:spLocks/>
            </p:cNvSpPr>
            <p:nvPr/>
          </p:nvSpPr>
          <p:spPr bwMode="auto">
            <a:xfrm>
              <a:off x="4341813" y="1635125"/>
              <a:ext cx="114300" cy="184150"/>
            </a:xfrm>
            <a:custGeom>
              <a:avLst/>
              <a:gdLst>
                <a:gd name="T0" fmla="*/ 274 w 287"/>
                <a:gd name="T1" fmla="*/ 8 h 465"/>
                <a:gd name="T2" fmla="*/ 265 w 287"/>
                <a:gd name="T3" fmla="*/ 1 h 465"/>
                <a:gd name="T4" fmla="*/ 242 w 287"/>
                <a:gd name="T5" fmla="*/ 0 h 465"/>
                <a:gd name="T6" fmla="*/ 213 w 287"/>
                <a:gd name="T7" fmla="*/ 14 h 465"/>
                <a:gd name="T8" fmla="*/ 181 w 287"/>
                <a:gd name="T9" fmla="*/ 40 h 465"/>
                <a:gd name="T10" fmla="*/ 164 w 287"/>
                <a:gd name="T11" fmla="*/ 58 h 465"/>
                <a:gd name="T12" fmla="*/ 199 w 287"/>
                <a:gd name="T13" fmla="*/ 91 h 465"/>
                <a:gd name="T14" fmla="*/ 207 w 287"/>
                <a:gd name="T15" fmla="*/ 97 h 465"/>
                <a:gd name="T16" fmla="*/ 207 w 287"/>
                <a:gd name="T17" fmla="*/ 102 h 465"/>
                <a:gd name="T18" fmla="*/ 207 w 287"/>
                <a:gd name="T19" fmla="*/ 125 h 465"/>
                <a:gd name="T20" fmla="*/ 204 w 287"/>
                <a:gd name="T21" fmla="*/ 148 h 465"/>
                <a:gd name="T22" fmla="*/ 186 w 287"/>
                <a:gd name="T23" fmla="*/ 217 h 465"/>
                <a:gd name="T24" fmla="*/ 164 w 287"/>
                <a:gd name="T25" fmla="*/ 258 h 465"/>
                <a:gd name="T26" fmla="*/ 139 w 287"/>
                <a:gd name="T27" fmla="*/ 297 h 465"/>
                <a:gd name="T28" fmla="*/ 96 w 287"/>
                <a:gd name="T29" fmla="*/ 336 h 465"/>
                <a:gd name="T30" fmla="*/ 80 w 287"/>
                <a:gd name="T31" fmla="*/ 344 h 465"/>
                <a:gd name="T32" fmla="*/ 65 w 287"/>
                <a:gd name="T33" fmla="*/ 347 h 465"/>
                <a:gd name="T34" fmla="*/ 61 w 287"/>
                <a:gd name="T35" fmla="*/ 347 h 465"/>
                <a:gd name="T36" fmla="*/ 55 w 287"/>
                <a:gd name="T37" fmla="*/ 340 h 465"/>
                <a:gd name="T38" fmla="*/ 21 w 287"/>
                <a:gd name="T39" fmla="*/ 305 h 465"/>
                <a:gd name="T40" fmla="*/ 13 w 287"/>
                <a:gd name="T41" fmla="*/ 331 h 465"/>
                <a:gd name="T42" fmla="*/ 3 w 287"/>
                <a:gd name="T43" fmla="*/ 379 h 465"/>
                <a:gd name="T44" fmla="*/ 0 w 287"/>
                <a:gd name="T45" fmla="*/ 419 h 465"/>
                <a:gd name="T46" fmla="*/ 7 w 287"/>
                <a:gd name="T47" fmla="*/ 449 h 465"/>
                <a:gd name="T48" fmla="*/ 15 w 287"/>
                <a:gd name="T49" fmla="*/ 458 h 465"/>
                <a:gd name="T50" fmla="*/ 17 w 287"/>
                <a:gd name="T51" fmla="*/ 459 h 465"/>
                <a:gd name="T52" fmla="*/ 24 w 287"/>
                <a:gd name="T53" fmla="*/ 464 h 465"/>
                <a:gd name="T54" fmla="*/ 41 w 287"/>
                <a:gd name="T55" fmla="*/ 465 h 465"/>
                <a:gd name="T56" fmla="*/ 73 w 287"/>
                <a:gd name="T57" fmla="*/ 452 h 465"/>
                <a:gd name="T58" fmla="*/ 124 w 287"/>
                <a:gd name="T59" fmla="*/ 407 h 465"/>
                <a:gd name="T60" fmla="*/ 178 w 287"/>
                <a:gd name="T61" fmla="*/ 337 h 465"/>
                <a:gd name="T62" fmla="*/ 205 w 287"/>
                <a:gd name="T63" fmla="*/ 293 h 465"/>
                <a:gd name="T64" fmla="*/ 230 w 287"/>
                <a:gd name="T65" fmla="*/ 246 h 465"/>
                <a:gd name="T66" fmla="*/ 267 w 287"/>
                <a:gd name="T67" fmla="*/ 157 h 465"/>
                <a:gd name="T68" fmla="*/ 287 w 287"/>
                <a:gd name="T69" fmla="*/ 79 h 465"/>
                <a:gd name="T70" fmla="*/ 286 w 287"/>
                <a:gd name="T71" fmla="*/ 35 h 465"/>
                <a:gd name="T72" fmla="*/ 279 w 287"/>
                <a:gd name="T73" fmla="*/ 14 h 465"/>
                <a:gd name="T74" fmla="*/ 274 w 287"/>
                <a:gd name="T75" fmla="*/ 8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465">
                  <a:moveTo>
                    <a:pt x="274" y="8"/>
                  </a:moveTo>
                  <a:lnTo>
                    <a:pt x="265" y="1"/>
                  </a:lnTo>
                  <a:lnTo>
                    <a:pt x="242" y="0"/>
                  </a:lnTo>
                  <a:lnTo>
                    <a:pt x="213" y="14"/>
                  </a:lnTo>
                  <a:lnTo>
                    <a:pt x="181" y="40"/>
                  </a:lnTo>
                  <a:lnTo>
                    <a:pt x="164" y="58"/>
                  </a:lnTo>
                  <a:lnTo>
                    <a:pt x="199" y="91"/>
                  </a:lnTo>
                  <a:lnTo>
                    <a:pt x="207" y="97"/>
                  </a:lnTo>
                  <a:lnTo>
                    <a:pt x="207" y="102"/>
                  </a:lnTo>
                  <a:lnTo>
                    <a:pt x="207" y="125"/>
                  </a:lnTo>
                  <a:lnTo>
                    <a:pt x="204" y="148"/>
                  </a:lnTo>
                  <a:lnTo>
                    <a:pt x="186" y="217"/>
                  </a:lnTo>
                  <a:lnTo>
                    <a:pt x="164" y="258"/>
                  </a:lnTo>
                  <a:lnTo>
                    <a:pt x="139" y="297"/>
                  </a:lnTo>
                  <a:lnTo>
                    <a:pt x="96" y="336"/>
                  </a:lnTo>
                  <a:lnTo>
                    <a:pt x="80" y="344"/>
                  </a:lnTo>
                  <a:lnTo>
                    <a:pt x="65" y="347"/>
                  </a:lnTo>
                  <a:lnTo>
                    <a:pt x="61" y="347"/>
                  </a:lnTo>
                  <a:lnTo>
                    <a:pt x="55" y="340"/>
                  </a:lnTo>
                  <a:lnTo>
                    <a:pt x="21" y="305"/>
                  </a:lnTo>
                  <a:lnTo>
                    <a:pt x="13" y="331"/>
                  </a:lnTo>
                  <a:lnTo>
                    <a:pt x="3" y="379"/>
                  </a:lnTo>
                  <a:lnTo>
                    <a:pt x="0" y="419"/>
                  </a:lnTo>
                  <a:lnTo>
                    <a:pt x="7" y="449"/>
                  </a:lnTo>
                  <a:lnTo>
                    <a:pt x="15" y="458"/>
                  </a:lnTo>
                  <a:lnTo>
                    <a:pt x="17" y="459"/>
                  </a:lnTo>
                  <a:lnTo>
                    <a:pt x="24" y="464"/>
                  </a:lnTo>
                  <a:lnTo>
                    <a:pt x="41" y="465"/>
                  </a:lnTo>
                  <a:lnTo>
                    <a:pt x="73" y="452"/>
                  </a:lnTo>
                  <a:lnTo>
                    <a:pt x="124" y="407"/>
                  </a:lnTo>
                  <a:lnTo>
                    <a:pt x="178" y="337"/>
                  </a:lnTo>
                  <a:lnTo>
                    <a:pt x="205" y="293"/>
                  </a:lnTo>
                  <a:lnTo>
                    <a:pt x="230" y="246"/>
                  </a:lnTo>
                  <a:lnTo>
                    <a:pt x="267" y="157"/>
                  </a:lnTo>
                  <a:lnTo>
                    <a:pt x="287" y="79"/>
                  </a:lnTo>
                  <a:lnTo>
                    <a:pt x="286" y="35"/>
                  </a:lnTo>
                  <a:lnTo>
                    <a:pt x="279" y="14"/>
                  </a:lnTo>
                  <a:lnTo>
                    <a:pt x="274" y="8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54"/>
            <p:cNvSpPr>
              <a:spLocks/>
            </p:cNvSpPr>
            <p:nvPr/>
          </p:nvSpPr>
          <p:spPr bwMode="auto">
            <a:xfrm>
              <a:off x="3190875" y="873125"/>
              <a:ext cx="417513" cy="350838"/>
            </a:xfrm>
            <a:custGeom>
              <a:avLst/>
              <a:gdLst>
                <a:gd name="T0" fmla="*/ 415 w 1051"/>
                <a:gd name="T1" fmla="*/ 304 h 884"/>
                <a:gd name="T2" fmla="*/ 438 w 1051"/>
                <a:gd name="T3" fmla="*/ 265 h 884"/>
                <a:gd name="T4" fmla="*/ 497 w 1051"/>
                <a:gd name="T5" fmla="*/ 204 h 884"/>
                <a:gd name="T6" fmla="*/ 569 w 1051"/>
                <a:gd name="T7" fmla="*/ 158 h 884"/>
                <a:gd name="T8" fmla="*/ 648 w 1051"/>
                <a:gd name="T9" fmla="*/ 130 h 884"/>
                <a:gd name="T10" fmla="*/ 735 w 1051"/>
                <a:gd name="T11" fmla="*/ 114 h 884"/>
                <a:gd name="T12" fmla="*/ 824 w 1051"/>
                <a:gd name="T13" fmla="*/ 113 h 884"/>
                <a:gd name="T14" fmla="*/ 916 w 1051"/>
                <a:gd name="T15" fmla="*/ 123 h 884"/>
                <a:gd name="T16" fmla="*/ 1007 w 1051"/>
                <a:gd name="T17" fmla="*/ 144 h 884"/>
                <a:gd name="T18" fmla="*/ 1051 w 1051"/>
                <a:gd name="T19" fmla="*/ 160 h 884"/>
                <a:gd name="T20" fmla="*/ 1050 w 1051"/>
                <a:gd name="T21" fmla="*/ 154 h 884"/>
                <a:gd name="T22" fmla="*/ 1050 w 1051"/>
                <a:gd name="T23" fmla="*/ 152 h 884"/>
                <a:gd name="T24" fmla="*/ 1008 w 1051"/>
                <a:gd name="T25" fmla="*/ 130 h 884"/>
                <a:gd name="T26" fmla="*/ 921 w 1051"/>
                <a:gd name="T27" fmla="*/ 88 h 884"/>
                <a:gd name="T28" fmla="*/ 832 w 1051"/>
                <a:gd name="T29" fmla="*/ 53 h 884"/>
                <a:gd name="T30" fmla="*/ 741 w 1051"/>
                <a:gd name="T31" fmla="*/ 27 h 884"/>
                <a:gd name="T32" fmla="*/ 652 w 1051"/>
                <a:gd name="T33" fmla="*/ 9 h 884"/>
                <a:gd name="T34" fmla="*/ 564 w 1051"/>
                <a:gd name="T35" fmla="*/ 0 h 884"/>
                <a:gd name="T36" fmla="*/ 481 w 1051"/>
                <a:gd name="T37" fmla="*/ 3 h 884"/>
                <a:gd name="T38" fmla="*/ 402 w 1051"/>
                <a:gd name="T39" fmla="*/ 18 h 884"/>
                <a:gd name="T40" fmla="*/ 364 w 1051"/>
                <a:gd name="T41" fmla="*/ 31 h 884"/>
                <a:gd name="T42" fmla="*/ 299 w 1051"/>
                <a:gd name="T43" fmla="*/ 59 h 884"/>
                <a:gd name="T44" fmla="*/ 192 w 1051"/>
                <a:gd name="T45" fmla="*/ 119 h 884"/>
                <a:gd name="T46" fmla="*/ 111 w 1051"/>
                <a:gd name="T47" fmla="*/ 186 h 884"/>
                <a:gd name="T48" fmla="*/ 55 w 1051"/>
                <a:gd name="T49" fmla="*/ 257 h 884"/>
                <a:gd name="T50" fmla="*/ 20 w 1051"/>
                <a:gd name="T51" fmla="*/ 335 h 884"/>
                <a:gd name="T52" fmla="*/ 2 w 1051"/>
                <a:gd name="T53" fmla="*/ 415 h 884"/>
                <a:gd name="T54" fmla="*/ 0 w 1051"/>
                <a:gd name="T55" fmla="*/ 501 h 884"/>
                <a:gd name="T56" fmla="*/ 9 w 1051"/>
                <a:gd name="T57" fmla="*/ 590 h 884"/>
                <a:gd name="T58" fmla="*/ 18 w 1051"/>
                <a:gd name="T59" fmla="*/ 635 h 884"/>
                <a:gd name="T60" fmla="*/ 23 w 1051"/>
                <a:gd name="T61" fmla="*/ 661 h 884"/>
                <a:gd name="T62" fmla="*/ 40 w 1051"/>
                <a:gd name="T63" fmla="*/ 707 h 884"/>
                <a:gd name="T64" fmla="*/ 66 w 1051"/>
                <a:gd name="T65" fmla="*/ 748 h 884"/>
                <a:gd name="T66" fmla="*/ 97 w 1051"/>
                <a:gd name="T67" fmla="*/ 784 h 884"/>
                <a:gd name="T68" fmla="*/ 136 w 1051"/>
                <a:gd name="T69" fmla="*/ 817 h 884"/>
                <a:gd name="T70" fmla="*/ 180 w 1051"/>
                <a:gd name="T71" fmla="*/ 843 h 884"/>
                <a:gd name="T72" fmla="*/ 230 w 1051"/>
                <a:gd name="T73" fmla="*/ 863 h 884"/>
                <a:gd name="T74" fmla="*/ 285 w 1051"/>
                <a:gd name="T75" fmla="*/ 878 h 884"/>
                <a:gd name="T76" fmla="*/ 315 w 1051"/>
                <a:gd name="T77" fmla="*/ 884 h 884"/>
                <a:gd name="T78" fmla="*/ 308 w 1051"/>
                <a:gd name="T79" fmla="*/ 848 h 884"/>
                <a:gd name="T80" fmla="*/ 303 w 1051"/>
                <a:gd name="T81" fmla="*/ 774 h 884"/>
                <a:gd name="T82" fmla="*/ 303 w 1051"/>
                <a:gd name="T83" fmla="*/ 699 h 884"/>
                <a:gd name="T84" fmla="*/ 308 w 1051"/>
                <a:gd name="T85" fmla="*/ 624 h 884"/>
                <a:gd name="T86" fmla="*/ 321 w 1051"/>
                <a:gd name="T87" fmla="*/ 550 h 884"/>
                <a:gd name="T88" fmla="*/ 339 w 1051"/>
                <a:gd name="T89" fmla="*/ 476 h 884"/>
                <a:gd name="T90" fmla="*/ 364 w 1051"/>
                <a:gd name="T91" fmla="*/ 405 h 884"/>
                <a:gd name="T92" fmla="*/ 396 w 1051"/>
                <a:gd name="T93" fmla="*/ 336 h 884"/>
                <a:gd name="T94" fmla="*/ 415 w 1051"/>
                <a:gd name="T95" fmla="*/ 30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1" h="884">
                  <a:moveTo>
                    <a:pt x="415" y="304"/>
                  </a:moveTo>
                  <a:lnTo>
                    <a:pt x="438" y="265"/>
                  </a:lnTo>
                  <a:lnTo>
                    <a:pt x="497" y="204"/>
                  </a:lnTo>
                  <a:lnTo>
                    <a:pt x="569" y="158"/>
                  </a:lnTo>
                  <a:lnTo>
                    <a:pt x="648" y="130"/>
                  </a:lnTo>
                  <a:lnTo>
                    <a:pt x="735" y="114"/>
                  </a:lnTo>
                  <a:lnTo>
                    <a:pt x="824" y="113"/>
                  </a:lnTo>
                  <a:lnTo>
                    <a:pt x="916" y="123"/>
                  </a:lnTo>
                  <a:lnTo>
                    <a:pt x="1007" y="144"/>
                  </a:lnTo>
                  <a:lnTo>
                    <a:pt x="1051" y="160"/>
                  </a:lnTo>
                  <a:lnTo>
                    <a:pt x="1050" y="154"/>
                  </a:lnTo>
                  <a:lnTo>
                    <a:pt x="1050" y="152"/>
                  </a:lnTo>
                  <a:lnTo>
                    <a:pt x="1008" y="130"/>
                  </a:lnTo>
                  <a:lnTo>
                    <a:pt x="921" y="88"/>
                  </a:lnTo>
                  <a:lnTo>
                    <a:pt x="832" y="53"/>
                  </a:lnTo>
                  <a:lnTo>
                    <a:pt x="741" y="27"/>
                  </a:lnTo>
                  <a:lnTo>
                    <a:pt x="652" y="9"/>
                  </a:lnTo>
                  <a:lnTo>
                    <a:pt x="564" y="0"/>
                  </a:lnTo>
                  <a:lnTo>
                    <a:pt x="481" y="3"/>
                  </a:lnTo>
                  <a:lnTo>
                    <a:pt x="402" y="18"/>
                  </a:lnTo>
                  <a:lnTo>
                    <a:pt x="364" y="31"/>
                  </a:lnTo>
                  <a:lnTo>
                    <a:pt x="299" y="59"/>
                  </a:lnTo>
                  <a:lnTo>
                    <a:pt x="192" y="119"/>
                  </a:lnTo>
                  <a:lnTo>
                    <a:pt x="111" y="186"/>
                  </a:lnTo>
                  <a:lnTo>
                    <a:pt x="55" y="257"/>
                  </a:lnTo>
                  <a:lnTo>
                    <a:pt x="20" y="335"/>
                  </a:lnTo>
                  <a:lnTo>
                    <a:pt x="2" y="415"/>
                  </a:lnTo>
                  <a:lnTo>
                    <a:pt x="0" y="501"/>
                  </a:lnTo>
                  <a:lnTo>
                    <a:pt x="9" y="590"/>
                  </a:lnTo>
                  <a:lnTo>
                    <a:pt x="18" y="635"/>
                  </a:lnTo>
                  <a:lnTo>
                    <a:pt x="23" y="661"/>
                  </a:lnTo>
                  <a:lnTo>
                    <a:pt x="40" y="707"/>
                  </a:lnTo>
                  <a:lnTo>
                    <a:pt x="66" y="748"/>
                  </a:lnTo>
                  <a:lnTo>
                    <a:pt x="97" y="784"/>
                  </a:lnTo>
                  <a:lnTo>
                    <a:pt x="136" y="817"/>
                  </a:lnTo>
                  <a:lnTo>
                    <a:pt x="180" y="843"/>
                  </a:lnTo>
                  <a:lnTo>
                    <a:pt x="230" y="863"/>
                  </a:lnTo>
                  <a:lnTo>
                    <a:pt x="285" y="878"/>
                  </a:lnTo>
                  <a:lnTo>
                    <a:pt x="315" y="884"/>
                  </a:lnTo>
                  <a:lnTo>
                    <a:pt x="308" y="848"/>
                  </a:lnTo>
                  <a:lnTo>
                    <a:pt x="303" y="774"/>
                  </a:lnTo>
                  <a:lnTo>
                    <a:pt x="303" y="699"/>
                  </a:lnTo>
                  <a:lnTo>
                    <a:pt x="308" y="624"/>
                  </a:lnTo>
                  <a:lnTo>
                    <a:pt x="321" y="550"/>
                  </a:lnTo>
                  <a:lnTo>
                    <a:pt x="339" y="476"/>
                  </a:lnTo>
                  <a:lnTo>
                    <a:pt x="364" y="405"/>
                  </a:lnTo>
                  <a:lnTo>
                    <a:pt x="396" y="336"/>
                  </a:lnTo>
                  <a:lnTo>
                    <a:pt x="415" y="304"/>
                  </a:lnTo>
                  <a:close/>
                </a:path>
              </a:pathLst>
            </a:custGeom>
            <a:solidFill>
              <a:srgbClr val="F48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 55"/>
            <p:cNvSpPr>
              <a:spLocks/>
            </p:cNvSpPr>
            <p:nvPr/>
          </p:nvSpPr>
          <p:spPr bwMode="auto">
            <a:xfrm>
              <a:off x="3498850" y="515938"/>
              <a:ext cx="157163" cy="415925"/>
            </a:xfrm>
            <a:custGeom>
              <a:avLst/>
              <a:gdLst>
                <a:gd name="T0" fmla="*/ 213 w 397"/>
                <a:gd name="T1" fmla="*/ 205 h 1048"/>
                <a:gd name="T2" fmla="*/ 232 w 397"/>
                <a:gd name="T3" fmla="*/ 173 h 1048"/>
                <a:gd name="T4" fmla="*/ 275 w 397"/>
                <a:gd name="T5" fmla="*/ 113 h 1048"/>
                <a:gd name="T6" fmla="*/ 322 w 397"/>
                <a:gd name="T7" fmla="*/ 63 h 1048"/>
                <a:gd name="T8" fmla="*/ 371 w 397"/>
                <a:gd name="T9" fmla="*/ 18 h 1048"/>
                <a:gd name="T10" fmla="*/ 397 w 397"/>
                <a:gd name="T11" fmla="*/ 0 h 1048"/>
                <a:gd name="T12" fmla="*/ 354 w 397"/>
                <a:gd name="T13" fmla="*/ 11 h 1048"/>
                <a:gd name="T14" fmla="*/ 275 w 397"/>
                <a:gd name="T15" fmla="*/ 38 h 1048"/>
                <a:gd name="T16" fmla="*/ 202 w 397"/>
                <a:gd name="T17" fmla="*/ 73 h 1048"/>
                <a:gd name="T18" fmla="*/ 139 w 397"/>
                <a:gd name="T19" fmla="*/ 121 h 1048"/>
                <a:gd name="T20" fmla="*/ 86 w 397"/>
                <a:gd name="T21" fmla="*/ 183 h 1048"/>
                <a:gd name="T22" fmla="*/ 44 w 397"/>
                <a:gd name="T23" fmla="*/ 261 h 1048"/>
                <a:gd name="T24" fmla="*/ 16 w 397"/>
                <a:gd name="T25" fmla="*/ 357 h 1048"/>
                <a:gd name="T26" fmla="*/ 1 w 397"/>
                <a:gd name="T27" fmla="*/ 475 h 1048"/>
                <a:gd name="T28" fmla="*/ 0 w 397"/>
                <a:gd name="T29" fmla="*/ 543 h 1048"/>
                <a:gd name="T30" fmla="*/ 1 w 397"/>
                <a:gd name="T31" fmla="*/ 576 h 1048"/>
                <a:gd name="T32" fmla="*/ 13 w 397"/>
                <a:gd name="T33" fmla="*/ 641 h 1048"/>
                <a:gd name="T34" fmla="*/ 34 w 397"/>
                <a:gd name="T35" fmla="*/ 707 h 1048"/>
                <a:gd name="T36" fmla="*/ 64 w 397"/>
                <a:gd name="T37" fmla="*/ 772 h 1048"/>
                <a:gd name="T38" fmla="*/ 121 w 397"/>
                <a:gd name="T39" fmla="*/ 869 h 1048"/>
                <a:gd name="T40" fmla="*/ 218 w 397"/>
                <a:gd name="T41" fmla="*/ 991 h 1048"/>
                <a:gd name="T42" fmla="*/ 275 w 397"/>
                <a:gd name="T43" fmla="*/ 1048 h 1048"/>
                <a:gd name="T44" fmla="*/ 276 w 397"/>
                <a:gd name="T45" fmla="*/ 1048 h 1048"/>
                <a:gd name="T46" fmla="*/ 254 w 397"/>
                <a:gd name="T47" fmla="*/ 996 h 1048"/>
                <a:gd name="T48" fmla="*/ 214 w 397"/>
                <a:gd name="T49" fmla="*/ 886 h 1048"/>
                <a:gd name="T50" fmla="*/ 183 w 397"/>
                <a:gd name="T51" fmla="*/ 773 h 1048"/>
                <a:gd name="T52" fmla="*/ 160 w 397"/>
                <a:gd name="T53" fmla="*/ 659 h 1048"/>
                <a:gd name="T54" fmla="*/ 148 w 397"/>
                <a:gd name="T55" fmla="*/ 546 h 1048"/>
                <a:gd name="T56" fmla="*/ 148 w 397"/>
                <a:gd name="T57" fmla="*/ 438 h 1048"/>
                <a:gd name="T58" fmla="*/ 162 w 397"/>
                <a:gd name="T59" fmla="*/ 337 h 1048"/>
                <a:gd name="T60" fmla="*/ 192 w 397"/>
                <a:gd name="T61" fmla="*/ 245 h 1048"/>
                <a:gd name="T62" fmla="*/ 213 w 397"/>
                <a:gd name="T63" fmla="*/ 205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1048">
                  <a:moveTo>
                    <a:pt x="213" y="205"/>
                  </a:moveTo>
                  <a:lnTo>
                    <a:pt x="232" y="173"/>
                  </a:lnTo>
                  <a:lnTo>
                    <a:pt x="275" y="113"/>
                  </a:lnTo>
                  <a:lnTo>
                    <a:pt x="322" y="63"/>
                  </a:lnTo>
                  <a:lnTo>
                    <a:pt x="371" y="18"/>
                  </a:lnTo>
                  <a:lnTo>
                    <a:pt x="397" y="0"/>
                  </a:lnTo>
                  <a:lnTo>
                    <a:pt x="354" y="11"/>
                  </a:lnTo>
                  <a:lnTo>
                    <a:pt x="275" y="38"/>
                  </a:lnTo>
                  <a:lnTo>
                    <a:pt x="202" y="73"/>
                  </a:lnTo>
                  <a:lnTo>
                    <a:pt x="139" y="121"/>
                  </a:lnTo>
                  <a:lnTo>
                    <a:pt x="86" y="183"/>
                  </a:lnTo>
                  <a:lnTo>
                    <a:pt x="44" y="261"/>
                  </a:lnTo>
                  <a:lnTo>
                    <a:pt x="16" y="357"/>
                  </a:lnTo>
                  <a:lnTo>
                    <a:pt x="1" y="475"/>
                  </a:lnTo>
                  <a:lnTo>
                    <a:pt x="0" y="543"/>
                  </a:lnTo>
                  <a:lnTo>
                    <a:pt x="1" y="576"/>
                  </a:lnTo>
                  <a:lnTo>
                    <a:pt x="13" y="641"/>
                  </a:lnTo>
                  <a:lnTo>
                    <a:pt x="34" y="707"/>
                  </a:lnTo>
                  <a:lnTo>
                    <a:pt x="64" y="772"/>
                  </a:lnTo>
                  <a:lnTo>
                    <a:pt x="121" y="869"/>
                  </a:lnTo>
                  <a:lnTo>
                    <a:pt x="218" y="991"/>
                  </a:lnTo>
                  <a:lnTo>
                    <a:pt x="275" y="1048"/>
                  </a:lnTo>
                  <a:lnTo>
                    <a:pt x="276" y="1048"/>
                  </a:lnTo>
                  <a:lnTo>
                    <a:pt x="254" y="996"/>
                  </a:lnTo>
                  <a:lnTo>
                    <a:pt x="214" y="886"/>
                  </a:lnTo>
                  <a:lnTo>
                    <a:pt x="183" y="773"/>
                  </a:lnTo>
                  <a:lnTo>
                    <a:pt x="160" y="659"/>
                  </a:lnTo>
                  <a:lnTo>
                    <a:pt x="148" y="546"/>
                  </a:lnTo>
                  <a:lnTo>
                    <a:pt x="148" y="438"/>
                  </a:lnTo>
                  <a:lnTo>
                    <a:pt x="162" y="337"/>
                  </a:lnTo>
                  <a:lnTo>
                    <a:pt x="192" y="245"/>
                  </a:lnTo>
                  <a:lnTo>
                    <a:pt x="213" y="205"/>
                  </a:lnTo>
                  <a:close/>
                </a:path>
              </a:pathLst>
            </a:custGeom>
            <a:solidFill>
              <a:srgbClr val="F48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 56"/>
            <p:cNvSpPr>
              <a:spLocks/>
            </p:cNvSpPr>
            <p:nvPr/>
          </p:nvSpPr>
          <p:spPr bwMode="auto">
            <a:xfrm>
              <a:off x="3311525" y="917575"/>
              <a:ext cx="447675" cy="504825"/>
            </a:xfrm>
            <a:custGeom>
              <a:avLst/>
              <a:gdLst>
                <a:gd name="T0" fmla="*/ 1050 w 1129"/>
                <a:gd name="T1" fmla="*/ 408 h 1272"/>
                <a:gd name="T2" fmla="*/ 944 w 1129"/>
                <a:gd name="T3" fmla="*/ 290 h 1272"/>
                <a:gd name="T4" fmla="*/ 811 w 1129"/>
                <a:gd name="T5" fmla="*/ 136 h 1272"/>
                <a:gd name="T6" fmla="*/ 757 w 1129"/>
                <a:gd name="T7" fmla="*/ 66 h 1272"/>
                <a:gd name="T8" fmla="*/ 748 w 1129"/>
                <a:gd name="T9" fmla="*/ 47 h 1272"/>
                <a:gd name="T10" fmla="*/ 704 w 1129"/>
                <a:gd name="T11" fmla="*/ 31 h 1272"/>
                <a:gd name="T12" fmla="*/ 613 w 1129"/>
                <a:gd name="T13" fmla="*/ 10 h 1272"/>
                <a:gd name="T14" fmla="*/ 521 w 1129"/>
                <a:gd name="T15" fmla="*/ 0 h 1272"/>
                <a:gd name="T16" fmla="*/ 432 w 1129"/>
                <a:gd name="T17" fmla="*/ 1 h 1272"/>
                <a:gd name="T18" fmla="*/ 345 w 1129"/>
                <a:gd name="T19" fmla="*/ 17 h 1272"/>
                <a:gd name="T20" fmla="*/ 266 w 1129"/>
                <a:gd name="T21" fmla="*/ 45 h 1272"/>
                <a:gd name="T22" fmla="*/ 194 w 1129"/>
                <a:gd name="T23" fmla="*/ 91 h 1272"/>
                <a:gd name="T24" fmla="*/ 135 w 1129"/>
                <a:gd name="T25" fmla="*/ 152 h 1272"/>
                <a:gd name="T26" fmla="*/ 112 w 1129"/>
                <a:gd name="T27" fmla="*/ 191 h 1272"/>
                <a:gd name="T28" fmla="*/ 93 w 1129"/>
                <a:gd name="T29" fmla="*/ 223 h 1272"/>
                <a:gd name="T30" fmla="*/ 61 w 1129"/>
                <a:gd name="T31" fmla="*/ 292 h 1272"/>
                <a:gd name="T32" fmla="*/ 36 w 1129"/>
                <a:gd name="T33" fmla="*/ 363 h 1272"/>
                <a:gd name="T34" fmla="*/ 18 w 1129"/>
                <a:gd name="T35" fmla="*/ 437 h 1272"/>
                <a:gd name="T36" fmla="*/ 5 w 1129"/>
                <a:gd name="T37" fmla="*/ 511 h 1272"/>
                <a:gd name="T38" fmla="*/ 0 w 1129"/>
                <a:gd name="T39" fmla="*/ 586 h 1272"/>
                <a:gd name="T40" fmla="*/ 0 w 1129"/>
                <a:gd name="T41" fmla="*/ 661 h 1272"/>
                <a:gd name="T42" fmla="*/ 5 w 1129"/>
                <a:gd name="T43" fmla="*/ 735 h 1272"/>
                <a:gd name="T44" fmla="*/ 12 w 1129"/>
                <a:gd name="T45" fmla="*/ 771 h 1272"/>
                <a:gd name="T46" fmla="*/ 21 w 1129"/>
                <a:gd name="T47" fmla="*/ 824 h 1272"/>
                <a:gd name="T48" fmla="*/ 53 w 1129"/>
                <a:gd name="T49" fmla="*/ 927 h 1272"/>
                <a:gd name="T50" fmla="*/ 97 w 1129"/>
                <a:gd name="T51" fmla="*/ 1021 h 1272"/>
                <a:gd name="T52" fmla="*/ 156 w 1129"/>
                <a:gd name="T53" fmla="*/ 1106 h 1272"/>
                <a:gd name="T54" fmla="*/ 191 w 1129"/>
                <a:gd name="T55" fmla="*/ 1143 h 1272"/>
                <a:gd name="T56" fmla="*/ 211 w 1129"/>
                <a:gd name="T57" fmla="*/ 1163 h 1272"/>
                <a:gd name="T58" fmla="*/ 254 w 1129"/>
                <a:gd name="T59" fmla="*/ 1198 h 1272"/>
                <a:gd name="T60" fmla="*/ 299 w 1129"/>
                <a:gd name="T61" fmla="*/ 1225 h 1272"/>
                <a:gd name="T62" fmla="*/ 346 w 1129"/>
                <a:gd name="T63" fmla="*/ 1247 h 1272"/>
                <a:gd name="T64" fmla="*/ 394 w 1129"/>
                <a:gd name="T65" fmla="*/ 1261 h 1272"/>
                <a:gd name="T66" fmla="*/ 443 w 1129"/>
                <a:gd name="T67" fmla="*/ 1269 h 1272"/>
                <a:gd name="T68" fmla="*/ 491 w 1129"/>
                <a:gd name="T69" fmla="*/ 1272 h 1272"/>
                <a:gd name="T70" fmla="*/ 541 w 1129"/>
                <a:gd name="T71" fmla="*/ 1266 h 1272"/>
                <a:gd name="T72" fmla="*/ 614 w 1129"/>
                <a:gd name="T73" fmla="*/ 1249 h 1272"/>
                <a:gd name="T74" fmla="*/ 708 w 1129"/>
                <a:gd name="T75" fmla="*/ 1204 h 1272"/>
                <a:gd name="T76" fmla="*/ 796 w 1129"/>
                <a:gd name="T77" fmla="*/ 1135 h 1272"/>
                <a:gd name="T78" fmla="*/ 874 w 1129"/>
                <a:gd name="T79" fmla="*/ 1042 h 1272"/>
                <a:gd name="T80" fmla="*/ 909 w 1129"/>
                <a:gd name="T81" fmla="*/ 988 h 1272"/>
                <a:gd name="T82" fmla="*/ 980 w 1129"/>
                <a:gd name="T83" fmla="*/ 862 h 1272"/>
                <a:gd name="T84" fmla="*/ 1068 w 1129"/>
                <a:gd name="T85" fmla="*/ 687 h 1272"/>
                <a:gd name="T86" fmla="*/ 1107 w 1129"/>
                <a:gd name="T87" fmla="*/ 577 h 1272"/>
                <a:gd name="T88" fmla="*/ 1119 w 1129"/>
                <a:gd name="T89" fmla="*/ 524 h 1272"/>
                <a:gd name="T90" fmla="*/ 1125 w 1129"/>
                <a:gd name="T91" fmla="*/ 512 h 1272"/>
                <a:gd name="T92" fmla="*/ 1129 w 1129"/>
                <a:gd name="T93" fmla="*/ 498 h 1272"/>
                <a:gd name="T94" fmla="*/ 1126 w 1129"/>
                <a:gd name="T95" fmla="*/ 494 h 1272"/>
                <a:gd name="T96" fmla="*/ 1122 w 1129"/>
                <a:gd name="T97" fmla="*/ 490 h 1272"/>
                <a:gd name="T98" fmla="*/ 1085 w 1129"/>
                <a:gd name="T99" fmla="*/ 448 h 1272"/>
                <a:gd name="T100" fmla="*/ 1050 w 1129"/>
                <a:gd name="T101" fmla="*/ 40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9" h="1272">
                  <a:moveTo>
                    <a:pt x="1050" y="408"/>
                  </a:moveTo>
                  <a:lnTo>
                    <a:pt x="944" y="290"/>
                  </a:lnTo>
                  <a:lnTo>
                    <a:pt x="811" y="136"/>
                  </a:lnTo>
                  <a:lnTo>
                    <a:pt x="757" y="66"/>
                  </a:lnTo>
                  <a:lnTo>
                    <a:pt x="748" y="47"/>
                  </a:lnTo>
                  <a:lnTo>
                    <a:pt x="704" y="31"/>
                  </a:lnTo>
                  <a:lnTo>
                    <a:pt x="613" y="10"/>
                  </a:lnTo>
                  <a:lnTo>
                    <a:pt x="521" y="0"/>
                  </a:lnTo>
                  <a:lnTo>
                    <a:pt x="432" y="1"/>
                  </a:lnTo>
                  <a:lnTo>
                    <a:pt x="345" y="17"/>
                  </a:lnTo>
                  <a:lnTo>
                    <a:pt x="266" y="45"/>
                  </a:lnTo>
                  <a:lnTo>
                    <a:pt x="194" y="91"/>
                  </a:lnTo>
                  <a:lnTo>
                    <a:pt x="135" y="152"/>
                  </a:lnTo>
                  <a:lnTo>
                    <a:pt x="112" y="191"/>
                  </a:lnTo>
                  <a:lnTo>
                    <a:pt x="93" y="223"/>
                  </a:lnTo>
                  <a:lnTo>
                    <a:pt x="61" y="292"/>
                  </a:lnTo>
                  <a:lnTo>
                    <a:pt x="36" y="363"/>
                  </a:lnTo>
                  <a:lnTo>
                    <a:pt x="18" y="437"/>
                  </a:lnTo>
                  <a:lnTo>
                    <a:pt x="5" y="511"/>
                  </a:lnTo>
                  <a:lnTo>
                    <a:pt x="0" y="586"/>
                  </a:lnTo>
                  <a:lnTo>
                    <a:pt x="0" y="661"/>
                  </a:lnTo>
                  <a:lnTo>
                    <a:pt x="5" y="735"/>
                  </a:lnTo>
                  <a:lnTo>
                    <a:pt x="12" y="771"/>
                  </a:lnTo>
                  <a:lnTo>
                    <a:pt x="21" y="824"/>
                  </a:lnTo>
                  <a:lnTo>
                    <a:pt x="53" y="927"/>
                  </a:lnTo>
                  <a:lnTo>
                    <a:pt x="97" y="1021"/>
                  </a:lnTo>
                  <a:lnTo>
                    <a:pt x="156" y="1106"/>
                  </a:lnTo>
                  <a:lnTo>
                    <a:pt x="191" y="1143"/>
                  </a:lnTo>
                  <a:lnTo>
                    <a:pt x="211" y="1163"/>
                  </a:lnTo>
                  <a:lnTo>
                    <a:pt x="254" y="1198"/>
                  </a:lnTo>
                  <a:lnTo>
                    <a:pt x="299" y="1225"/>
                  </a:lnTo>
                  <a:lnTo>
                    <a:pt x="346" y="1247"/>
                  </a:lnTo>
                  <a:lnTo>
                    <a:pt x="394" y="1261"/>
                  </a:lnTo>
                  <a:lnTo>
                    <a:pt x="443" y="1269"/>
                  </a:lnTo>
                  <a:lnTo>
                    <a:pt x="491" y="1272"/>
                  </a:lnTo>
                  <a:lnTo>
                    <a:pt x="541" y="1266"/>
                  </a:lnTo>
                  <a:lnTo>
                    <a:pt x="614" y="1249"/>
                  </a:lnTo>
                  <a:lnTo>
                    <a:pt x="708" y="1204"/>
                  </a:lnTo>
                  <a:lnTo>
                    <a:pt x="796" y="1135"/>
                  </a:lnTo>
                  <a:lnTo>
                    <a:pt x="874" y="1042"/>
                  </a:lnTo>
                  <a:lnTo>
                    <a:pt x="909" y="988"/>
                  </a:lnTo>
                  <a:lnTo>
                    <a:pt x="980" y="862"/>
                  </a:lnTo>
                  <a:lnTo>
                    <a:pt x="1068" y="687"/>
                  </a:lnTo>
                  <a:lnTo>
                    <a:pt x="1107" y="577"/>
                  </a:lnTo>
                  <a:lnTo>
                    <a:pt x="1119" y="524"/>
                  </a:lnTo>
                  <a:lnTo>
                    <a:pt x="1125" y="512"/>
                  </a:lnTo>
                  <a:lnTo>
                    <a:pt x="1129" y="498"/>
                  </a:lnTo>
                  <a:lnTo>
                    <a:pt x="1126" y="494"/>
                  </a:lnTo>
                  <a:lnTo>
                    <a:pt x="1122" y="490"/>
                  </a:lnTo>
                  <a:lnTo>
                    <a:pt x="1085" y="448"/>
                  </a:lnTo>
                  <a:lnTo>
                    <a:pt x="1050" y="408"/>
                  </a:lnTo>
                  <a:close/>
                </a:path>
              </a:pathLst>
            </a:custGeom>
            <a:solidFill>
              <a:srgbClr val="F59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 57"/>
            <p:cNvSpPr>
              <a:spLocks/>
            </p:cNvSpPr>
            <p:nvPr/>
          </p:nvSpPr>
          <p:spPr bwMode="auto">
            <a:xfrm>
              <a:off x="3557588" y="485775"/>
              <a:ext cx="387350" cy="588963"/>
            </a:xfrm>
            <a:custGeom>
              <a:avLst/>
              <a:gdLst>
                <a:gd name="T0" fmla="*/ 65 w 975"/>
                <a:gd name="T1" fmla="*/ 284 h 1487"/>
                <a:gd name="T2" fmla="*/ 44 w 975"/>
                <a:gd name="T3" fmla="*/ 324 h 1487"/>
                <a:gd name="T4" fmla="*/ 14 w 975"/>
                <a:gd name="T5" fmla="*/ 416 h 1487"/>
                <a:gd name="T6" fmla="*/ 0 w 975"/>
                <a:gd name="T7" fmla="*/ 517 h 1487"/>
                <a:gd name="T8" fmla="*/ 0 w 975"/>
                <a:gd name="T9" fmla="*/ 625 h 1487"/>
                <a:gd name="T10" fmla="*/ 12 w 975"/>
                <a:gd name="T11" fmla="*/ 738 h 1487"/>
                <a:gd name="T12" fmla="*/ 35 w 975"/>
                <a:gd name="T13" fmla="*/ 852 h 1487"/>
                <a:gd name="T14" fmla="*/ 66 w 975"/>
                <a:gd name="T15" fmla="*/ 965 h 1487"/>
                <a:gd name="T16" fmla="*/ 106 w 975"/>
                <a:gd name="T17" fmla="*/ 1075 h 1487"/>
                <a:gd name="T18" fmla="*/ 128 w 975"/>
                <a:gd name="T19" fmla="*/ 1127 h 1487"/>
                <a:gd name="T20" fmla="*/ 137 w 975"/>
                <a:gd name="T21" fmla="*/ 1129 h 1487"/>
                <a:gd name="T22" fmla="*/ 176 w 975"/>
                <a:gd name="T23" fmla="*/ 1156 h 1487"/>
                <a:gd name="T24" fmla="*/ 262 w 975"/>
                <a:gd name="T25" fmla="*/ 1230 h 1487"/>
                <a:gd name="T26" fmla="*/ 332 w 975"/>
                <a:gd name="T27" fmla="*/ 1290 h 1487"/>
                <a:gd name="T28" fmla="*/ 391 w 975"/>
                <a:gd name="T29" fmla="*/ 1343 h 1487"/>
                <a:gd name="T30" fmla="*/ 460 w 975"/>
                <a:gd name="T31" fmla="*/ 1404 h 1487"/>
                <a:gd name="T32" fmla="*/ 469 w 975"/>
                <a:gd name="T33" fmla="*/ 1412 h 1487"/>
                <a:gd name="T34" fmla="*/ 478 w 975"/>
                <a:gd name="T35" fmla="*/ 1420 h 1487"/>
                <a:gd name="T36" fmla="*/ 514 w 975"/>
                <a:gd name="T37" fmla="*/ 1452 h 1487"/>
                <a:gd name="T38" fmla="*/ 553 w 975"/>
                <a:gd name="T39" fmla="*/ 1487 h 1487"/>
                <a:gd name="T40" fmla="*/ 573 w 975"/>
                <a:gd name="T41" fmla="*/ 1475 h 1487"/>
                <a:gd name="T42" fmla="*/ 612 w 975"/>
                <a:gd name="T43" fmla="*/ 1445 h 1487"/>
                <a:gd name="T44" fmla="*/ 670 w 975"/>
                <a:gd name="T45" fmla="*/ 1383 h 1487"/>
                <a:gd name="T46" fmla="*/ 745 w 975"/>
                <a:gd name="T47" fmla="*/ 1277 h 1487"/>
                <a:gd name="T48" fmla="*/ 823 w 975"/>
                <a:gd name="T49" fmla="*/ 1150 h 1487"/>
                <a:gd name="T50" fmla="*/ 862 w 975"/>
                <a:gd name="T51" fmla="*/ 1081 h 1487"/>
                <a:gd name="T52" fmla="*/ 893 w 975"/>
                <a:gd name="T53" fmla="*/ 1023 h 1487"/>
                <a:gd name="T54" fmla="*/ 940 w 975"/>
                <a:gd name="T55" fmla="*/ 898 h 1487"/>
                <a:gd name="T56" fmla="*/ 967 w 975"/>
                <a:gd name="T57" fmla="*/ 769 h 1487"/>
                <a:gd name="T58" fmla="*/ 975 w 975"/>
                <a:gd name="T59" fmla="*/ 638 h 1487"/>
                <a:gd name="T60" fmla="*/ 964 w 975"/>
                <a:gd name="T61" fmla="*/ 508 h 1487"/>
                <a:gd name="T62" fmla="*/ 936 w 975"/>
                <a:gd name="T63" fmla="*/ 385 h 1487"/>
                <a:gd name="T64" fmla="*/ 888 w 975"/>
                <a:gd name="T65" fmla="*/ 271 h 1487"/>
                <a:gd name="T66" fmla="*/ 840 w 975"/>
                <a:gd name="T67" fmla="*/ 196 h 1487"/>
                <a:gd name="T68" fmla="*/ 803 w 975"/>
                <a:gd name="T69" fmla="*/ 149 h 1487"/>
                <a:gd name="T70" fmla="*/ 783 w 975"/>
                <a:gd name="T71" fmla="*/ 129 h 1487"/>
                <a:gd name="T72" fmla="*/ 753 w 975"/>
                <a:gd name="T73" fmla="*/ 100 h 1487"/>
                <a:gd name="T74" fmla="*/ 691 w 975"/>
                <a:gd name="T75" fmla="*/ 55 h 1487"/>
                <a:gd name="T76" fmla="*/ 625 w 975"/>
                <a:gd name="T77" fmla="*/ 24 h 1487"/>
                <a:gd name="T78" fmla="*/ 556 w 975"/>
                <a:gd name="T79" fmla="*/ 5 h 1487"/>
                <a:gd name="T80" fmla="*/ 487 w 975"/>
                <a:gd name="T81" fmla="*/ 0 h 1487"/>
                <a:gd name="T82" fmla="*/ 417 w 975"/>
                <a:gd name="T83" fmla="*/ 7 h 1487"/>
                <a:gd name="T84" fmla="*/ 349 w 975"/>
                <a:gd name="T85" fmla="*/ 26 h 1487"/>
                <a:gd name="T86" fmla="*/ 281 w 975"/>
                <a:gd name="T87" fmla="*/ 59 h 1487"/>
                <a:gd name="T88" fmla="*/ 249 w 975"/>
                <a:gd name="T89" fmla="*/ 79 h 1487"/>
                <a:gd name="T90" fmla="*/ 223 w 975"/>
                <a:gd name="T91" fmla="*/ 97 h 1487"/>
                <a:gd name="T92" fmla="*/ 174 w 975"/>
                <a:gd name="T93" fmla="*/ 142 h 1487"/>
                <a:gd name="T94" fmla="*/ 127 w 975"/>
                <a:gd name="T95" fmla="*/ 192 h 1487"/>
                <a:gd name="T96" fmla="*/ 84 w 975"/>
                <a:gd name="T97" fmla="*/ 252 h 1487"/>
                <a:gd name="T98" fmla="*/ 65 w 975"/>
                <a:gd name="T99" fmla="*/ 284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1487">
                  <a:moveTo>
                    <a:pt x="65" y="284"/>
                  </a:moveTo>
                  <a:lnTo>
                    <a:pt x="44" y="324"/>
                  </a:lnTo>
                  <a:lnTo>
                    <a:pt x="14" y="416"/>
                  </a:lnTo>
                  <a:lnTo>
                    <a:pt x="0" y="517"/>
                  </a:lnTo>
                  <a:lnTo>
                    <a:pt x="0" y="625"/>
                  </a:lnTo>
                  <a:lnTo>
                    <a:pt x="12" y="738"/>
                  </a:lnTo>
                  <a:lnTo>
                    <a:pt x="35" y="852"/>
                  </a:lnTo>
                  <a:lnTo>
                    <a:pt x="66" y="965"/>
                  </a:lnTo>
                  <a:lnTo>
                    <a:pt x="106" y="1075"/>
                  </a:lnTo>
                  <a:lnTo>
                    <a:pt x="128" y="1127"/>
                  </a:lnTo>
                  <a:lnTo>
                    <a:pt x="137" y="1129"/>
                  </a:lnTo>
                  <a:lnTo>
                    <a:pt x="176" y="1156"/>
                  </a:lnTo>
                  <a:lnTo>
                    <a:pt x="262" y="1230"/>
                  </a:lnTo>
                  <a:lnTo>
                    <a:pt x="332" y="1290"/>
                  </a:lnTo>
                  <a:lnTo>
                    <a:pt x="391" y="1343"/>
                  </a:lnTo>
                  <a:lnTo>
                    <a:pt x="460" y="1404"/>
                  </a:lnTo>
                  <a:lnTo>
                    <a:pt x="469" y="1412"/>
                  </a:lnTo>
                  <a:lnTo>
                    <a:pt x="478" y="1420"/>
                  </a:lnTo>
                  <a:lnTo>
                    <a:pt x="514" y="1452"/>
                  </a:lnTo>
                  <a:lnTo>
                    <a:pt x="553" y="1487"/>
                  </a:lnTo>
                  <a:lnTo>
                    <a:pt x="573" y="1475"/>
                  </a:lnTo>
                  <a:lnTo>
                    <a:pt x="612" y="1445"/>
                  </a:lnTo>
                  <a:lnTo>
                    <a:pt x="670" y="1383"/>
                  </a:lnTo>
                  <a:lnTo>
                    <a:pt x="745" y="1277"/>
                  </a:lnTo>
                  <a:lnTo>
                    <a:pt x="823" y="1150"/>
                  </a:lnTo>
                  <a:lnTo>
                    <a:pt x="862" y="1081"/>
                  </a:lnTo>
                  <a:lnTo>
                    <a:pt x="893" y="1023"/>
                  </a:lnTo>
                  <a:lnTo>
                    <a:pt x="940" y="898"/>
                  </a:lnTo>
                  <a:lnTo>
                    <a:pt x="967" y="769"/>
                  </a:lnTo>
                  <a:lnTo>
                    <a:pt x="975" y="638"/>
                  </a:lnTo>
                  <a:lnTo>
                    <a:pt x="964" y="508"/>
                  </a:lnTo>
                  <a:lnTo>
                    <a:pt x="936" y="385"/>
                  </a:lnTo>
                  <a:lnTo>
                    <a:pt x="888" y="271"/>
                  </a:lnTo>
                  <a:lnTo>
                    <a:pt x="840" y="196"/>
                  </a:lnTo>
                  <a:lnTo>
                    <a:pt x="803" y="149"/>
                  </a:lnTo>
                  <a:lnTo>
                    <a:pt x="783" y="129"/>
                  </a:lnTo>
                  <a:lnTo>
                    <a:pt x="753" y="100"/>
                  </a:lnTo>
                  <a:lnTo>
                    <a:pt x="691" y="55"/>
                  </a:lnTo>
                  <a:lnTo>
                    <a:pt x="625" y="24"/>
                  </a:lnTo>
                  <a:lnTo>
                    <a:pt x="556" y="5"/>
                  </a:lnTo>
                  <a:lnTo>
                    <a:pt x="487" y="0"/>
                  </a:lnTo>
                  <a:lnTo>
                    <a:pt x="417" y="7"/>
                  </a:lnTo>
                  <a:lnTo>
                    <a:pt x="349" y="26"/>
                  </a:lnTo>
                  <a:lnTo>
                    <a:pt x="281" y="59"/>
                  </a:lnTo>
                  <a:lnTo>
                    <a:pt x="249" y="79"/>
                  </a:lnTo>
                  <a:lnTo>
                    <a:pt x="223" y="97"/>
                  </a:lnTo>
                  <a:lnTo>
                    <a:pt x="174" y="142"/>
                  </a:lnTo>
                  <a:lnTo>
                    <a:pt x="127" y="192"/>
                  </a:lnTo>
                  <a:lnTo>
                    <a:pt x="84" y="252"/>
                  </a:lnTo>
                  <a:lnTo>
                    <a:pt x="65" y="284"/>
                  </a:lnTo>
                  <a:close/>
                </a:path>
              </a:pathLst>
            </a:custGeom>
            <a:solidFill>
              <a:srgbClr val="F59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58"/>
            <p:cNvSpPr>
              <a:spLocks/>
            </p:cNvSpPr>
            <p:nvPr/>
          </p:nvSpPr>
          <p:spPr bwMode="auto">
            <a:xfrm>
              <a:off x="3608388" y="931863"/>
              <a:ext cx="815975" cy="841375"/>
            </a:xfrm>
            <a:custGeom>
              <a:avLst/>
              <a:gdLst>
                <a:gd name="T0" fmla="*/ 2057 w 2057"/>
                <a:gd name="T1" fmla="*/ 1867 h 2117"/>
                <a:gd name="T2" fmla="*/ 2049 w 2057"/>
                <a:gd name="T3" fmla="*/ 1861 h 2117"/>
                <a:gd name="T4" fmla="*/ 2014 w 2057"/>
                <a:gd name="T5" fmla="*/ 1828 h 2117"/>
                <a:gd name="T6" fmla="*/ 1782 w 2057"/>
                <a:gd name="T7" fmla="*/ 1611 h 2117"/>
                <a:gd name="T8" fmla="*/ 864 w 2057"/>
                <a:gd name="T9" fmla="*/ 757 h 2117"/>
                <a:gd name="T10" fmla="*/ 427 w 2057"/>
                <a:gd name="T11" fmla="*/ 360 h 2117"/>
                <a:gd name="T12" fmla="*/ 388 w 2057"/>
                <a:gd name="T13" fmla="*/ 325 h 2117"/>
                <a:gd name="T14" fmla="*/ 352 w 2057"/>
                <a:gd name="T15" fmla="*/ 293 h 2117"/>
                <a:gd name="T16" fmla="*/ 343 w 2057"/>
                <a:gd name="T17" fmla="*/ 285 h 2117"/>
                <a:gd name="T18" fmla="*/ 334 w 2057"/>
                <a:gd name="T19" fmla="*/ 277 h 2117"/>
                <a:gd name="T20" fmla="*/ 265 w 2057"/>
                <a:gd name="T21" fmla="*/ 216 h 2117"/>
                <a:gd name="T22" fmla="*/ 206 w 2057"/>
                <a:gd name="T23" fmla="*/ 163 h 2117"/>
                <a:gd name="T24" fmla="*/ 136 w 2057"/>
                <a:gd name="T25" fmla="*/ 103 h 2117"/>
                <a:gd name="T26" fmla="*/ 50 w 2057"/>
                <a:gd name="T27" fmla="*/ 29 h 2117"/>
                <a:gd name="T28" fmla="*/ 11 w 2057"/>
                <a:gd name="T29" fmla="*/ 2 h 2117"/>
                <a:gd name="T30" fmla="*/ 2 w 2057"/>
                <a:gd name="T31" fmla="*/ 0 h 2117"/>
                <a:gd name="T32" fmla="*/ 1 w 2057"/>
                <a:gd name="T33" fmla="*/ 0 h 2117"/>
                <a:gd name="T34" fmla="*/ 1 w 2057"/>
                <a:gd name="T35" fmla="*/ 0 h 2117"/>
                <a:gd name="T36" fmla="*/ 0 w 2057"/>
                <a:gd name="T37" fmla="*/ 1 h 2117"/>
                <a:gd name="T38" fmla="*/ 0 w 2057"/>
                <a:gd name="T39" fmla="*/ 3 h 2117"/>
                <a:gd name="T40" fmla="*/ 1 w 2057"/>
                <a:gd name="T41" fmla="*/ 9 h 2117"/>
                <a:gd name="T42" fmla="*/ 10 w 2057"/>
                <a:gd name="T43" fmla="*/ 28 h 2117"/>
                <a:gd name="T44" fmla="*/ 64 w 2057"/>
                <a:gd name="T45" fmla="*/ 98 h 2117"/>
                <a:gd name="T46" fmla="*/ 197 w 2057"/>
                <a:gd name="T47" fmla="*/ 252 h 2117"/>
                <a:gd name="T48" fmla="*/ 303 w 2057"/>
                <a:gd name="T49" fmla="*/ 370 h 2117"/>
                <a:gd name="T50" fmla="*/ 338 w 2057"/>
                <a:gd name="T51" fmla="*/ 410 h 2117"/>
                <a:gd name="T52" fmla="*/ 375 w 2057"/>
                <a:gd name="T53" fmla="*/ 452 h 2117"/>
                <a:gd name="T54" fmla="*/ 379 w 2057"/>
                <a:gd name="T55" fmla="*/ 456 h 2117"/>
                <a:gd name="T56" fmla="*/ 382 w 2057"/>
                <a:gd name="T57" fmla="*/ 460 h 2117"/>
                <a:gd name="T58" fmla="*/ 789 w 2057"/>
                <a:gd name="T59" fmla="*/ 908 h 2117"/>
                <a:gd name="T60" fmla="*/ 1652 w 2057"/>
                <a:gd name="T61" fmla="*/ 1840 h 2117"/>
                <a:gd name="T62" fmla="*/ 1871 w 2057"/>
                <a:gd name="T63" fmla="*/ 2075 h 2117"/>
                <a:gd name="T64" fmla="*/ 1905 w 2057"/>
                <a:gd name="T65" fmla="*/ 2110 h 2117"/>
                <a:gd name="T66" fmla="*/ 1911 w 2057"/>
                <a:gd name="T67" fmla="*/ 2117 h 2117"/>
                <a:gd name="T68" fmla="*/ 1915 w 2057"/>
                <a:gd name="T69" fmla="*/ 2117 h 2117"/>
                <a:gd name="T70" fmla="*/ 1930 w 2057"/>
                <a:gd name="T71" fmla="*/ 2114 h 2117"/>
                <a:gd name="T72" fmla="*/ 1946 w 2057"/>
                <a:gd name="T73" fmla="*/ 2106 h 2117"/>
                <a:gd name="T74" fmla="*/ 1989 w 2057"/>
                <a:gd name="T75" fmla="*/ 2067 h 2117"/>
                <a:gd name="T76" fmla="*/ 2014 w 2057"/>
                <a:gd name="T77" fmla="*/ 2028 h 2117"/>
                <a:gd name="T78" fmla="*/ 2036 w 2057"/>
                <a:gd name="T79" fmla="*/ 1987 h 2117"/>
                <a:gd name="T80" fmla="*/ 2054 w 2057"/>
                <a:gd name="T81" fmla="*/ 1918 h 2117"/>
                <a:gd name="T82" fmla="*/ 2057 w 2057"/>
                <a:gd name="T83" fmla="*/ 1895 h 2117"/>
                <a:gd name="T84" fmla="*/ 2057 w 2057"/>
                <a:gd name="T85" fmla="*/ 1872 h 2117"/>
                <a:gd name="T86" fmla="*/ 2057 w 2057"/>
                <a:gd name="T87" fmla="*/ 186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7" h="2117">
                  <a:moveTo>
                    <a:pt x="2057" y="1867"/>
                  </a:moveTo>
                  <a:lnTo>
                    <a:pt x="2049" y="1861"/>
                  </a:lnTo>
                  <a:lnTo>
                    <a:pt x="2014" y="1828"/>
                  </a:lnTo>
                  <a:lnTo>
                    <a:pt x="1782" y="1611"/>
                  </a:lnTo>
                  <a:lnTo>
                    <a:pt x="864" y="757"/>
                  </a:lnTo>
                  <a:lnTo>
                    <a:pt x="427" y="360"/>
                  </a:lnTo>
                  <a:lnTo>
                    <a:pt x="388" y="325"/>
                  </a:lnTo>
                  <a:lnTo>
                    <a:pt x="352" y="293"/>
                  </a:lnTo>
                  <a:lnTo>
                    <a:pt x="343" y="285"/>
                  </a:lnTo>
                  <a:lnTo>
                    <a:pt x="334" y="277"/>
                  </a:lnTo>
                  <a:lnTo>
                    <a:pt x="265" y="216"/>
                  </a:lnTo>
                  <a:lnTo>
                    <a:pt x="206" y="163"/>
                  </a:lnTo>
                  <a:lnTo>
                    <a:pt x="136" y="103"/>
                  </a:lnTo>
                  <a:lnTo>
                    <a:pt x="50" y="29"/>
                  </a:lnTo>
                  <a:lnTo>
                    <a:pt x="11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9"/>
                  </a:lnTo>
                  <a:lnTo>
                    <a:pt x="10" y="28"/>
                  </a:lnTo>
                  <a:lnTo>
                    <a:pt x="64" y="98"/>
                  </a:lnTo>
                  <a:lnTo>
                    <a:pt x="197" y="252"/>
                  </a:lnTo>
                  <a:lnTo>
                    <a:pt x="303" y="370"/>
                  </a:lnTo>
                  <a:lnTo>
                    <a:pt x="338" y="410"/>
                  </a:lnTo>
                  <a:lnTo>
                    <a:pt x="375" y="452"/>
                  </a:lnTo>
                  <a:lnTo>
                    <a:pt x="379" y="456"/>
                  </a:lnTo>
                  <a:lnTo>
                    <a:pt x="382" y="460"/>
                  </a:lnTo>
                  <a:lnTo>
                    <a:pt x="789" y="908"/>
                  </a:lnTo>
                  <a:lnTo>
                    <a:pt x="1652" y="1840"/>
                  </a:lnTo>
                  <a:lnTo>
                    <a:pt x="1871" y="2075"/>
                  </a:lnTo>
                  <a:lnTo>
                    <a:pt x="1905" y="2110"/>
                  </a:lnTo>
                  <a:lnTo>
                    <a:pt x="1911" y="2117"/>
                  </a:lnTo>
                  <a:lnTo>
                    <a:pt x="1915" y="2117"/>
                  </a:lnTo>
                  <a:lnTo>
                    <a:pt x="1930" y="2114"/>
                  </a:lnTo>
                  <a:lnTo>
                    <a:pt x="1946" y="2106"/>
                  </a:lnTo>
                  <a:lnTo>
                    <a:pt x="1989" y="2067"/>
                  </a:lnTo>
                  <a:lnTo>
                    <a:pt x="2014" y="2028"/>
                  </a:lnTo>
                  <a:lnTo>
                    <a:pt x="2036" y="1987"/>
                  </a:lnTo>
                  <a:lnTo>
                    <a:pt x="2054" y="1918"/>
                  </a:lnTo>
                  <a:lnTo>
                    <a:pt x="2057" y="1895"/>
                  </a:lnTo>
                  <a:lnTo>
                    <a:pt x="2057" y="1872"/>
                  </a:lnTo>
                  <a:lnTo>
                    <a:pt x="2057" y="1867"/>
                  </a:lnTo>
                  <a:close/>
                </a:path>
              </a:pathLst>
            </a:custGeom>
            <a:solidFill>
              <a:srgbClr val="F59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 60"/>
            <p:cNvSpPr>
              <a:spLocks/>
            </p:cNvSpPr>
            <p:nvPr/>
          </p:nvSpPr>
          <p:spPr bwMode="auto">
            <a:xfrm>
              <a:off x="4929188" y="2259013"/>
              <a:ext cx="1588" cy="0"/>
            </a:xfrm>
            <a:custGeom>
              <a:avLst/>
              <a:gdLst>
                <a:gd name="T0" fmla="*/ 4 w 5"/>
                <a:gd name="T1" fmla="*/ 4 h 4"/>
                <a:gd name="T2" fmla="*/ 4 w 5"/>
                <a:gd name="T3" fmla="*/ 4 h 4"/>
                <a:gd name="T4" fmla="*/ 0 w 5"/>
                <a:gd name="T5" fmla="*/ 0 h 4"/>
                <a:gd name="T6" fmla="*/ 1 w 5"/>
                <a:gd name="T7" fmla="*/ 0 h 4"/>
                <a:gd name="T8" fmla="*/ 1 w 5"/>
                <a:gd name="T9" fmla="*/ 0 h 4"/>
                <a:gd name="T10" fmla="*/ 5 w 5"/>
                <a:gd name="T11" fmla="*/ 3 h 4"/>
                <a:gd name="T12" fmla="*/ 4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A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5" name="Teardrop 384"/>
          <p:cNvSpPr/>
          <p:nvPr/>
        </p:nvSpPr>
        <p:spPr>
          <a:xfrm rot="18769334" flipH="1">
            <a:off x="7299322" y="4163241"/>
            <a:ext cx="741467" cy="786779"/>
          </a:xfrm>
          <a:prstGeom prst="teardrop">
            <a:avLst/>
          </a:prstGeom>
          <a:solidFill>
            <a:srgbClr val="F48517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386" name="Teardrop 385"/>
          <p:cNvSpPr/>
          <p:nvPr/>
        </p:nvSpPr>
        <p:spPr>
          <a:xfrm rot="18769334" flipH="1">
            <a:off x="7299324" y="2519401"/>
            <a:ext cx="741467" cy="786779"/>
          </a:xfrm>
          <a:prstGeom prst="teardrop">
            <a:avLst/>
          </a:prstGeom>
          <a:solidFill>
            <a:srgbClr val="3FCDFF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388" name="Teardrop 387"/>
          <p:cNvSpPr/>
          <p:nvPr/>
        </p:nvSpPr>
        <p:spPr>
          <a:xfrm rot="18769334" flipH="1">
            <a:off x="7299323" y="889777"/>
            <a:ext cx="741467" cy="786779"/>
          </a:xfrm>
          <a:prstGeom prst="teardrop">
            <a:avLst/>
          </a:prstGeom>
          <a:solidFill>
            <a:srgbClr val="91D242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393" name="Freeform 392"/>
          <p:cNvSpPr>
            <a:spLocks/>
          </p:cNvSpPr>
          <p:nvPr/>
        </p:nvSpPr>
        <p:spPr bwMode="auto">
          <a:xfrm rot="13957510">
            <a:off x="10445289" y="-442658"/>
            <a:ext cx="1674402" cy="2322230"/>
          </a:xfrm>
          <a:custGeom>
            <a:avLst/>
            <a:gdLst>
              <a:gd name="T0" fmla="*/ 298 w 298"/>
              <a:gd name="T1" fmla="*/ 149 h 435"/>
              <a:gd name="T2" fmla="*/ 149 w 298"/>
              <a:gd name="T3" fmla="*/ 435 h 435"/>
              <a:gd name="T4" fmla="*/ 0 w 298"/>
              <a:gd name="T5" fmla="*/ 149 h 435"/>
              <a:gd name="T6" fmla="*/ 149 w 298"/>
              <a:gd name="T7" fmla="*/ 0 h 435"/>
              <a:gd name="T8" fmla="*/ 298 w 298"/>
              <a:gd name="T9" fmla="*/ 14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435">
                <a:moveTo>
                  <a:pt x="298" y="149"/>
                </a:moveTo>
                <a:cubicBezTo>
                  <a:pt x="298" y="268"/>
                  <a:pt x="149" y="435"/>
                  <a:pt x="149" y="435"/>
                </a:cubicBezTo>
                <a:cubicBezTo>
                  <a:pt x="149" y="435"/>
                  <a:pt x="0" y="265"/>
                  <a:pt x="0" y="149"/>
                </a:cubicBez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8" y="67"/>
                  <a:pt x="298" y="149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  <p:sp>
        <p:nvSpPr>
          <p:cNvPr id="394" name="Rectangle 393"/>
          <p:cNvSpPr/>
          <p:nvPr/>
        </p:nvSpPr>
        <p:spPr>
          <a:xfrm rot="20245826">
            <a:off x="10272850" y="362093"/>
            <a:ext cx="184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اهداف تحقیق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9020" y="768486"/>
            <a:ext cx="6678246" cy="1179768"/>
          </a:xfrm>
          <a:prstGeom prst="roundRect">
            <a:avLst/>
          </a:prstGeom>
          <a:solidFill>
            <a:srgbClr val="91D24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هدف اول تحقیق در اینجا قرار می گیرد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09019" y="2362407"/>
            <a:ext cx="6678246" cy="1179768"/>
          </a:xfrm>
          <a:prstGeom prst="roundRect">
            <a:avLst/>
          </a:prstGeom>
          <a:solidFill>
            <a:srgbClr val="3FCD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هدف دوم تحقیق در اینجا قرار می گیرد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09019" y="3926078"/>
            <a:ext cx="6678246" cy="1179768"/>
          </a:xfrm>
          <a:prstGeom prst="roundRect">
            <a:avLst/>
          </a:prstGeom>
          <a:solidFill>
            <a:srgbClr val="F4851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هدف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سوم  تحقیق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در اینجا قرار می گیرد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0" y="6363008"/>
            <a:ext cx="776845" cy="62371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80">
            <a:off x="6880507" y="6309502"/>
            <a:ext cx="950280" cy="61037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6226027"/>
            <a:ext cx="891861" cy="71606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7" y="6365732"/>
            <a:ext cx="705658" cy="56656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8" y="6336010"/>
            <a:ext cx="717721" cy="57624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273" y="6309826"/>
            <a:ext cx="947613" cy="7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 animBg="1"/>
      <p:bldP spid="386" grpId="0" animBg="1"/>
      <p:bldP spid="388" grpId="0" animBg="1"/>
      <p:bldP spid="4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76DEF1CD-CFFB-4BA4-A688-0ECE97AF0906}"/>
              </a:ext>
            </a:extLst>
          </p:cNvPr>
          <p:cNvSpPr txBox="1"/>
          <p:nvPr/>
        </p:nvSpPr>
        <p:spPr>
          <a:xfrm>
            <a:off x="9444713" y="2882513"/>
            <a:ext cx="19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6CEA0D-4A05-4954-907C-EA61B06BB0BC}"/>
              </a:ext>
            </a:extLst>
          </p:cNvPr>
          <p:cNvSpPr txBox="1"/>
          <p:nvPr/>
        </p:nvSpPr>
        <p:spPr>
          <a:xfrm>
            <a:off x="9444713" y="1780080"/>
            <a:ext cx="18515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E9B94E-4850-4659-8E27-3BC2FFAE24DD}"/>
              </a:ext>
            </a:extLst>
          </p:cNvPr>
          <p:cNvSpPr txBox="1"/>
          <p:nvPr/>
        </p:nvSpPr>
        <p:spPr>
          <a:xfrm>
            <a:off x="7244549" y="2213288"/>
            <a:ext cx="19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5F3967-E1CA-490D-B08C-D7A05E120741}"/>
              </a:ext>
            </a:extLst>
          </p:cNvPr>
          <p:cNvSpPr txBox="1"/>
          <p:nvPr/>
        </p:nvSpPr>
        <p:spPr>
          <a:xfrm>
            <a:off x="5092370" y="1584453"/>
            <a:ext cx="19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6993" y="-139733"/>
            <a:ext cx="2322230" cy="1674402"/>
            <a:chOff x="-226993" y="-139733"/>
            <a:chExt cx="2322230" cy="1674402"/>
          </a:xfrm>
        </p:grpSpPr>
        <p:sp>
          <p:nvSpPr>
            <p:cNvPr id="148" name="Freeform 147"/>
            <p:cNvSpPr>
              <a:spLocks/>
            </p:cNvSpPr>
            <p:nvPr/>
          </p:nvSpPr>
          <p:spPr bwMode="auto">
            <a:xfrm rot="6906440">
              <a:off x="96921" y="-463647"/>
              <a:ext cx="1674402" cy="2322230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AC8765F-89B7-4019-8534-50B61C6CD2E1}"/>
                </a:ext>
              </a:extLst>
            </p:cNvPr>
            <p:cNvSpPr txBox="1"/>
            <p:nvPr/>
          </p:nvSpPr>
          <p:spPr>
            <a:xfrm>
              <a:off x="157118" y="324213"/>
              <a:ext cx="19310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B Titr" panose="00000700000000000000" pitchFamily="2" charset="-78"/>
                </a:rPr>
                <a:t>تحقیقات خارجی</a:t>
              </a:r>
              <a:endPara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963C418-3F6F-449B-B8E4-B842C76E9063}"/>
              </a:ext>
            </a:extLst>
          </p:cNvPr>
          <p:cNvSpPr txBox="1"/>
          <p:nvPr/>
        </p:nvSpPr>
        <p:spPr>
          <a:xfrm>
            <a:off x="-327225" y="3956694"/>
            <a:ext cx="185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9850" y="5938023"/>
            <a:ext cx="12269912" cy="1221820"/>
            <a:chOff x="0" y="5636180"/>
            <a:chExt cx="12269912" cy="12218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39823F-9D97-45D5-B922-30C290CD8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732178"/>
              <a:ext cx="12269912" cy="1125822"/>
            </a:xfrm>
            <a:prstGeom prst="rect">
              <a:avLst/>
            </a:prstGeom>
            <a:solidFill>
              <a:srgbClr val="2C4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129" y="5636180"/>
              <a:ext cx="11494871" cy="812396"/>
              <a:chOff x="715382" y="5552575"/>
              <a:chExt cx="11494871" cy="812396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420264" y="5598263"/>
                <a:ext cx="2200692" cy="64806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5382" y="5552575"/>
                <a:ext cx="11494871" cy="812396"/>
                <a:chOff x="715382" y="5552575"/>
                <a:chExt cx="11494871" cy="812396"/>
              </a:xfrm>
            </p:grpSpPr>
            <p:sp>
              <p:nvSpPr>
                <p:cNvPr id="2" name="Flowchart: Data 1"/>
                <p:cNvSpPr/>
                <p:nvPr/>
              </p:nvSpPr>
              <p:spPr>
                <a:xfrm>
                  <a:off x="10009561" y="557867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lowchart: Data 26"/>
                <p:cNvSpPr/>
                <p:nvPr/>
              </p:nvSpPr>
              <p:spPr>
                <a:xfrm>
                  <a:off x="8125146" y="5592732"/>
                  <a:ext cx="2200692" cy="648069"/>
                </a:xfrm>
                <a:prstGeom prst="flowChartInputOutput">
                  <a:avLst/>
                </a:prstGeom>
                <a:solidFill>
                  <a:srgbClr val="B8E6E4"/>
                </a:solidFill>
                <a:ln>
                  <a:solidFill>
                    <a:srgbClr val="B8E6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lowchart: Data 27"/>
                <p:cNvSpPr/>
                <p:nvPr/>
              </p:nvSpPr>
              <p:spPr>
                <a:xfrm>
                  <a:off x="6257923" y="560239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lowchart: Data 32"/>
                <p:cNvSpPr/>
                <p:nvPr/>
              </p:nvSpPr>
              <p:spPr>
                <a:xfrm>
                  <a:off x="2567823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715382" y="5583333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495128" y="5646701"/>
                  <a:ext cx="13035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بیان مسئله</a:t>
                  </a:r>
                  <a:endPara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46C3FFFC-8AF1-4A0F-98A0-43BAAC4CA1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35013" y="5646701"/>
                  <a:ext cx="159271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روش تحقیق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8" name="Rectangle 23">
                  <a:extLst>
                    <a:ext uri="{FF2B5EF4-FFF2-40B4-BE49-F238E27FC236}">
                      <a16:creationId xmlns:a16="http://schemas.microsoft.com/office/drawing/2014/main" id="{BE546521-DD0A-42FC-9FE6-9926EC2ED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11666" y="5594912"/>
                  <a:ext cx="1919340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نتایج و </a:t>
                  </a: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یافته‌ها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EA5FF548-6EAF-44BC-A4A0-366D06CB25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3149" y="5568405"/>
                  <a:ext cx="1690898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نتیجه‌گیری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ACA58D9F-25BB-42EB-A7B8-180F0EBF3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29231" y="5552575"/>
                  <a:ext cx="1899872" cy="7182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پیشنهادات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24AB9C4D-7FA6-4C7F-9CC0-3945EA5C8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13830" y="5628507"/>
                  <a:ext cx="159308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7467D"/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پیشینه تحقیق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7467D"/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</p:grpSp>
        </p:grpSp>
      </p:grpSp>
      <p:grpSp>
        <p:nvGrpSpPr>
          <p:cNvPr id="77" name="Group 76"/>
          <p:cNvGrpSpPr/>
          <p:nvPr/>
        </p:nvGrpSpPr>
        <p:grpSpPr>
          <a:xfrm>
            <a:off x="-23907" y="5953853"/>
            <a:ext cx="1127938" cy="652847"/>
            <a:chOff x="1411782" y="1967543"/>
            <a:chExt cx="1127938" cy="652847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82" y="1967543"/>
              <a:ext cx="1127938" cy="652847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662845" y="2105172"/>
              <a:ext cx="36580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5</a:t>
              </a:r>
              <a:endPara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0" y="6363008"/>
            <a:ext cx="776845" cy="6237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80">
            <a:off x="6880507" y="6309502"/>
            <a:ext cx="950280" cy="6103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6226027"/>
            <a:ext cx="891861" cy="7160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7" y="6365732"/>
            <a:ext cx="705658" cy="56656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8" y="6336010"/>
            <a:ext cx="717721" cy="57624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273" y="6309826"/>
            <a:ext cx="947613" cy="750665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 flipH="1">
            <a:off x="4233641" y="-675543"/>
            <a:ext cx="37494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تحقیقات خارجی انجام شده:</a:t>
            </a:r>
            <a:endParaRPr kumimoji="0" lang="fa-I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8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4778270" flipH="1">
            <a:off x="5887571" y="-1826734"/>
            <a:ext cx="365859" cy="12457805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6DEF1CD-CFFB-4BA4-A688-0ECE97AF0906}"/>
              </a:ext>
            </a:extLst>
          </p:cNvPr>
          <p:cNvSpPr txBox="1"/>
          <p:nvPr/>
        </p:nvSpPr>
        <p:spPr>
          <a:xfrm flipH="1">
            <a:off x="1155217" y="2725395"/>
            <a:ext cx="182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6CEA0D-4A05-4954-907C-EA61B06BB0BC}"/>
              </a:ext>
            </a:extLst>
          </p:cNvPr>
          <p:cNvSpPr txBox="1"/>
          <p:nvPr/>
        </p:nvSpPr>
        <p:spPr>
          <a:xfrm flipH="1">
            <a:off x="1230267" y="1622962"/>
            <a:ext cx="17461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8E9B94E-4850-4659-8E27-3BC2FFAE24DD}"/>
              </a:ext>
            </a:extLst>
          </p:cNvPr>
          <p:cNvSpPr txBox="1"/>
          <p:nvPr/>
        </p:nvSpPr>
        <p:spPr>
          <a:xfrm flipH="1">
            <a:off x="3230126" y="2056170"/>
            <a:ext cx="182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15F3967-E1CA-490D-B08C-D7A05E120741}"/>
              </a:ext>
            </a:extLst>
          </p:cNvPr>
          <p:cNvSpPr txBox="1"/>
          <p:nvPr/>
        </p:nvSpPr>
        <p:spPr>
          <a:xfrm flipH="1">
            <a:off x="5259782" y="1427335"/>
            <a:ext cx="182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AC8765F-89B7-4019-8534-50B61C6CD2E1}"/>
              </a:ext>
            </a:extLst>
          </p:cNvPr>
          <p:cNvSpPr txBox="1"/>
          <p:nvPr/>
        </p:nvSpPr>
        <p:spPr>
          <a:xfrm flipH="1">
            <a:off x="7334786" y="892846"/>
            <a:ext cx="182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963C418-3F6F-449B-B8E4-B842C76E9063}"/>
              </a:ext>
            </a:extLst>
          </p:cNvPr>
          <p:cNvSpPr txBox="1"/>
          <p:nvPr/>
        </p:nvSpPr>
        <p:spPr>
          <a:xfrm flipH="1">
            <a:off x="10445890" y="3799576"/>
            <a:ext cx="174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559" y="1748189"/>
            <a:ext cx="2376537" cy="4044967"/>
            <a:chOff x="826559" y="1748189"/>
            <a:chExt cx="2376537" cy="4044967"/>
          </a:xfrm>
        </p:grpSpPr>
        <p:grpSp>
          <p:nvGrpSpPr>
            <p:cNvPr id="111" name="Group 110"/>
            <p:cNvGrpSpPr/>
            <p:nvPr/>
          </p:nvGrpSpPr>
          <p:grpSpPr>
            <a:xfrm flipH="1">
              <a:off x="826559" y="2167234"/>
              <a:ext cx="2376537" cy="3101306"/>
              <a:chOff x="9303186" y="3516855"/>
              <a:chExt cx="2520000" cy="3101306"/>
            </a:xfrm>
            <a:solidFill>
              <a:srgbClr val="5BD4FF"/>
            </a:solidFill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8814463A-D35A-4BA9-8052-DA1586A65673}"/>
                  </a:ext>
                </a:extLst>
              </p:cNvPr>
              <p:cNvSpPr/>
              <p:nvPr/>
            </p:nvSpPr>
            <p:spPr>
              <a:xfrm>
                <a:off x="9938209" y="5848541"/>
                <a:ext cx="1169544" cy="769620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45" name="Rectangle: Rounded Corners 4">
                <a:extLst>
                  <a:ext uri="{FF2B5EF4-FFF2-40B4-BE49-F238E27FC236}">
                    <a16:creationId xmlns:a16="http://schemas.microsoft.com/office/drawing/2014/main" id="{8ED6800A-FD7A-47F2-83B9-4268725530FF}"/>
                  </a:ext>
                </a:extLst>
              </p:cNvPr>
              <p:cNvSpPr/>
              <p:nvPr/>
            </p:nvSpPr>
            <p:spPr>
              <a:xfrm>
                <a:off x="10422116" y="4990368"/>
                <a:ext cx="141711" cy="124746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9D279D1-58E0-4FA5-AC78-9B45B7956430}"/>
                  </a:ext>
                </a:extLst>
              </p:cNvPr>
              <p:cNvSpPr/>
              <p:nvPr/>
            </p:nvSpPr>
            <p:spPr>
              <a:xfrm>
                <a:off x="9303186" y="3516855"/>
                <a:ext cx="2520000" cy="984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1361391-0CBD-4CF8-834E-3B0A825D1CFF}"/>
                  </a:ext>
                </a:extLst>
              </p:cNvPr>
              <p:cNvSpPr/>
              <p:nvPr/>
            </p:nvSpPr>
            <p:spPr>
              <a:xfrm>
                <a:off x="9303186" y="4979894"/>
                <a:ext cx="2520000" cy="1020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 flipH="1">
              <a:off x="1896881" y="5331491"/>
              <a:ext cx="9481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2020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Arial Black" panose="020B0A04020102020204" pitchFamily="34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flipH="1">
              <a:off x="1236129" y="1748189"/>
              <a:ext cx="15573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B Titr" panose="00000700000000000000" pitchFamily="2" charset="-78"/>
                </a:rPr>
                <a:t>زانگ و همکاران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 flipH="1">
              <a:off x="974035" y="2413070"/>
              <a:ext cx="20815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توضیحات مربوط به تحقیق زانگ و همکاران در اینجا قرار می گیرد.</a:t>
              </a:r>
              <a:endPara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60486" y="1209502"/>
            <a:ext cx="2913726" cy="4087041"/>
            <a:chOff x="3560486" y="1209502"/>
            <a:chExt cx="2913726" cy="4087041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1017F37-573F-44BB-B218-FB07C10B4665}"/>
                </a:ext>
              </a:extLst>
            </p:cNvPr>
            <p:cNvSpPr txBox="1"/>
            <p:nvPr/>
          </p:nvSpPr>
          <p:spPr>
            <a:xfrm flipH="1">
              <a:off x="4728102" y="4834878"/>
              <a:ext cx="1746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2018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 flipH="1">
              <a:off x="3560486" y="1703780"/>
              <a:ext cx="2376537" cy="3127230"/>
              <a:chOff x="7410671" y="2847630"/>
              <a:chExt cx="2520000" cy="312723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5828BE-763B-4BFF-9C60-C8FDE527AE24}"/>
                  </a:ext>
                </a:extLst>
              </p:cNvPr>
              <p:cNvSpPr/>
              <p:nvPr/>
            </p:nvSpPr>
            <p:spPr>
              <a:xfrm>
                <a:off x="7965050" y="5306838"/>
                <a:ext cx="1254246" cy="668022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41" name="Rectangle: Rounded Corners 17">
                <a:extLst>
                  <a:ext uri="{FF2B5EF4-FFF2-40B4-BE49-F238E27FC236}">
                    <a16:creationId xmlns:a16="http://schemas.microsoft.com/office/drawing/2014/main" id="{69636F4D-31BE-4436-B1D8-96A0BA208778}"/>
                  </a:ext>
                </a:extLst>
              </p:cNvPr>
              <p:cNvSpPr/>
              <p:nvPr/>
            </p:nvSpPr>
            <p:spPr>
              <a:xfrm>
                <a:off x="8533193" y="4345826"/>
                <a:ext cx="137077" cy="131195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A5041F9-6CEF-4A5E-A6DF-7C5CD0ED4263}"/>
                  </a:ext>
                </a:extLst>
              </p:cNvPr>
              <p:cNvSpPr/>
              <p:nvPr/>
            </p:nvSpPr>
            <p:spPr>
              <a:xfrm>
                <a:off x="7410671" y="2847630"/>
                <a:ext cx="2520000" cy="889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4A26F89D-F038-4EB2-9378-A7A45A572EFB}"/>
                  </a:ext>
                </a:extLst>
              </p:cNvPr>
              <p:cNvSpPr/>
              <p:nvPr/>
            </p:nvSpPr>
            <p:spPr>
              <a:xfrm>
                <a:off x="7410671" y="4310669"/>
                <a:ext cx="2520000" cy="889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</p:grpSp>
        <p:sp>
          <p:nvSpPr>
            <p:cNvPr id="124" name="Rectangle 123"/>
            <p:cNvSpPr/>
            <p:nvPr/>
          </p:nvSpPr>
          <p:spPr>
            <a:xfrm flipH="1">
              <a:off x="4166542" y="1209502"/>
              <a:ext cx="12943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B Titr" panose="00000700000000000000" pitchFamily="2" charset="-78"/>
                </a:rPr>
                <a:t>العلی و میراز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 flipH="1">
              <a:off x="3700176" y="2009381"/>
              <a:ext cx="22271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توضیحات مربوط به تحقیق  العلی و میراز در اینجا قرار می گیرد.</a:t>
              </a:r>
              <a:endPara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10348" y="767675"/>
            <a:ext cx="3017903" cy="4097033"/>
            <a:chOff x="6410348" y="767675"/>
            <a:chExt cx="3017903" cy="4097033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A4B4E00-D72B-45DB-9FC0-C14F8E586B3B}"/>
                </a:ext>
              </a:extLst>
            </p:cNvPr>
            <p:cNvSpPr txBox="1"/>
            <p:nvPr/>
          </p:nvSpPr>
          <p:spPr>
            <a:xfrm flipH="1">
              <a:off x="7682141" y="4403043"/>
              <a:ext cx="1746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2015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 flipH="1">
              <a:off x="6410348" y="1262178"/>
              <a:ext cx="2376537" cy="3160957"/>
              <a:chOff x="5258492" y="2218795"/>
              <a:chExt cx="2520000" cy="3160957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4CEA324-95AF-4D2B-8827-80C73810DE8F}"/>
                  </a:ext>
                </a:extLst>
              </p:cNvPr>
              <p:cNvSpPr/>
              <p:nvPr/>
            </p:nvSpPr>
            <p:spPr>
              <a:xfrm>
                <a:off x="5896005" y="4817573"/>
                <a:ext cx="1055521" cy="562179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37" name="Rectangle: Rounded Corners 18">
                <a:extLst>
                  <a:ext uri="{FF2B5EF4-FFF2-40B4-BE49-F238E27FC236}">
                    <a16:creationId xmlns:a16="http://schemas.microsoft.com/office/drawing/2014/main" id="{5F56A5E0-BE8C-4B40-B64F-28D4253240EF}"/>
                  </a:ext>
                </a:extLst>
              </p:cNvPr>
              <p:cNvSpPr/>
              <p:nvPr/>
            </p:nvSpPr>
            <p:spPr>
              <a:xfrm>
                <a:off x="6354080" y="3684729"/>
                <a:ext cx="110067" cy="14389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0EBAE6-1DF9-485B-9020-DF3BD1609834}"/>
                  </a:ext>
                </a:extLst>
              </p:cNvPr>
              <p:cNvSpPr/>
              <p:nvPr/>
            </p:nvSpPr>
            <p:spPr>
              <a:xfrm>
                <a:off x="5258492" y="2218795"/>
                <a:ext cx="2520000" cy="8898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2FBA1A1-12B0-44EF-9821-ECC6AC55077A}"/>
                  </a:ext>
                </a:extLst>
              </p:cNvPr>
              <p:cNvSpPr/>
              <p:nvPr/>
            </p:nvSpPr>
            <p:spPr>
              <a:xfrm>
                <a:off x="5258492" y="3681834"/>
                <a:ext cx="2520000" cy="8898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 flipH="1">
              <a:off x="6831108" y="767675"/>
              <a:ext cx="16375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B Titr" panose="00000700000000000000" pitchFamily="2" charset="-78"/>
                </a:rPr>
                <a:t> ناهاتو و همکاران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 flipH="1">
              <a:off x="6466637" y="1545727"/>
              <a:ext cx="24559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توضیحات مربوط به تحقیق ناهاتو و همکاران در اینجا قرار می گیرد.</a:t>
              </a:r>
              <a:endPara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25376" y="402732"/>
            <a:ext cx="2694318" cy="3981008"/>
            <a:chOff x="9325376" y="402732"/>
            <a:chExt cx="2694318" cy="3981008"/>
          </a:xfrm>
        </p:grpSpPr>
        <p:grpSp>
          <p:nvGrpSpPr>
            <p:cNvPr id="120" name="Group 119"/>
            <p:cNvGrpSpPr/>
            <p:nvPr/>
          </p:nvGrpSpPr>
          <p:grpSpPr>
            <a:xfrm flipH="1">
              <a:off x="9325376" y="848030"/>
              <a:ext cx="2376537" cy="2942322"/>
              <a:chOff x="3058226" y="1684306"/>
              <a:chExt cx="2520000" cy="2942322"/>
            </a:xfrm>
            <a:solidFill>
              <a:srgbClr val="92D050"/>
            </a:solidFill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DF16853-BF82-4076-84A9-584936A1B8B1}"/>
                  </a:ext>
                </a:extLst>
              </p:cNvPr>
              <p:cNvSpPr/>
              <p:nvPr/>
            </p:nvSpPr>
            <p:spPr>
              <a:xfrm>
                <a:off x="3836734" y="4172676"/>
                <a:ext cx="852320" cy="453952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33" name="Rectangle: Rounded Corners 19">
                <a:extLst>
                  <a:ext uri="{FF2B5EF4-FFF2-40B4-BE49-F238E27FC236}">
                    <a16:creationId xmlns:a16="http://schemas.microsoft.com/office/drawing/2014/main" id="{A95CB270-A74B-49E6-9E80-F18C23F3D8D1}"/>
                  </a:ext>
                </a:extLst>
              </p:cNvPr>
              <p:cNvSpPr/>
              <p:nvPr/>
            </p:nvSpPr>
            <p:spPr>
              <a:xfrm>
                <a:off x="4188429" y="3147345"/>
                <a:ext cx="110067" cy="12724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11112B9-4A31-4347-8469-FDF9915458A3}"/>
                  </a:ext>
                </a:extLst>
              </p:cNvPr>
              <p:cNvSpPr/>
              <p:nvPr/>
            </p:nvSpPr>
            <p:spPr>
              <a:xfrm>
                <a:off x="3058226" y="1684306"/>
                <a:ext cx="2520000" cy="889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8295272-B5DC-4F04-8E7D-A08793F897F0}"/>
                  </a:ext>
                </a:extLst>
              </p:cNvPr>
              <p:cNvSpPr/>
              <p:nvPr/>
            </p:nvSpPr>
            <p:spPr>
              <a:xfrm>
                <a:off x="3058226" y="3147345"/>
                <a:ext cx="2520000" cy="889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</p:grpSp>
        <p:sp>
          <p:nvSpPr>
            <p:cNvPr id="122" name="Rectangle 121"/>
            <p:cNvSpPr/>
            <p:nvPr/>
          </p:nvSpPr>
          <p:spPr>
            <a:xfrm flipH="1">
              <a:off x="9805241" y="402732"/>
              <a:ext cx="14168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B Titr" panose="00000700000000000000" pitchFamily="2" charset="-78"/>
                </a:rPr>
                <a:t>چن وهمکاران 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9341261" y="1130519"/>
              <a:ext cx="23606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توضیحات مربوط به تحقیق چن و همکاران در اینجا قرار می گیرد.</a:t>
              </a:r>
              <a:endPara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963C418-3F6F-449B-B8E4-B842C76E9063}"/>
                </a:ext>
              </a:extLst>
            </p:cNvPr>
            <p:cNvSpPr txBox="1"/>
            <p:nvPr/>
          </p:nvSpPr>
          <p:spPr>
            <a:xfrm flipH="1">
              <a:off x="10273584" y="3922075"/>
              <a:ext cx="1746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2012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7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72654" y="5971126"/>
            <a:ext cx="12269912" cy="1221820"/>
            <a:chOff x="0" y="5636180"/>
            <a:chExt cx="12269912" cy="12218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39823F-9D97-45D5-B922-30C290CD8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732178"/>
              <a:ext cx="12269912" cy="1125822"/>
            </a:xfrm>
            <a:prstGeom prst="rect">
              <a:avLst/>
            </a:prstGeom>
            <a:solidFill>
              <a:srgbClr val="2C4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129" y="5636180"/>
              <a:ext cx="11494871" cy="783565"/>
              <a:chOff x="715382" y="5552575"/>
              <a:chExt cx="11494871" cy="783565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420264" y="5598263"/>
                <a:ext cx="2200692" cy="64806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5382" y="5552575"/>
                <a:ext cx="11494871" cy="783565"/>
                <a:chOff x="715382" y="5552575"/>
                <a:chExt cx="11494871" cy="783565"/>
              </a:xfrm>
            </p:grpSpPr>
            <p:sp>
              <p:nvSpPr>
                <p:cNvPr id="2" name="Flowchart: Data 1"/>
                <p:cNvSpPr/>
                <p:nvPr/>
              </p:nvSpPr>
              <p:spPr>
                <a:xfrm>
                  <a:off x="10009561" y="557867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lowchart: Data 26"/>
                <p:cNvSpPr/>
                <p:nvPr/>
              </p:nvSpPr>
              <p:spPr>
                <a:xfrm>
                  <a:off x="8125146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lowchart: Data 27"/>
                <p:cNvSpPr/>
                <p:nvPr/>
              </p:nvSpPr>
              <p:spPr>
                <a:xfrm>
                  <a:off x="6257923" y="5602398"/>
                  <a:ext cx="2200692" cy="648069"/>
                </a:xfrm>
                <a:prstGeom prst="flowChartInputOutput">
                  <a:avLst/>
                </a:prstGeom>
                <a:solidFill>
                  <a:srgbClr val="B8E6E4"/>
                </a:solidFill>
                <a:ln>
                  <a:solidFill>
                    <a:srgbClr val="B8E6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lowchart: Data 32"/>
                <p:cNvSpPr/>
                <p:nvPr/>
              </p:nvSpPr>
              <p:spPr>
                <a:xfrm>
                  <a:off x="2567823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715382" y="5583333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480661" y="5635673"/>
                  <a:ext cx="13035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بیان مسئله</a:t>
                  </a:r>
                  <a:endPara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46C3FFFC-8AF1-4A0F-98A0-43BAAC4CA1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44777" y="5594912"/>
                  <a:ext cx="159271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27467D"/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روش تحقیق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7467D"/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8" name="Rectangle 23">
                  <a:extLst>
                    <a:ext uri="{FF2B5EF4-FFF2-40B4-BE49-F238E27FC236}">
                      <a16:creationId xmlns:a16="http://schemas.microsoft.com/office/drawing/2014/main" id="{BE546521-DD0A-42FC-9FE6-9926EC2ED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11666" y="5594912"/>
                  <a:ext cx="1919340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نتایج و </a:t>
                  </a: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یافته‌ها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EA5FF548-6EAF-44BC-A4A0-366D06CB25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3149" y="5568405"/>
                  <a:ext cx="1690898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نتیجه‌گیری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ACA58D9F-25BB-42EB-A7B8-180F0EBF3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29231" y="5552575"/>
                  <a:ext cx="1899872" cy="7182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پیشنهادات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24AB9C4D-7FA6-4C7F-9CC0-3945EA5C8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67417" y="5617870"/>
                  <a:ext cx="159308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پیشینه تحقیق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-109697" y="5994839"/>
            <a:ext cx="1127938" cy="652847"/>
            <a:chOff x="1411782" y="1967543"/>
            <a:chExt cx="1127938" cy="65284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82" y="1967543"/>
              <a:ext cx="1127938" cy="65284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662845" y="2105172"/>
              <a:ext cx="37542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4</a:t>
              </a:r>
              <a:endPara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62551" y="2485854"/>
            <a:ext cx="5078071" cy="431801"/>
          </a:xfrm>
          <a:prstGeom prst="rect">
            <a:avLst/>
          </a:prstGeom>
          <a:solidFill>
            <a:srgbClr val="F2A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روش نمونه گیری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2551" y="3459520"/>
            <a:ext cx="5078071" cy="431801"/>
          </a:xfrm>
          <a:prstGeom prst="rect">
            <a:avLst/>
          </a:prstGeom>
          <a:solidFill>
            <a:srgbClr val="5698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جامعه آماری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81555" y="2485854"/>
            <a:ext cx="5078072" cy="431801"/>
          </a:xfrm>
          <a:prstGeom prst="rect">
            <a:avLst/>
          </a:prstGeom>
          <a:solidFill>
            <a:srgbClr val="005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روش تحقیق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881555" y="3459520"/>
            <a:ext cx="5078072" cy="431801"/>
          </a:xfrm>
          <a:prstGeom prst="rect">
            <a:avLst/>
          </a:prstGeom>
          <a:solidFill>
            <a:srgbClr val="5E00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نمونه آماری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2552" y="944921"/>
            <a:ext cx="5078072" cy="1473200"/>
          </a:xfrm>
          <a:prstGeom prst="rect">
            <a:avLst/>
          </a:prstGeom>
          <a:solidFill>
            <a:srgbClr val="FFB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هدفمند، نمونه در دسترس محقق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881554" y="944921"/>
            <a:ext cx="5078073" cy="1473200"/>
          </a:xfrm>
          <a:prstGeom prst="rect">
            <a:avLst/>
          </a:prstGeom>
          <a:solidFill>
            <a:srgbClr val="007A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گذشته نگر از نوع توصیفی و تحلیلی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81555" y="3959054"/>
            <a:ext cx="5078072" cy="1480059"/>
          </a:xfrm>
          <a:prstGeom prst="rect">
            <a:avLst/>
          </a:prstGeom>
          <a:solidFill>
            <a:srgbClr val="7B00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تعداد 90 نفر از دانش آموزان پایه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نهم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2552" y="3959054"/>
            <a:ext cx="5078071" cy="1480059"/>
          </a:xfrm>
          <a:prstGeom prst="rect">
            <a:avLst/>
          </a:prstGeom>
          <a:solidFill>
            <a:srgbClr val="6CAC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       دانش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آموزان پایه نهم دبیرستانهای پسرانه متوسطه اول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شهر کرج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092539" y="52597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Diamond 68"/>
          <p:cNvSpPr/>
          <p:nvPr/>
        </p:nvSpPr>
        <p:spPr>
          <a:xfrm>
            <a:off x="4570156" y="3188588"/>
            <a:ext cx="1540933" cy="1540933"/>
          </a:xfrm>
          <a:prstGeom prst="diamond">
            <a:avLst/>
          </a:prstGeom>
          <a:gradFill flip="none" rotWithShape="1">
            <a:gsLst>
              <a:gs pos="0">
                <a:srgbClr val="6CAC57">
                  <a:shade val="30000"/>
                  <a:satMod val="115000"/>
                </a:srgbClr>
              </a:gs>
              <a:gs pos="50000">
                <a:srgbClr val="6CAC57">
                  <a:shade val="67500"/>
                  <a:satMod val="115000"/>
                </a:srgbClr>
              </a:gs>
              <a:gs pos="100000">
                <a:srgbClr val="6CAC57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0" name="Diamond 69"/>
          <p:cNvSpPr/>
          <p:nvPr/>
        </p:nvSpPr>
        <p:spPr>
          <a:xfrm>
            <a:off x="4570156" y="1647655"/>
            <a:ext cx="1540933" cy="1540933"/>
          </a:xfrm>
          <a:prstGeom prst="diamond">
            <a:avLst/>
          </a:prstGeom>
          <a:gradFill flip="none" rotWithShape="1">
            <a:gsLst>
              <a:gs pos="0">
                <a:srgbClr val="FFB400">
                  <a:shade val="30000"/>
                  <a:satMod val="115000"/>
                </a:srgbClr>
              </a:gs>
              <a:gs pos="50000">
                <a:srgbClr val="FFB400">
                  <a:shade val="67500"/>
                  <a:satMod val="115000"/>
                </a:srgbClr>
              </a:gs>
              <a:gs pos="100000">
                <a:srgbClr val="FFB4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1" name="Diamond 70"/>
          <p:cNvSpPr/>
          <p:nvPr/>
        </p:nvSpPr>
        <p:spPr>
          <a:xfrm>
            <a:off x="6111089" y="1647655"/>
            <a:ext cx="1540933" cy="1540933"/>
          </a:xfrm>
          <a:prstGeom prst="diamond">
            <a:avLst/>
          </a:prstGeom>
          <a:gradFill flip="none" rotWithShape="1">
            <a:gsLst>
              <a:gs pos="0">
                <a:srgbClr val="007A87">
                  <a:shade val="30000"/>
                  <a:satMod val="115000"/>
                </a:srgbClr>
              </a:gs>
              <a:gs pos="50000">
                <a:srgbClr val="007A87">
                  <a:shade val="67500"/>
                  <a:satMod val="115000"/>
                </a:srgbClr>
              </a:gs>
              <a:gs pos="100000">
                <a:srgbClr val="007A8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2" name="Diamond 71"/>
          <p:cNvSpPr/>
          <p:nvPr/>
        </p:nvSpPr>
        <p:spPr>
          <a:xfrm>
            <a:off x="6111089" y="3188588"/>
            <a:ext cx="1540933" cy="1540933"/>
          </a:xfrm>
          <a:prstGeom prst="diamond">
            <a:avLst/>
          </a:prstGeom>
          <a:gradFill flip="none" rotWithShape="1">
            <a:gsLst>
              <a:gs pos="0">
                <a:srgbClr val="7B0051">
                  <a:shade val="30000"/>
                  <a:satMod val="115000"/>
                </a:srgbClr>
              </a:gs>
              <a:gs pos="50000">
                <a:srgbClr val="7B0051">
                  <a:shade val="67500"/>
                  <a:satMod val="115000"/>
                </a:srgbClr>
              </a:gs>
              <a:gs pos="100000">
                <a:srgbClr val="7B005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3" name="Rectangle: Rounded Corners 4">
            <a:extLst>
              <a:ext uri="{FF2B5EF4-FFF2-40B4-BE49-F238E27FC236}">
                <a16:creationId xmlns:a16="http://schemas.microsoft.com/office/drawing/2014/main" id="{17E02E3D-FFB4-421E-9C96-83F76BCBAC9B}"/>
              </a:ext>
            </a:extLst>
          </p:cNvPr>
          <p:cNvSpPr/>
          <p:nvPr/>
        </p:nvSpPr>
        <p:spPr>
          <a:xfrm>
            <a:off x="2825167" y="78368"/>
            <a:ext cx="6731449" cy="512056"/>
          </a:xfrm>
          <a:prstGeom prst="round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روش تحقیق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0" y="6363008"/>
            <a:ext cx="776845" cy="6237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80">
            <a:off x="6880507" y="6309502"/>
            <a:ext cx="950280" cy="6103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6226027"/>
            <a:ext cx="891861" cy="71606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7" y="6365732"/>
            <a:ext cx="705658" cy="5665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8" y="6336010"/>
            <a:ext cx="717721" cy="57624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273" y="6309826"/>
            <a:ext cx="947613" cy="7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0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74" y="5920265"/>
            <a:ext cx="12272636" cy="1221820"/>
            <a:chOff x="-12574" y="5636180"/>
            <a:chExt cx="12272636" cy="1221820"/>
          </a:xfrm>
        </p:grpSpPr>
        <p:grpSp>
          <p:nvGrpSpPr>
            <p:cNvPr id="3" name="Group 2"/>
            <p:cNvGrpSpPr/>
            <p:nvPr/>
          </p:nvGrpSpPr>
          <p:grpSpPr>
            <a:xfrm>
              <a:off x="-12574" y="5636180"/>
              <a:ext cx="12272636" cy="1221820"/>
              <a:chOff x="-12574" y="5636180"/>
              <a:chExt cx="12272636" cy="122182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-9850" y="5636180"/>
                <a:ext cx="12269912" cy="1221820"/>
                <a:chOff x="0" y="5636180"/>
                <a:chExt cx="12269912" cy="122182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839823F-9D97-45D5-B922-30C290CD8D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0" y="5732178"/>
                  <a:ext cx="12269912" cy="1125822"/>
                </a:xfrm>
                <a:prstGeom prst="rect">
                  <a:avLst/>
                </a:prstGeom>
                <a:solidFill>
                  <a:srgbClr val="2C4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714885" y="5636180"/>
                  <a:ext cx="11477115" cy="945225"/>
                  <a:chOff x="733138" y="5552575"/>
                  <a:chExt cx="11477115" cy="945225"/>
                </a:xfrm>
              </p:grpSpPr>
              <p:sp>
                <p:nvSpPr>
                  <p:cNvPr id="32" name="Flowchart: Data 31"/>
                  <p:cNvSpPr/>
                  <p:nvPr/>
                </p:nvSpPr>
                <p:spPr>
                  <a:xfrm>
                    <a:off x="4420264" y="5598263"/>
                    <a:ext cx="2200692" cy="648069"/>
                  </a:xfrm>
                  <a:prstGeom prst="flowChartInputOutput">
                    <a:avLst/>
                  </a:prstGeom>
                  <a:solidFill>
                    <a:srgbClr val="B8E6E4"/>
                  </a:solidFill>
                  <a:ln>
                    <a:solidFill>
                      <a:srgbClr val="B8E6E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a-I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733138" y="5552575"/>
                    <a:ext cx="11477115" cy="945225"/>
                    <a:chOff x="733138" y="5552575"/>
                    <a:chExt cx="11477115" cy="945225"/>
                  </a:xfrm>
                </p:grpSpPr>
                <p:sp>
                  <p:nvSpPr>
                    <p:cNvPr id="2" name="Flowchart: Data 1"/>
                    <p:cNvSpPr/>
                    <p:nvPr/>
                  </p:nvSpPr>
                  <p:spPr>
                    <a:xfrm>
                      <a:off x="10009561" y="5578678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" name="Flowchart: Data 26"/>
                    <p:cNvSpPr/>
                    <p:nvPr/>
                  </p:nvSpPr>
                  <p:spPr>
                    <a:xfrm>
                      <a:off x="8125146" y="5592732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" name="Flowchart: Data 27"/>
                    <p:cNvSpPr/>
                    <p:nvPr/>
                  </p:nvSpPr>
                  <p:spPr>
                    <a:xfrm>
                      <a:off x="6257923" y="5602398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" name="Flowchart: Data 32"/>
                    <p:cNvSpPr/>
                    <p:nvPr/>
                  </p:nvSpPr>
                  <p:spPr>
                    <a:xfrm>
                      <a:off x="2567823" y="5592732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Flowchart: Data 34"/>
                    <p:cNvSpPr/>
                    <p:nvPr/>
                  </p:nvSpPr>
                  <p:spPr>
                    <a:xfrm>
                      <a:off x="733138" y="5583333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10433333" y="5648573"/>
                      <a:ext cx="1303562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بیان مسئله</a:t>
                      </a:r>
                      <a:endParaRPr kumimoji="0" lang="en-I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pic>
                  <p:nvPicPr>
                    <p:cNvPr id="46" name="Picture 4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851180" y="5999840"/>
                      <a:ext cx="467868" cy="4678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7" name="Rectangle 20">
                      <a:extLst>
                        <a:ext uri="{FF2B5EF4-FFF2-40B4-BE49-F238E27FC236}">
                          <a16:creationId xmlns:a16="http://schemas.microsoft.com/office/drawing/2014/main" id="{46C3FFFC-8AF1-4A0F-98A0-43BAAC4CA1E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678275" y="5639842"/>
                      <a:ext cx="1592719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روش تحقیق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48" name="Rectangle 23">
                      <a:extLst>
                        <a:ext uri="{FF2B5EF4-FFF2-40B4-BE49-F238E27FC236}">
                          <a16:creationId xmlns:a16="http://schemas.microsoft.com/office/drawing/2014/main" id="{BE546521-DD0A-42FC-9FE6-9926EC2ED3D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11666" y="5594912"/>
                      <a:ext cx="1919340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467D"/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نتایج و یافته‌ها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7467D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49" name="Rectangle 27">
                      <a:extLst>
                        <a:ext uri="{FF2B5EF4-FFF2-40B4-BE49-F238E27FC236}">
                          <a16:creationId xmlns:a16="http://schemas.microsoft.com/office/drawing/2014/main" id="{EA5FF548-6EAF-44BC-A4A0-366D06CB254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73149" y="5568405"/>
                      <a:ext cx="1690898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نتیجه‌گیری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50" name="Rectangle 31">
                      <a:extLst>
                        <a:ext uri="{FF2B5EF4-FFF2-40B4-BE49-F238E27FC236}">
                          <a16:creationId xmlns:a16="http://schemas.microsoft.com/office/drawing/2014/main" id="{ACA58D9F-25BB-42EB-A7B8-180F0EBF33C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29231" y="5552575"/>
                      <a:ext cx="1899872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پیشنهادات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51" name="Rectangle 19">
                      <a:extLst>
                        <a:ext uri="{FF2B5EF4-FFF2-40B4-BE49-F238E27FC236}">
                          <a16:creationId xmlns:a16="http://schemas.microsoft.com/office/drawing/2014/main" id="{24AB9C4D-7FA6-4C7F-9CC0-3945EA5C80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413768" y="5639842"/>
                      <a:ext cx="1593089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پیشینه تحقیق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pic>
                  <p:nvPicPr>
                    <p:cNvPr id="52" name="Picture 5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432880">
                      <a:off x="7115494" y="5927852"/>
                      <a:ext cx="572322" cy="4578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Picture 5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53792" y="5882698"/>
                      <a:ext cx="537138" cy="5371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" name="Picture 53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39103" y="5977005"/>
                      <a:ext cx="424994" cy="42499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Picture 54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7501" y="5950223"/>
                      <a:ext cx="432259" cy="4322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" name="Picture 55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8928111" y="5934706"/>
                      <a:ext cx="570715" cy="563094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574" y="5685809"/>
                <a:ext cx="1127938" cy="652847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51498" y="5775069"/>
              <a:ext cx="31290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1</a:t>
              </a:r>
              <a:endPara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539720" y="3175085"/>
            <a:ext cx="4575148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B Titr" panose="00000700000000000000" pitchFamily="2" charset="-78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12574" y="5920265"/>
            <a:ext cx="12272636" cy="1221820"/>
            <a:chOff x="-12574" y="5636180"/>
            <a:chExt cx="12272636" cy="1221820"/>
          </a:xfrm>
        </p:grpSpPr>
        <p:grpSp>
          <p:nvGrpSpPr>
            <p:cNvPr id="38" name="Group 37"/>
            <p:cNvGrpSpPr/>
            <p:nvPr/>
          </p:nvGrpSpPr>
          <p:grpSpPr>
            <a:xfrm>
              <a:off x="-12574" y="5636180"/>
              <a:ext cx="12272636" cy="1221820"/>
              <a:chOff x="-12574" y="5636180"/>
              <a:chExt cx="12272636" cy="122182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9850" y="5636180"/>
                <a:ext cx="12269912" cy="1221820"/>
                <a:chOff x="0" y="5636180"/>
                <a:chExt cx="12269912" cy="122182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839823F-9D97-45D5-B922-30C290CD8D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0" y="5732178"/>
                  <a:ext cx="12269912" cy="1125822"/>
                </a:xfrm>
                <a:prstGeom prst="rect">
                  <a:avLst/>
                </a:prstGeom>
                <a:solidFill>
                  <a:srgbClr val="2C4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714885" y="5636180"/>
                  <a:ext cx="11477115" cy="805537"/>
                  <a:chOff x="733138" y="5552575"/>
                  <a:chExt cx="11477115" cy="805537"/>
                </a:xfrm>
              </p:grpSpPr>
              <p:sp>
                <p:nvSpPr>
                  <p:cNvPr id="57" name="Flowchart: Data 56"/>
                  <p:cNvSpPr/>
                  <p:nvPr/>
                </p:nvSpPr>
                <p:spPr>
                  <a:xfrm>
                    <a:off x="4420264" y="5598263"/>
                    <a:ext cx="2200692" cy="648069"/>
                  </a:xfrm>
                  <a:prstGeom prst="flowChartInputOutput">
                    <a:avLst/>
                  </a:prstGeom>
                  <a:solidFill>
                    <a:srgbClr val="B8E6E4"/>
                  </a:solidFill>
                  <a:ln>
                    <a:solidFill>
                      <a:srgbClr val="B8E6E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a-I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733138" y="5552575"/>
                    <a:ext cx="11477115" cy="805537"/>
                    <a:chOff x="733138" y="5552575"/>
                    <a:chExt cx="11477115" cy="805537"/>
                  </a:xfrm>
                </p:grpSpPr>
                <p:sp>
                  <p:nvSpPr>
                    <p:cNvPr id="62" name="Flowchart: Data 61"/>
                    <p:cNvSpPr/>
                    <p:nvPr/>
                  </p:nvSpPr>
                  <p:spPr>
                    <a:xfrm>
                      <a:off x="10009561" y="5578678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" name="Flowchart: Data 63"/>
                    <p:cNvSpPr/>
                    <p:nvPr/>
                  </p:nvSpPr>
                  <p:spPr>
                    <a:xfrm>
                      <a:off x="8125146" y="5592732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" name="Flowchart: Data 64"/>
                    <p:cNvSpPr/>
                    <p:nvPr/>
                  </p:nvSpPr>
                  <p:spPr>
                    <a:xfrm>
                      <a:off x="6257923" y="5602398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" name="Flowchart: Data 65"/>
                    <p:cNvSpPr/>
                    <p:nvPr/>
                  </p:nvSpPr>
                  <p:spPr>
                    <a:xfrm>
                      <a:off x="2567823" y="5592732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7" name="Flowchart: Data 66"/>
                    <p:cNvSpPr/>
                    <p:nvPr/>
                  </p:nvSpPr>
                  <p:spPr>
                    <a:xfrm>
                      <a:off x="733138" y="5583333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10433333" y="5648573"/>
                      <a:ext cx="1303562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بیان مسئله</a:t>
                      </a:r>
                      <a:endParaRPr kumimoji="0" lang="en-I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70" name="Rectangle 20">
                      <a:extLst>
                        <a:ext uri="{FF2B5EF4-FFF2-40B4-BE49-F238E27FC236}">
                          <a16:creationId xmlns:a16="http://schemas.microsoft.com/office/drawing/2014/main" id="{46C3FFFC-8AF1-4A0F-98A0-43BAAC4CA1E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678275" y="5639842"/>
                      <a:ext cx="1592719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روش تحقیق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71" name="Rectangle 23">
                      <a:extLst>
                        <a:ext uri="{FF2B5EF4-FFF2-40B4-BE49-F238E27FC236}">
                          <a16:creationId xmlns:a16="http://schemas.microsoft.com/office/drawing/2014/main" id="{BE546521-DD0A-42FC-9FE6-9926EC2ED3D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11666" y="5594912"/>
                      <a:ext cx="1919340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7467D"/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نتایج و یافته‌ها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7467D"/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72" name="Rectangle 27">
                      <a:extLst>
                        <a:ext uri="{FF2B5EF4-FFF2-40B4-BE49-F238E27FC236}">
                          <a16:creationId xmlns:a16="http://schemas.microsoft.com/office/drawing/2014/main" id="{EA5FF548-6EAF-44BC-A4A0-366D06CB254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73149" y="5568405"/>
                      <a:ext cx="1690898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نتیجه‌گیری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73" name="Rectangle 31">
                      <a:extLst>
                        <a:ext uri="{FF2B5EF4-FFF2-40B4-BE49-F238E27FC236}">
                          <a16:creationId xmlns:a16="http://schemas.microsoft.com/office/drawing/2014/main" id="{ACA58D9F-25BB-42EB-A7B8-180F0EBF33C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29231" y="5552575"/>
                      <a:ext cx="1899872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پیشنهادات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74" name="Rectangle 19">
                      <a:extLst>
                        <a:ext uri="{FF2B5EF4-FFF2-40B4-BE49-F238E27FC236}">
                          <a16:creationId xmlns:a16="http://schemas.microsoft.com/office/drawing/2014/main" id="{24AB9C4D-7FA6-4C7F-9CC0-3945EA5C80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413768" y="5639842"/>
                      <a:ext cx="1593089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Signika Negative"/>
                          <a:ea typeface="+mn-ea"/>
                          <a:cs typeface="B Titr" panose="00000700000000000000" pitchFamily="2" charset="-78"/>
                        </a:rPr>
                        <a:t>پیشینه تحقیق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Signika Negative"/>
                        <a:ea typeface="+mn-ea"/>
                        <a:cs typeface="B Titr" panose="00000700000000000000" pitchFamily="2" charset="-78"/>
                      </a:endParaRPr>
                    </a:p>
                  </p:txBody>
                </p:sp>
              </p:grpSp>
            </p:grp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574" y="5685809"/>
                <a:ext cx="1127938" cy="652847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51498" y="5775069"/>
              <a:ext cx="36740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6</a:t>
              </a:r>
              <a:endPara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0" y="6363008"/>
            <a:ext cx="776845" cy="62371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80">
            <a:off x="6880507" y="6309502"/>
            <a:ext cx="950280" cy="61037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6226027"/>
            <a:ext cx="891861" cy="71606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7" y="6365732"/>
            <a:ext cx="705658" cy="56656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8" y="6336010"/>
            <a:ext cx="717721" cy="57624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273" y="6309826"/>
            <a:ext cx="947613" cy="750665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962589" y="184826"/>
            <a:ext cx="10141161" cy="5233039"/>
            <a:chOff x="1141039" y="323972"/>
            <a:chExt cx="10141161" cy="5233039"/>
          </a:xfrm>
        </p:grpSpPr>
        <p:sp>
          <p:nvSpPr>
            <p:cNvPr id="87" name="Shape">
              <a:extLst>
                <a:ext uri="{FF2B5EF4-FFF2-40B4-BE49-F238E27FC236}">
                  <a16:creationId xmlns:a16="http://schemas.microsoft.com/office/drawing/2014/main" id="{EAE2BA80-01DB-4D05-87F5-81F0904C1B4E}"/>
                </a:ext>
              </a:extLst>
            </p:cNvPr>
            <p:cNvSpPr/>
            <p:nvPr/>
          </p:nvSpPr>
          <p:spPr>
            <a:xfrm>
              <a:off x="2442641" y="1183008"/>
              <a:ext cx="7364930" cy="350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59" y="16143"/>
                  </a:moveTo>
                  <a:lnTo>
                    <a:pt x="18854" y="16143"/>
                  </a:lnTo>
                  <a:cubicBezTo>
                    <a:pt x="18380" y="16143"/>
                    <a:pt x="17995" y="15608"/>
                    <a:pt x="17995" y="14950"/>
                  </a:cubicBezTo>
                  <a:lnTo>
                    <a:pt x="17995" y="6669"/>
                  </a:lnTo>
                  <a:cubicBezTo>
                    <a:pt x="17995" y="5953"/>
                    <a:pt x="17577" y="5381"/>
                    <a:pt x="17069" y="5381"/>
                  </a:cubicBezTo>
                  <a:lnTo>
                    <a:pt x="11720" y="5381"/>
                  </a:lnTo>
                  <a:cubicBezTo>
                    <a:pt x="11246" y="5381"/>
                    <a:pt x="10862" y="4847"/>
                    <a:pt x="10862" y="4188"/>
                  </a:cubicBezTo>
                  <a:lnTo>
                    <a:pt x="10862" y="95"/>
                  </a:lnTo>
                  <a:cubicBezTo>
                    <a:pt x="10862" y="38"/>
                    <a:pt x="10834" y="0"/>
                    <a:pt x="10793" y="0"/>
                  </a:cubicBezTo>
                  <a:cubicBezTo>
                    <a:pt x="10752" y="0"/>
                    <a:pt x="10724" y="38"/>
                    <a:pt x="10724" y="95"/>
                  </a:cubicBezTo>
                  <a:lnTo>
                    <a:pt x="10724" y="4188"/>
                  </a:lnTo>
                  <a:cubicBezTo>
                    <a:pt x="10724" y="4847"/>
                    <a:pt x="10340" y="5381"/>
                    <a:pt x="9866" y="5381"/>
                  </a:cubicBezTo>
                  <a:lnTo>
                    <a:pt x="4518" y="5381"/>
                  </a:lnTo>
                  <a:cubicBezTo>
                    <a:pt x="4003" y="5381"/>
                    <a:pt x="3591" y="5963"/>
                    <a:pt x="3591" y="6669"/>
                  </a:cubicBezTo>
                  <a:lnTo>
                    <a:pt x="3591" y="14950"/>
                  </a:lnTo>
                  <a:cubicBezTo>
                    <a:pt x="3591" y="15608"/>
                    <a:pt x="3206" y="16143"/>
                    <a:pt x="2733" y="16143"/>
                  </a:cubicBezTo>
                  <a:lnTo>
                    <a:pt x="927" y="16143"/>
                  </a:lnTo>
                  <a:cubicBezTo>
                    <a:pt x="412" y="16143"/>
                    <a:pt x="0" y="16725"/>
                    <a:pt x="0" y="17431"/>
                  </a:cubicBezTo>
                  <a:lnTo>
                    <a:pt x="0" y="21505"/>
                  </a:lnTo>
                  <a:cubicBezTo>
                    <a:pt x="0" y="21562"/>
                    <a:pt x="27" y="21600"/>
                    <a:pt x="69" y="21600"/>
                  </a:cubicBezTo>
                  <a:cubicBezTo>
                    <a:pt x="110" y="21600"/>
                    <a:pt x="137" y="21562"/>
                    <a:pt x="137" y="21505"/>
                  </a:cubicBezTo>
                  <a:lnTo>
                    <a:pt x="137" y="17526"/>
                  </a:lnTo>
                  <a:cubicBezTo>
                    <a:pt x="137" y="16868"/>
                    <a:pt x="522" y="16334"/>
                    <a:pt x="996" y="16334"/>
                  </a:cubicBezTo>
                  <a:lnTo>
                    <a:pt x="6323" y="16334"/>
                  </a:lnTo>
                  <a:cubicBezTo>
                    <a:pt x="6797" y="16334"/>
                    <a:pt x="7182" y="16868"/>
                    <a:pt x="7182" y="17526"/>
                  </a:cubicBezTo>
                  <a:lnTo>
                    <a:pt x="7182" y="21505"/>
                  </a:lnTo>
                  <a:cubicBezTo>
                    <a:pt x="7182" y="21562"/>
                    <a:pt x="7209" y="21600"/>
                    <a:pt x="7250" y="21600"/>
                  </a:cubicBezTo>
                  <a:cubicBezTo>
                    <a:pt x="7292" y="21600"/>
                    <a:pt x="7319" y="21562"/>
                    <a:pt x="7319" y="21505"/>
                  </a:cubicBezTo>
                  <a:lnTo>
                    <a:pt x="7319" y="17431"/>
                  </a:lnTo>
                  <a:cubicBezTo>
                    <a:pt x="7319" y="16715"/>
                    <a:pt x="6900" y="16143"/>
                    <a:pt x="6392" y="16143"/>
                  </a:cubicBezTo>
                  <a:lnTo>
                    <a:pt x="4586" y="16143"/>
                  </a:lnTo>
                  <a:cubicBezTo>
                    <a:pt x="4113" y="16143"/>
                    <a:pt x="3728" y="15608"/>
                    <a:pt x="3728" y="14950"/>
                  </a:cubicBezTo>
                  <a:lnTo>
                    <a:pt x="3728" y="6764"/>
                  </a:lnTo>
                  <a:cubicBezTo>
                    <a:pt x="3728" y="6106"/>
                    <a:pt x="4113" y="5572"/>
                    <a:pt x="4586" y="5572"/>
                  </a:cubicBezTo>
                  <a:lnTo>
                    <a:pt x="17014" y="5572"/>
                  </a:lnTo>
                  <a:cubicBezTo>
                    <a:pt x="17487" y="5572"/>
                    <a:pt x="17872" y="6106"/>
                    <a:pt x="17872" y="6764"/>
                  </a:cubicBezTo>
                  <a:lnTo>
                    <a:pt x="17872" y="14950"/>
                  </a:lnTo>
                  <a:cubicBezTo>
                    <a:pt x="17872" y="15608"/>
                    <a:pt x="17487" y="16143"/>
                    <a:pt x="17014" y="16143"/>
                  </a:cubicBezTo>
                  <a:lnTo>
                    <a:pt x="15208" y="16143"/>
                  </a:lnTo>
                  <a:cubicBezTo>
                    <a:pt x="14693" y="16143"/>
                    <a:pt x="14281" y="16725"/>
                    <a:pt x="14281" y="17431"/>
                  </a:cubicBezTo>
                  <a:lnTo>
                    <a:pt x="14281" y="21505"/>
                  </a:lnTo>
                  <a:cubicBezTo>
                    <a:pt x="14281" y="21562"/>
                    <a:pt x="14308" y="21600"/>
                    <a:pt x="14350" y="21600"/>
                  </a:cubicBezTo>
                  <a:cubicBezTo>
                    <a:pt x="14391" y="21600"/>
                    <a:pt x="14418" y="21562"/>
                    <a:pt x="14418" y="21505"/>
                  </a:cubicBezTo>
                  <a:lnTo>
                    <a:pt x="14418" y="17526"/>
                  </a:lnTo>
                  <a:cubicBezTo>
                    <a:pt x="14418" y="16868"/>
                    <a:pt x="14803" y="16334"/>
                    <a:pt x="15277" y="16334"/>
                  </a:cubicBezTo>
                  <a:lnTo>
                    <a:pt x="20604" y="16334"/>
                  </a:lnTo>
                  <a:cubicBezTo>
                    <a:pt x="21078" y="16334"/>
                    <a:pt x="21463" y="16868"/>
                    <a:pt x="21463" y="17526"/>
                  </a:cubicBezTo>
                  <a:lnTo>
                    <a:pt x="21463" y="21505"/>
                  </a:lnTo>
                  <a:cubicBezTo>
                    <a:pt x="21463" y="21562"/>
                    <a:pt x="21490" y="21600"/>
                    <a:pt x="21531" y="21600"/>
                  </a:cubicBezTo>
                  <a:cubicBezTo>
                    <a:pt x="21573" y="21600"/>
                    <a:pt x="21600" y="21562"/>
                    <a:pt x="21600" y="21505"/>
                  </a:cubicBezTo>
                  <a:lnTo>
                    <a:pt x="21600" y="17431"/>
                  </a:lnTo>
                  <a:cubicBezTo>
                    <a:pt x="21586" y="16715"/>
                    <a:pt x="21174" y="16143"/>
                    <a:pt x="20659" y="1614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lIns="28575" tIns="28575" rIns="28575" bIns="2857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88" name="Circle">
              <a:extLst>
                <a:ext uri="{FF2B5EF4-FFF2-40B4-BE49-F238E27FC236}">
                  <a16:creationId xmlns:a16="http://schemas.microsoft.com/office/drawing/2014/main" id="{66B42194-5939-4C96-8EE5-4BB7B1E4757C}"/>
                </a:ext>
              </a:extLst>
            </p:cNvPr>
            <p:cNvSpPr/>
            <p:nvPr/>
          </p:nvSpPr>
          <p:spPr>
            <a:xfrm>
              <a:off x="4035310" y="323972"/>
              <a:ext cx="3850542" cy="1307017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ملاحظه می شود: 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89" name="Circle">
              <a:extLst>
                <a:ext uri="{FF2B5EF4-FFF2-40B4-BE49-F238E27FC236}">
                  <a16:creationId xmlns:a16="http://schemas.microsoft.com/office/drawing/2014/main" id="{A4FC293A-9943-4F78-B9AC-BBC9A1BF0DF6}"/>
                </a:ext>
              </a:extLst>
            </p:cNvPr>
            <p:cNvSpPr/>
            <p:nvPr/>
          </p:nvSpPr>
          <p:spPr>
            <a:xfrm>
              <a:off x="1853919" y="2181257"/>
              <a:ext cx="3573284" cy="1307017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گروه آزمایش</a:t>
              </a:r>
              <a:endPara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90" name="Circle">
              <a:extLst>
                <a:ext uri="{FF2B5EF4-FFF2-40B4-BE49-F238E27FC236}">
                  <a16:creationId xmlns:a16="http://schemas.microsoft.com/office/drawing/2014/main" id="{82CA0BD9-8DA6-49BC-B493-183375E8A826}"/>
                </a:ext>
              </a:extLst>
            </p:cNvPr>
            <p:cNvSpPr/>
            <p:nvPr/>
          </p:nvSpPr>
          <p:spPr>
            <a:xfrm>
              <a:off x="1141039" y="4210607"/>
              <a:ext cx="2312583" cy="130701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متن شما اینجاست</a:t>
              </a:r>
              <a:endPara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91" name="Circle">
              <a:extLst>
                <a:ext uri="{FF2B5EF4-FFF2-40B4-BE49-F238E27FC236}">
                  <a16:creationId xmlns:a16="http://schemas.microsoft.com/office/drawing/2014/main" id="{FB5AB9CD-CF1A-4C83-8554-418AD5984F5A}"/>
                </a:ext>
              </a:extLst>
            </p:cNvPr>
            <p:cNvSpPr/>
            <p:nvPr/>
          </p:nvSpPr>
          <p:spPr>
            <a:xfrm>
              <a:off x="3777349" y="4210608"/>
              <a:ext cx="2312583" cy="130701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a-I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 </a:t>
              </a:r>
              <a:endPara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متن شما اینجاست</a:t>
              </a:r>
              <a:endPara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92" name="Circle">
              <a:extLst>
                <a:ext uri="{FF2B5EF4-FFF2-40B4-BE49-F238E27FC236}">
                  <a16:creationId xmlns:a16="http://schemas.microsoft.com/office/drawing/2014/main" id="{86F26509-6641-45C9-A161-63101D7D50D4}"/>
                </a:ext>
              </a:extLst>
            </p:cNvPr>
            <p:cNvSpPr/>
            <p:nvPr/>
          </p:nvSpPr>
          <p:spPr>
            <a:xfrm>
              <a:off x="6408270" y="4249994"/>
              <a:ext cx="2312583" cy="130701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متن شما اینجاست</a:t>
              </a:r>
              <a:endPara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93" name="Circle">
              <a:extLst>
                <a:ext uri="{FF2B5EF4-FFF2-40B4-BE49-F238E27FC236}">
                  <a16:creationId xmlns:a16="http://schemas.microsoft.com/office/drawing/2014/main" id="{365C2A5D-7E72-429A-AFB5-E25824AFC7E6}"/>
                </a:ext>
              </a:extLst>
            </p:cNvPr>
            <p:cNvSpPr/>
            <p:nvPr/>
          </p:nvSpPr>
          <p:spPr>
            <a:xfrm>
              <a:off x="8969617" y="4210607"/>
              <a:ext cx="2312583" cy="130701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متن شما اینجاست</a:t>
              </a:r>
              <a:endPara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92F573F-0902-4051-80E1-28897C09621E}"/>
                </a:ext>
              </a:extLst>
            </p:cNvPr>
            <p:cNvGrpSpPr/>
            <p:nvPr/>
          </p:nvGrpSpPr>
          <p:grpSpPr>
            <a:xfrm>
              <a:off x="1175583" y="3153409"/>
              <a:ext cx="3161682" cy="1186710"/>
              <a:chOff x="8856809" y="1569578"/>
              <a:chExt cx="3248925" cy="1231836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19D94A7-3B94-4744-95E6-81662FDA2ABA}"/>
                  </a:ext>
                </a:extLst>
              </p:cNvPr>
              <p:cNvSpPr txBox="1"/>
              <p:nvPr/>
            </p:nvSpPr>
            <p:spPr>
              <a:xfrm>
                <a:off x="8856809" y="1569578"/>
                <a:ext cx="2514527" cy="55526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rPr>
                  <a:t> </a:t>
                </a:r>
                <a:endParaRPr kumimoji="0" lang="en-US" sz="1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513F9E3-477B-43CD-9404-7AEC1528F756}"/>
                  </a:ext>
                </a:extLst>
              </p:cNvPr>
              <p:cNvSpPr txBox="1"/>
              <p:nvPr/>
            </p:nvSpPr>
            <p:spPr>
              <a:xfrm>
                <a:off x="9179654" y="2246148"/>
                <a:ext cx="2926080" cy="55526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lIns="0" r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1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rPr>
                  <a:t> </a:t>
                </a: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95" name="Circle">
              <a:extLst>
                <a:ext uri="{FF2B5EF4-FFF2-40B4-BE49-F238E27FC236}">
                  <a16:creationId xmlns:a16="http://schemas.microsoft.com/office/drawing/2014/main" id="{57A0AA5E-7CC8-4327-989D-0CC480A3AD88}"/>
                </a:ext>
              </a:extLst>
            </p:cNvPr>
            <p:cNvSpPr/>
            <p:nvPr/>
          </p:nvSpPr>
          <p:spPr>
            <a:xfrm>
              <a:off x="6823009" y="2230349"/>
              <a:ext cx="3573284" cy="1307017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 گروه کنترل</a:t>
              </a:r>
              <a:endPara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98" name="Freeform 97"/>
          <p:cNvSpPr>
            <a:spLocks/>
          </p:cNvSpPr>
          <p:nvPr/>
        </p:nvSpPr>
        <p:spPr bwMode="auto">
          <a:xfrm rot="13957510">
            <a:off x="10425538" y="-374298"/>
            <a:ext cx="1749320" cy="2178559"/>
          </a:xfrm>
          <a:custGeom>
            <a:avLst/>
            <a:gdLst>
              <a:gd name="T0" fmla="*/ 298 w 298"/>
              <a:gd name="T1" fmla="*/ 149 h 435"/>
              <a:gd name="T2" fmla="*/ 149 w 298"/>
              <a:gd name="T3" fmla="*/ 435 h 435"/>
              <a:gd name="T4" fmla="*/ 0 w 298"/>
              <a:gd name="T5" fmla="*/ 149 h 435"/>
              <a:gd name="T6" fmla="*/ 149 w 298"/>
              <a:gd name="T7" fmla="*/ 0 h 435"/>
              <a:gd name="T8" fmla="*/ 298 w 298"/>
              <a:gd name="T9" fmla="*/ 14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435">
                <a:moveTo>
                  <a:pt x="298" y="149"/>
                </a:moveTo>
                <a:cubicBezTo>
                  <a:pt x="298" y="268"/>
                  <a:pt x="149" y="435"/>
                  <a:pt x="149" y="435"/>
                </a:cubicBezTo>
                <a:cubicBezTo>
                  <a:pt x="149" y="435"/>
                  <a:pt x="0" y="265"/>
                  <a:pt x="0" y="149"/>
                </a:cubicBez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8" y="67"/>
                  <a:pt x="298" y="149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 rot="20939186">
            <a:off x="10408061" y="246886"/>
            <a:ext cx="1638590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نتایج تحقیق</a:t>
            </a:r>
          </a:p>
        </p:txBody>
      </p:sp>
    </p:spTree>
    <p:extLst>
      <p:ext uri="{BB962C8B-B14F-4D97-AF65-F5344CB8AC3E}">
        <p14:creationId xmlns:p14="http://schemas.microsoft.com/office/powerpoint/2010/main" val="3456438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9850" y="5938024"/>
            <a:ext cx="12269912" cy="1221820"/>
            <a:chOff x="0" y="5636180"/>
            <a:chExt cx="12269912" cy="12218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39823F-9D97-45D5-B922-30C290CD8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732178"/>
              <a:ext cx="12269912" cy="1125822"/>
            </a:xfrm>
            <a:prstGeom prst="rect">
              <a:avLst/>
            </a:prstGeom>
            <a:solidFill>
              <a:srgbClr val="2C4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129" y="5636180"/>
              <a:ext cx="11494871" cy="837932"/>
              <a:chOff x="715382" y="5552575"/>
              <a:chExt cx="11494871" cy="837932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420264" y="5598263"/>
                <a:ext cx="2200692" cy="64806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5382" y="5552575"/>
                <a:ext cx="11494871" cy="837932"/>
                <a:chOff x="715382" y="5552575"/>
                <a:chExt cx="11494871" cy="837932"/>
              </a:xfrm>
            </p:grpSpPr>
            <p:sp>
              <p:nvSpPr>
                <p:cNvPr id="2" name="Flowchart: Data 1"/>
                <p:cNvSpPr/>
                <p:nvPr/>
              </p:nvSpPr>
              <p:spPr>
                <a:xfrm>
                  <a:off x="10009561" y="557867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lowchart: Data 26"/>
                <p:cNvSpPr/>
                <p:nvPr/>
              </p:nvSpPr>
              <p:spPr>
                <a:xfrm>
                  <a:off x="8125146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lowchart: Data 27"/>
                <p:cNvSpPr/>
                <p:nvPr/>
              </p:nvSpPr>
              <p:spPr>
                <a:xfrm>
                  <a:off x="6257923" y="560239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lowchart: Data 32"/>
                <p:cNvSpPr/>
                <p:nvPr/>
              </p:nvSpPr>
              <p:spPr>
                <a:xfrm>
                  <a:off x="2567823" y="5592732"/>
                  <a:ext cx="2200692" cy="648069"/>
                </a:xfrm>
                <a:prstGeom prst="flowChartInputOutput">
                  <a:avLst/>
                </a:prstGeom>
                <a:solidFill>
                  <a:srgbClr val="B8E6E4"/>
                </a:solidFill>
                <a:ln>
                  <a:solidFill>
                    <a:srgbClr val="B8E6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715382" y="5583333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433578" y="5644504"/>
                  <a:ext cx="13035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بیان مسئله</a:t>
                  </a:r>
                  <a:endPara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46C3FFFC-8AF1-4A0F-98A0-43BAAC4CA1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57223" y="5615583"/>
                  <a:ext cx="159271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روش تحقیق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8" name="Rectangle 23">
                  <a:extLst>
                    <a:ext uri="{FF2B5EF4-FFF2-40B4-BE49-F238E27FC236}">
                      <a16:creationId xmlns:a16="http://schemas.microsoft.com/office/drawing/2014/main" id="{BE546521-DD0A-42FC-9FE6-9926EC2ED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11666" y="5594912"/>
                  <a:ext cx="1919340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نتایج و </a:t>
                  </a: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یافته‌ها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EA5FF548-6EAF-44BC-A4A0-366D06CB25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3149" y="5568405"/>
                  <a:ext cx="1690898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7467D"/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نتیجه‌گیری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7467D"/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ACA58D9F-25BB-42EB-A7B8-180F0EBF3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29231" y="5552575"/>
                  <a:ext cx="1899872" cy="7182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پیشنهادات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24AB9C4D-7FA6-4C7F-9CC0-3945EA5C8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55365" y="5672237"/>
                  <a:ext cx="159308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پیشینه تحقیق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-37136" y="5968782"/>
            <a:ext cx="1127938" cy="652847"/>
            <a:chOff x="1411782" y="1967543"/>
            <a:chExt cx="1127938" cy="65284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82" y="1967543"/>
              <a:ext cx="1127938" cy="65284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662845" y="2105172"/>
              <a:ext cx="37542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8</a:t>
              </a:r>
              <a:endPara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 rot="20939186">
            <a:off x="11099757" y="246886"/>
            <a:ext cx="25519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12943" y="45797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11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0" y="6363008"/>
            <a:ext cx="776845" cy="62371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80">
            <a:off x="6880507" y="6309502"/>
            <a:ext cx="950280" cy="61037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6226027"/>
            <a:ext cx="891861" cy="71606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7" y="6365732"/>
            <a:ext cx="705658" cy="56656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8" y="6336010"/>
            <a:ext cx="717721" cy="57624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273" y="6309826"/>
            <a:ext cx="947613" cy="750665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BFB8EA4-27A5-44FC-B404-5DA2172A9033}"/>
              </a:ext>
            </a:extLst>
          </p:cNvPr>
          <p:cNvSpPr/>
          <p:nvPr/>
        </p:nvSpPr>
        <p:spPr>
          <a:xfrm>
            <a:off x="1264558" y="3320936"/>
            <a:ext cx="7825142" cy="719963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نتیجه 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سوم تحقیق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در اینجا نوشته می شود.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57CDC9B-AE59-4A39-8F4C-5243788D9AB4}"/>
              </a:ext>
            </a:extLst>
          </p:cNvPr>
          <p:cNvSpPr/>
          <p:nvPr/>
        </p:nvSpPr>
        <p:spPr>
          <a:xfrm>
            <a:off x="1264557" y="2174586"/>
            <a:ext cx="7825142" cy="746796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نتیجه 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دوم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تحقیق در اینجا نوشته می شود.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1245644" y="4492623"/>
            <a:ext cx="7841083" cy="772364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نتیجه 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چهارم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تحقیق در اینجا نوشته می شود.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83D49E7-F436-48EE-8AB4-05BFF667BA25}"/>
              </a:ext>
            </a:extLst>
          </p:cNvPr>
          <p:cNvSpPr/>
          <p:nvPr/>
        </p:nvSpPr>
        <p:spPr>
          <a:xfrm>
            <a:off x="1252314" y="1010679"/>
            <a:ext cx="7827745" cy="809266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نتیجه 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اول تحقیق در اینجا نوشته می شود.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 rot="10800000">
            <a:off x="9511509" y="1010679"/>
            <a:ext cx="2704905" cy="3846576"/>
            <a:chOff x="0" y="1244064"/>
            <a:chExt cx="2471830" cy="3751262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A127B4D-DA7A-4281-92EF-16D4F766B639}"/>
                </a:ext>
              </a:extLst>
            </p:cNvPr>
            <p:cNvCxnSpPr>
              <a:cxnSpLocks/>
            </p:cNvCxnSpPr>
            <p:nvPr/>
          </p:nvCxnSpPr>
          <p:spPr>
            <a:xfrm>
              <a:off x="767754" y="3483465"/>
              <a:ext cx="1388986" cy="1090132"/>
            </a:xfrm>
            <a:prstGeom prst="line">
              <a:avLst/>
            </a:prstGeom>
            <a:noFill/>
            <a:ln w="1524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14556C4-B089-44C0-8B20-40C32BA0282D}"/>
                </a:ext>
              </a:extLst>
            </p:cNvPr>
            <p:cNvSpPr/>
            <p:nvPr/>
          </p:nvSpPr>
          <p:spPr>
            <a:xfrm>
              <a:off x="1813246" y="4336740"/>
              <a:ext cx="658584" cy="65858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B Titr" panose="00000700000000000000" pitchFamily="2" charset="-78"/>
                </a:rPr>
                <a:t> </a:t>
              </a:r>
              <a:endPara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8B5215FC-7AB9-422E-852B-1190F1348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44064"/>
              <a:ext cx="1732360" cy="3464719"/>
            </a:xfrm>
            <a:custGeom>
              <a:avLst/>
              <a:gdLst>
                <a:gd name="T0" fmla="*/ 0 w 3559"/>
                <a:gd name="T1" fmla="*/ 0 h 7118"/>
                <a:gd name="T2" fmla="*/ 3559 w 3559"/>
                <a:gd name="T3" fmla="*/ 3559 h 7118"/>
                <a:gd name="T4" fmla="*/ 0 w 3559"/>
                <a:gd name="T5" fmla="*/ 7118 h 7118"/>
                <a:gd name="T6" fmla="*/ 0 w 3559"/>
                <a:gd name="T7" fmla="*/ 6593 h 7118"/>
                <a:gd name="T8" fmla="*/ 3034 w 3559"/>
                <a:gd name="T9" fmla="*/ 3559 h 7118"/>
                <a:gd name="T10" fmla="*/ 0 w 3559"/>
                <a:gd name="T11" fmla="*/ 525 h 7118"/>
                <a:gd name="T12" fmla="*/ 0 w 3559"/>
                <a:gd name="T13" fmla="*/ 0 h 7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9" h="7118">
                  <a:moveTo>
                    <a:pt x="0" y="0"/>
                  </a:moveTo>
                  <a:cubicBezTo>
                    <a:pt x="1966" y="0"/>
                    <a:pt x="3559" y="1594"/>
                    <a:pt x="3559" y="3559"/>
                  </a:cubicBezTo>
                  <a:cubicBezTo>
                    <a:pt x="3559" y="5525"/>
                    <a:pt x="1966" y="7118"/>
                    <a:pt x="0" y="7118"/>
                  </a:cubicBezTo>
                  <a:lnTo>
                    <a:pt x="0" y="6593"/>
                  </a:lnTo>
                  <a:cubicBezTo>
                    <a:pt x="1676" y="6593"/>
                    <a:pt x="3034" y="5235"/>
                    <a:pt x="3034" y="3559"/>
                  </a:cubicBezTo>
                  <a:cubicBezTo>
                    <a:pt x="3034" y="1884"/>
                    <a:pt x="167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7600"/>
            </a:solidFill>
            <a:ln w="0">
              <a:solidFill>
                <a:srgbClr val="A5A5A5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 rot="10800000">
            <a:off x="9181294" y="1585356"/>
            <a:ext cx="2977837" cy="3030217"/>
            <a:chOff x="0" y="1498858"/>
            <a:chExt cx="2721246" cy="2955131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C8AA849-C63A-47ED-9CB9-3F90FCD0FDB9}"/>
                </a:ext>
              </a:extLst>
            </p:cNvPr>
            <p:cNvCxnSpPr>
              <a:cxnSpLocks/>
            </p:cNvCxnSpPr>
            <p:nvPr/>
          </p:nvCxnSpPr>
          <p:spPr>
            <a:xfrm>
              <a:off x="1151624" y="3338523"/>
              <a:ext cx="1267778" cy="314533"/>
            </a:xfrm>
            <a:prstGeom prst="line">
              <a:avLst/>
            </a:prstGeom>
            <a:noFill/>
            <a:ln w="152400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C53E748-79D0-4BA0-8A9E-BA30A81EA991}"/>
                </a:ext>
              </a:extLst>
            </p:cNvPr>
            <p:cNvSpPr/>
            <p:nvPr/>
          </p:nvSpPr>
          <p:spPr>
            <a:xfrm>
              <a:off x="2062660" y="3274173"/>
              <a:ext cx="658586" cy="658586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B Titr" panose="00000700000000000000" pitchFamily="2" charset="-78"/>
                </a:rPr>
                <a:t> </a:t>
              </a:r>
              <a:endPara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EA7C26BB-BD7E-45A4-8195-7E30554EB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98858"/>
              <a:ext cx="1476375" cy="2955131"/>
            </a:xfrm>
            <a:custGeom>
              <a:avLst/>
              <a:gdLst>
                <a:gd name="T0" fmla="*/ 0 w 3034"/>
                <a:gd name="T1" fmla="*/ 0 h 6068"/>
                <a:gd name="T2" fmla="*/ 3034 w 3034"/>
                <a:gd name="T3" fmla="*/ 3034 h 6068"/>
                <a:gd name="T4" fmla="*/ 0 w 3034"/>
                <a:gd name="T5" fmla="*/ 6068 h 6068"/>
                <a:gd name="T6" fmla="*/ 0 w 3034"/>
                <a:gd name="T7" fmla="*/ 5543 h 6068"/>
                <a:gd name="T8" fmla="*/ 2510 w 3034"/>
                <a:gd name="T9" fmla="*/ 3034 h 6068"/>
                <a:gd name="T10" fmla="*/ 0 w 3034"/>
                <a:gd name="T11" fmla="*/ 525 h 6068"/>
                <a:gd name="T12" fmla="*/ 0 w 3034"/>
                <a:gd name="T13" fmla="*/ 0 h 6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4" h="6068">
                  <a:moveTo>
                    <a:pt x="0" y="0"/>
                  </a:moveTo>
                  <a:cubicBezTo>
                    <a:pt x="1676" y="0"/>
                    <a:pt x="3034" y="1359"/>
                    <a:pt x="3034" y="3034"/>
                  </a:cubicBezTo>
                  <a:cubicBezTo>
                    <a:pt x="3034" y="4710"/>
                    <a:pt x="1676" y="6068"/>
                    <a:pt x="0" y="6068"/>
                  </a:cubicBezTo>
                  <a:lnTo>
                    <a:pt x="0" y="5543"/>
                  </a:lnTo>
                  <a:cubicBezTo>
                    <a:pt x="1386" y="5543"/>
                    <a:pt x="2510" y="4420"/>
                    <a:pt x="2510" y="3034"/>
                  </a:cubicBezTo>
                  <a:cubicBezTo>
                    <a:pt x="2510" y="1649"/>
                    <a:pt x="138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B15"/>
            </a:solidFill>
            <a:ln w="0">
              <a:solidFill>
                <a:srgbClr val="FFC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 rot="10800000">
            <a:off x="9151468" y="1871074"/>
            <a:ext cx="3007663" cy="2505240"/>
            <a:chOff x="0" y="1754842"/>
            <a:chExt cx="2748502" cy="2443163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929E781-94A7-4ABA-8CA0-2E43C24E9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120" y="2425641"/>
              <a:ext cx="1465696" cy="428782"/>
            </a:xfrm>
            <a:prstGeom prst="line">
              <a:avLst/>
            </a:prstGeom>
            <a:noFill/>
            <a:ln w="152400" cap="flat" cmpd="sng" algn="ctr">
              <a:solidFill>
                <a:srgbClr val="5B9BD5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DB66E00-CC0B-4B3D-9543-EABA06FB5C7D}"/>
                </a:ext>
              </a:extLst>
            </p:cNvPr>
            <p:cNvSpPr/>
            <p:nvPr/>
          </p:nvSpPr>
          <p:spPr>
            <a:xfrm>
              <a:off x="2089916" y="2172798"/>
              <a:ext cx="658586" cy="65858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B Titr" panose="00000700000000000000" pitchFamily="2" charset="-78"/>
                </a:rPr>
                <a:t> </a:t>
              </a:r>
              <a:endPara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DF55AE38-FEB3-455F-AE93-9D14B69F9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754842"/>
              <a:ext cx="1221581" cy="2443163"/>
            </a:xfrm>
            <a:custGeom>
              <a:avLst/>
              <a:gdLst>
                <a:gd name="T0" fmla="*/ 0 w 2510"/>
                <a:gd name="T1" fmla="*/ 0 h 5018"/>
                <a:gd name="T2" fmla="*/ 2510 w 2510"/>
                <a:gd name="T3" fmla="*/ 2509 h 5018"/>
                <a:gd name="T4" fmla="*/ 0 w 2510"/>
                <a:gd name="T5" fmla="*/ 5018 h 5018"/>
                <a:gd name="T6" fmla="*/ 0 w 2510"/>
                <a:gd name="T7" fmla="*/ 4493 h 5018"/>
                <a:gd name="T8" fmla="*/ 1985 w 2510"/>
                <a:gd name="T9" fmla="*/ 2509 h 5018"/>
                <a:gd name="T10" fmla="*/ 0 w 2510"/>
                <a:gd name="T11" fmla="*/ 525 h 5018"/>
                <a:gd name="T12" fmla="*/ 0 w 2510"/>
                <a:gd name="T13" fmla="*/ 0 h 5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0" h="5018">
                  <a:moveTo>
                    <a:pt x="0" y="0"/>
                  </a:moveTo>
                  <a:cubicBezTo>
                    <a:pt x="1386" y="0"/>
                    <a:pt x="2510" y="1124"/>
                    <a:pt x="2510" y="2509"/>
                  </a:cubicBezTo>
                  <a:cubicBezTo>
                    <a:pt x="2510" y="3895"/>
                    <a:pt x="1386" y="5018"/>
                    <a:pt x="0" y="5018"/>
                  </a:cubicBezTo>
                  <a:lnTo>
                    <a:pt x="0" y="4493"/>
                  </a:lnTo>
                  <a:cubicBezTo>
                    <a:pt x="1096" y="4493"/>
                    <a:pt x="1985" y="3605"/>
                    <a:pt x="1985" y="2509"/>
                  </a:cubicBezTo>
                  <a:cubicBezTo>
                    <a:pt x="1985" y="1413"/>
                    <a:pt x="109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891"/>
            </a:solidFill>
            <a:ln w="0">
              <a:solidFill>
                <a:srgbClr val="5B9BD5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 rot="10800000">
            <a:off x="9505072" y="2111584"/>
            <a:ext cx="2626724" cy="3204765"/>
            <a:chOff x="0" y="816666"/>
            <a:chExt cx="2400387" cy="3125355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59AB366-6FCA-4986-9A98-D97C21D4B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403" y="1114520"/>
              <a:ext cx="1376864" cy="1401571"/>
            </a:xfrm>
            <a:prstGeom prst="line">
              <a:avLst/>
            </a:prstGeom>
            <a:noFill/>
            <a:ln w="152400" cap="flat" cmpd="sng" algn="ctr">
              <a:solidFill>
                <a:srgbClr val="44546A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C1699F5-1DC8-4113-B588-236A240CA6C4}"/>
                </a:ext>
              </a:extLst>
            </p:cNvPr>
            <p:cNvSpPr/>
            <p:nvPr/>
          </p:nvSpPr>
          <p:spPr>
            <a:xfrm>
              <a:off x="1741802" y="816666"/>
              <a:ext cx="658585" cy="658586"/>
            </a:xfrm>
            <a:prstGeom prst="ellipse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B Titr" panose="00000700000000000000" pitchFamily="2" charset="-78"/>
                </a:rPr>
                <a:t> </a:t>
              </a:r>
              <a:endPara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id="{F97732AB-0082-4ABC-918C-96155373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10827"/>
              <a:ext cx="965597" cy="1931194"/>
            </a:xfrm>
            <a:custGeom>
              <a:avLst/>
              <a:gdLst>
                <a:gd name="T0" fmla="*/ 0 w 1985"/>
                <a:gd name="T1" fmla="*/ 0 h 3968"/>
                <a:gd name="T2" fmla="*/ 1985 w 1985"/>
                <a:gd name="T3" fmla="*/ 1984 h 3968"/>
                <a:gd name="T4" fmla="*/ 0 w 1985"/>
                <a:gd name="T5" fmla="*/ 3968 h 3968"/>
                <a:gd name="T6" fmla="*/ 0 w 1985"/>
                <a:gd name="T7" fmla="*/ 3443 h 3968"/>
                <a:gd name="T8" fmla="*/ 1460 w 1985"/>
                <a:gd name="T9" fmla="*/ 1984 h 3968"/>
                <a:gd name="T10" fmla="*/ 0 w 1985"/>
                <a:gd name="T11" fmla="*/ 525 h 3968"/>
                <a:gd name="T12" fmla="*/ 0 w 1985"/>
                <a:gd name="T13" fmla="*/ 0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5" h="3968">
                  <a:moveTo>
                    <a:pt x="0" y="0"/>
                  </a:moveTo>
                  <a:cubicBezTo>
                    <a:pt x="1096" y="0"/>
                    <a:pt x="1985" y="888"/>
                    <a:pt x="1985" y="1984"/>
                  </a:cubicBezTo>
                  <a:cubicBezTo>
                    <a:pt x="1985" y="3080"/>
                    <a:pt x="1096" y="3968"/>
                    <a:pt x="0" y="3968"/>
                  </a:cubicBezTo>
                  <a:lnTo>
                    <a:pt x="0" y="3443"/>
                  </a:lnTo>
                  <a:cubicBezTo>
                    <a:pt x="806" y="3443"/>
                    <a:pt x="1460" y="2790"/>
                    <a:pt x="1460" y="1984"/>
                  </a:cubicBezTo>
                  <a:cubicBezTo>
                    <a:pt x="1460" y="1178"/>
                    <a:pt x="80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3D4D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" name="Rectangle: Rounded Corners 4">
            <a:extLst>
              <a:ext uri="{FF2B5EF4-FFF2-40B4-BE49-F238E27FC236}">
                <a16:creationId xmlns:a16="http://schemas.microsoft.com/office/drawing/2014/main" id="{17E02E3D-FFB4-421E-9C96-83F76BCBAC9B}"/>
              </a:ext>
            </a:extLst>
          </p:cNvPr>
          <p:cNvSpPr/>
          <p:nvPr/>
        </p:nvSpPr>
        <p:spPr>
          <a:xfrm>
            <a:off x="3051378" y="39850"/>
            <a:ext cx="4634820" cy="687562"/>
          </a:xfrm>
          <a:prstGeom prst="round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نتایج تحقیق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4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9850" y="5929146"/>
            <a:ext cx="12269912" cy="1221820"/>
            <a:chOff x="0" y="5636180"/>
            <a:chExt cx="12269912" cy="12218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39823F-9D97-45D5-B922-30C290CD8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732178"/>
              <a:ext cx="12269912" cy="1125822"/>
            </a:xfrm>
            <a:prstGeom prst="rect">
              <a:avLst/>
            </a:prstGeom>
            <a:solidFill>
              <a:srgbClr val="2C4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129" y="5636180"/>
              <a:ext cx="11494871" cy="1131345"/>
              <a:chOff x="715382" y="5552575"/>
              <a:chExt cx="11494871" cy="1131345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420264" y="5598263"/>
                <a:ext cx="2200692" cy="64806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+mn-cs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5382" y="5552575"/>
                <a:ext cx="11494871" cy="1131345"/>
                <a:chOff x="715382" y="5552575"/>
                <a:chExt cx="11494871" cy="1131345"/>
              </a:xfrm>
            </p:grpSpPr>
            <p:sp>
              <p:nvSpPr>
                <p:cNvPr id="2" name="Flowchart: Data 1"/>
                <p:cNvSpPr/>
                <p:nvPr/>
              </p:nvSpPr>
              <p:spPr>
                <a:xfrm>
                  <a:off x="10009561" y="557867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lowchart: Data 26"/>
                <p:cNvSpPr/>
                <p:nvPr/>
              </p:nvSpPr>
              <p:spPr>
                <a:xfrm>
                  <a:off x="8125146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lowchart: Data 27"/>
                <p:cNvSpPr/>
                <p:nvPr/>
              </p:nvSpPr>
              <p:spPr>
                <a:xfrm>
                  <a:off x="6257923" y="560239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lowchart: Data 32"/>
                <p:cNvSpPr/>
                <p:nvPr/>
              </p:nvSpPr>
              <p:spPr>
                <a:xfrm>
                  <a:off x="2567823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715382" y="5583333"/>
                  <a:ext cx="2200692" cy="648069"/>
                </a:xfrm>
                <a:prstGeom prst="flowChartInputOutput">
                  <a:avLst/>
                </a:prstGeom>
                <a:solidFill>
                  <a:srgbClr val="B8E6E4"/>
                </a:solidFill>
                <a:ln>
                  <a:solidFill>
                    <a:srgbClr val="B8E6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ignika Negative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449544" y="5608970"/>
                  <a:ext cx="13035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بیان مسئله</a:t>
                  </a:r>
                  <a:endPara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82423" y="5986437"/>
                  <a:ext cx="776845" cy="623718"/>
                </a:xfrm>
                <a:prstGeom prst="rect">
                  <a:avLst/>
                </a:prstGeom>
              </p:spPr>
            </p:pic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46C3FFFC-8AF1-4A0F-98A0-43BAAC4CA1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94912" y="5602398"/>
                  <a:ext cx="159271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روش تحقیق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8" name="Rectangle 23">
                  <a:extLst>
                    <a:ext uri="{FF2B5EF4-FFF2-40B4-BE49-F238E27FC236}">
                      <a16:creationId xmlns:a16="http://schemas.microsoft.com/office/drawing/2014/main" id="{BE546521-DD0A-42FC-9FE6-9926EC2ED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11666" y="5594912"/>
                  <a:ext cx="1919340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نتایج و </a:t>
                  </a: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یافته‌ها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EA5FF548-6EAF-44BC-A4A0-366D06CB25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3149" y="5568405"/>
                  <a:ext cx="1690898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نتیجه‌گیری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ACA58D9F-25BB-42EB-A7B8-180F0EBF3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29231" y="5552575"/>
                  <a:ext cx="1899872" cy="7182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7467D"/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پیشنهادات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7467D"/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24AB9C4D-7FA6-4C7F-9CC0-3945EA5C8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56584" y="5598069"/>
                  <a:ext cx="159308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ignika Negative"/>
                      <a:ea typeface="+mn-ea"/>
                      <a:cs typeface="B Titr" panose="00000700000000000000" pitchFamily="2" charset="-78"/>
                    </a:rPr>
                    <a:t>پیشینه تحقیق</a:t>
                  </a:r>
                  <a:endPara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ignika Negative"/>
                    <a:ea typeface="+mn-ea"/>
                    <a:cs typeface="B Titr" panose="00000700000000000000" pitchFamily="2" charset="-78"/>
                  </a:endParaRPr>
                </a:p>
              </p:txBody>
            </p:sp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32880">
                  <a:off x="6908610" y="5932931"/>
                  <a:ext cx="950280" cy="610374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0120" y="5849456"/>
                  <a:ext cx="891861" cy="716062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56510" y="5989161"/>
                  <a:ext cx="705658" cy="566563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3051" y="5959439"/>
                  <a:ext cx="717721" cy="576248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674376" y="5933255"/>
                  <a:ext cx="947613" cy="75066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6" name="Group 25"/>
          <p:cNvGrpSpPr/>
          <p:nvPr/>
        </p:nvGrpSpPr>
        <p:grpSpPr>
          <a:xfrm>
            <a:off x="-38417" y="5952859"/>
            <a:ext cx="1127938" cy="652847"/>
            <a:chOff x="1411782" y="1967543"/>
            <a:chExt cx="1127938" cy="65284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82" y="1967543"/>
              <a:ext cx="1127938" cy="65284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662845" y="2105172"/>
              <a:ext cx="33534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ika Negative"/>
                  <a:ea typeface="+mn-ea"/>
                  <a:cs typeface="B Titr" panose="00000700000000000000" pitchFamily="2" charset="-78"/>
                </a:rPr>
                <a:t>9</a:t>
              </a:r>
              <a:endPara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 rot="20939186">
            <a:off x="11112904" y="191867"/>
            <a:ext cx="25519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 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69" name="Rectangle: Rounded Corners 4">
            <a:extLst>
              <a:ext uri="{FF2B5EF4-FFF2-40B4-BE49-F238E27FC236}">
                <a16:creationId xmlns:a16="http://schemas.microsoft.com/office/drawing/2014/main" id="{17E02E3D-FFB4-421E-9C96-83F76BCBAC9B}"/>
              </a:ext>
            </a:extLst>
          </p:cNvPr>
          <p:cNvSpPr/>
          <p:nvPr/>
        </p:nvSpPr>
        <p:spPr>
          <a:xfrm>
            <a:off x="2692799" y="42266"/>
            <a:ext cx="5953474" cy="687562"/>
          </a:xfrm>
          <a:prstGeom prst="round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gnika Negative"/>
                <a:ea typeface="+mn-ea"/>
                <a:cs typeface="B Titr" panose="00000700000000000000" pitchFamily="2" charset="-78"/>
              </a:rPr>
              <a:t>پیشنهادات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gnika Negative"/>
              <a:ea typeface="+mn-ea"/>
              <a:cs typeface="B Titr" panose="00000700000000000000" pitchFamily="2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33181" y="1026434"/>
            <a:ext cx="7913555" cy="707886"/>
          </a:xfrm>
          <a:prstGeom prst="rect">
            <a:avLst/>
          </a:prstGeom>
          <a:solidFill>
            <a:srgbClr val="6DFF9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پیشنهاد اول تحقیق در اینجا نوشته می شود.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40347" y="1928619"/>
            <a:ext cx="7933020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پیشنهاد اول تحقیق در اینجا نوشته می شود.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312017" y="2867588"/>
            <a:ext cx="7942809" cy="707886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پیشنهاد اول تحقیق در اینجا نوشته می شود.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402931" y="3834619"/>
            <a:ext cx="7846512" cy="707886"/>
          </a:xfrm>
          <a:prstGeom prst="rect">
            <a:avLst/>
          </a:prstGeom>
          <a:solidFill>
            <a:srgbClr val="FF6D6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پیشنهاد اول تحقیق در اینجا نوشته می شود.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363758" y="4836783"/>
            <a:ext cx="7900660" cy="707886"/>
          </a:xfrm>
          <a:prstGeom prst="rect">
            <a:avLst/>
          </a:prstGeom>
          <a:solidFill>
            <a:srgbClr val="CCFF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/>
                <a:ea typeface="Calibri"/>
                <a:cs typeface="B Titr" panose="00000700000000000000" pitchFamily="2" charset="-78"/>
              </a:rPr>
              <a:t>پیشنهاد اول تحقیق در اینجا نوشته می شود.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Isosceles Triangle 74"/>
          <p:cNvSpPr/>
          <p:nvPr/>
        </p:nvSpPr>
        <p:spPr>
          <a:xfrm rot="16200000">
            <a:off x="9685407" y="1066869"/>
            <a:ext cx="447675" cy="717128"/>
          </a:xfrm>
          <a:prstGeom prst="triangle">
            <a:avLst/>
          </a:prstGeom>
          <a:solidFill>
            <a:srgbClr val="01FF56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5B9BD5"/>
            </a:extrusionClr>
            <a:contourClr>
              <a:srgbClr val="FFFF00"/>
            </a:contourClr>
          </a:sp3d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Isosceles Triangle 75"/>
          <p:cNvSpPr/>
          <p:nvPr/>
        </p:nvSpPr>
        <p:spPr>
          <a:xfrm rot="16200000">
            <a:off x="9655856" y="1952924"/>
            <a:ext cx="447675" cy="717128"/>
          </a:xfrm>
          <a:prstGeom prst="triangl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5B9BD5"/>
            </a:extrusionClr>
            <a:contourClr>
              <a:srgbClr val="FFFF00"/>
            </a:contourClr>
          </a:sp3d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Isosceles Triangle 76"/>
          <p:cNvSpPr/>
          <p:nvPr/>
        </p:nvSpPr>
        <p:spPr>
          <a:xfrm rot="16200000">
            <a:off x="9655855" y="2894836"/>
            <a:ext cx="447675" cy="717128"/>
          </a:xfrm>
          <a:prstGeom prst="triangl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5B9BD5"/>
            </a:extrusionClr>
            <a:contourClr>
              <a:srgbClr val="FFFF00"/>
            </a:contourClr>
          </a:sp3d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Isosceles Triangle 77"/>
          <p:cNvSpPr/>
          <p:nvPr/>
        </p:nvSpPr>
        <p:spPr>
          <a:xfrm rot="16200000">
            <a:off x="9685408" y="3774279"/>
            <a:ext cx="447675" cy="717128"/>
          </a:xfrm>
          <a:prstGeom prst="triangle">
            <a:avLst/>
          </a:prstGeom>
          <a:solidFill>
            <a:srgbClr val="FF00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5B9BD5"/>
            </a:extrusionClr>
            <a:contourClr>
              <a:srgbClr val="FFFF00"/>
            </a:contourClr>
          </a:sp3d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Isosceles Triangle 78"/>
          <p:cNvSpPr/>
          <p:nvPr/>
        </p:nvSpPr>
        <p:spPr>
          <a:xfrm rot="16200000">
            <a:off x="9685408" y="4793688"/>
            <a:ext cx="447675" cy="717128"/>
          </a:xfrm>
          <a:prstGeom prst="triangle">
            <a:avLst/>
          </a:prstGeom>
          <a:solidFill>
            <a:srgbClr val="CCFF66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5B9BD5"/>
            </a:extrusionClr>
            <a:contourClr>
              <a:srgbClr val="FFFF00"/>
            </a:contourClr>
          </a:sp3d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Viga"/>
        <a:ea typeface=""/>
        <a:cs typeface=""/>
      </a:majorFont>
      <a:minorFont>
        <a:latin typeface="Signika Negati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Widescreen</PresentationFormat>
  <Paragraphs>183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Arial Black</vt:lpstr>
      <vt:lpstr>B Koodak</vt:lpstr>
      <vt:lpstr>B Titr</vt:lpstr>
      <vt:lpstr>Calibri</vt:lpstr>
      <vt:lpstr>Calibri Light</vt:lpstr>
      <vt:lpstr>IranNastaliq</vt:lpstr>
      <vt:lpstr>Noto Sans</vt:lpstr>
      <vt:lpstr>Open Sans</vt:lpstr>
      <vt:lpstr>Signika Negative</vt:lpstr>
      <vt:lpstr>Times New Roman</vt:lpstr>
      <vt:lpstr>Viga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</dc:creator>
  <cp:lastModifiedBy>Arian</cp:lastModifiedBy>
  <cp:revision>1</cp:revision>
  <dcterms:created xsi:type="dcterms:W3CDTF">2022-10-14T07:12:43Z</dcterms:created>
  <dcterms:modified xsi:type="dcterms:W3CDTF">2022-10-14T07:13:01Z</dcterms:modified>
</cp:coreProperties>
</file>