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6"/>
  </p:notesMasterIdLst>
  <p:sldIdLst>
    <p:sldId id="260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  <a:srgbClr val="42AF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7" y="4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369729-8CEC-4976-A427-24AB05EE41B0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932D3A-BDAD-4E37-8159-9BA8287D47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014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932D3A-BDAD-4E37-8159-9BA8287D472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9499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32D3A-BDAD-4E37-8159-9BA8287D472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0870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" name="Google Shape;3348;geba3ee3d4b_8_158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49" name="Google Shape;3349;geba3ee3d4b_8_158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88771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C9F3F-8163-47BC-A326-7221BEEB1011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5B864-9431-4E0F-A5F2-D29A4B8FA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021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C9F3F-8163-47BC-A326-7221BEEB1011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5B864-9431-4E0F-A5F2-D29A4B8FA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16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C9F3F-8163-47BC-A326-7221BEEB1011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5B864-9431-4E0F-A5F2-D29A4B8FA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360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 slide">
    <p:spTree>
      <p:nvGrpSpPr>
        <p:cNvPr id="1" name="Shape 251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35497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2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" name="Google Shape;2519;p27"/>
          <p:cNvSpPr txBox="1">
            <a:spLocks noGrp="1"/>
          </p:cNvSpPr>
          <p:nvPr>
            <p:ph type="title"/>
          </p:nvPr>
        </p:nvSpPr>
        <p:spPr>
          <a:xfrm>
            <a:off x="1397800" y="431800"/>
            <a:ext cx="9396400" cy="64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55299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C9F3F-8163-47BC-A326-7221BEEB1011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5B864-9431-4E0F-A5F2-D29A4B8FA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558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C9F3F-8163-47BC-A326-7221BEEB1011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5B864-9431-4E0F-A5F2-D29A4B8FA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675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C9F3F-8163-47BC-A326-7221BEEB1011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5B864-9431-4E0F-A5F2-D29A4B8FA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711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C9F3F-8163-47BC-A326-7221BEEB1011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5B864-9431-4E0F-A5F2-D29A4B8FA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88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C9F3F-8163-47BC-A326-7221BEEB1011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5B864-9431-4E0F-A5F2-D29A4B8FA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34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C9F3F-8163-47BC-A326-7221BEEB1011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5B864-9431-4E0F-A5F2-D29A4B8FA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293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C9F3F-8163-47BC-A326-7221BEEB1011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5B864-9431-4E0F-A5F2-D29A4B8FA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602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C9F3F-8163-47BC-A326-7221BEEB1011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5B864-9431-4E0F-A5F2-D29A4B8FA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760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C9F3F-8163-47BC-A326-7221BEEB1011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5B864-9431-4E0F-A5F2-D29A4B8FA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134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2A47"/>
        </a:solidFill>
        <a:effectLst/>
      </p:bgPr>
    </p:bg>
    <p:spTree>
      <p:nvGrpSpPr>
        <p:cNvPr id="1" name="Shape 2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5" name="Google Shape;2515;p25"/>
          <p:cNvSpPr txBox="1">
            <a:spLocks noGrp="1"/>
          </p:cNvSpPr>
          <p:nvPr>
            <p:ph type="title"/>
          </p:nvPr>
        </p:nvSpPr>
        <p:spPr>
          <a:xfrm>
            <a:off x="1424133" y="1244600"/>
            <a:ext cx="9396400" cy="6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2516" name="Google Shape;2516;p25"/>
          <p:cNvSpPr txBox="1">
            <a:spLocks noGrp="1"/>
          </p:cNvSpPr>
          <p:nvPr>
            <p:ph type="body" idx="1"/>
          </p:nvPr>
        </p:nvSpPr>
        <p:spPr>
          <a:xfrm>
            <a:off x="1424133" y="2260600"/>
            <a:ext cx="9396400" cy="333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5495245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"/>
          <p:cNvSpPr>
            <a:spLocks/>
          </p:cNvSpPr>
          <p:nvPr/>
        </p:nvSpPr>
        <p:spPr bwMode="auto">
          <a:xfrm>
            <a:off x="2399846" y="2803695"/>
            <a:ext cx="1521279" cy="2623455"/>
          </a:xfrm>
          <a:custGeom>
            <a:avLst/>
            <a:gdLst>
              <a:gd name="T0" fmla="*/ 151 w 278"/>
              <a:gd name="T1" fmla="*/ 95 h 480"/>
              <a:gd name="T2" fmla="*/ 157 w 278"/>
              <a:gd name="T3" fmla="*/ 95 h 480"/>
              <a:gd name="T4" fmla="*/ 258 w 278"/>
              <a:gd name="T5" fmla="*/ 95 h 480"/>
              <a:gd name="T6" fmla="*/ 264 w 278"/>
              <a:gd name="T7" fmla="*/ 99 h 480"/>
              <a:gd name="T8" fmla="*/ 277 w 278"/>
              <a:gd name="T9" fmla="*/ 130 h 480"/>
              <a:gd name="T10" fmla="*/ 277 w 278"/>
              <a:gd name="T11" fmla="*/ 143 h 480"/>
              <a:gd name="T12" fmla="*/ 271 w 278"/>
              <a:gd name="T13" fmla="*/ 150 h 480"/>
              <a:gd name="T14" fmla="*/ 235 w 278"/>
              <a:gd name="T15" fmla="*/ 155 h 480"/>
              <a:gd name="T16" fmla="*/ 229 w 278"/>
              <a:gd name="T17" fmla="*/ 160 h 480"/>
              <a:gd name="T18" fmla="*/ 229 w 278"/>
              <a:gd name="T19" fmla="*/ 192 h 480"/>
              <a:gd name="T20" fmla="*/ 226 w 278"/>
              <a:gd name="T21" fmla="*/ 200 h 480"/>
              <a:gd name="T22" fmla="*/ 215 w 278"/>
              <a:gd name="T23" fmla="*/ 210 h 480"/>
              <a:gd name="T24" fmla="*/ 215 w 278"/>
              <a:gd name="T25" fmla="*/ 217 h 480"/>
              <a:gd name="T26" fmla="*/ 227 w 278"/>
              <a:gd name="T27" fmla="*/ 230 h 480"/>
              <a:gd name="T28" fmla="*/ 229 w 278"/>
              <a:gd name="T29" fmla="*/ 235 h 480"/>
              <a:gd name="T30" fmla="*/ 220 w 278"/>
              <a:gd name="T31" fmla="*/ 264 h 480"/>
              <a:gd name="T32" fmla="*/ 220 w 278"/>
              <a:gd name="T33" fmla="*/ 269 h 480"/>
              <a:gd name="T34" fmla="*/ 231 w 278"/>
              <a:gd name="T35" fmla="*/ 303 h 480"/>
              <a:gd name="T36" fmla="*/ 209 w 278"/>
              <a:gd name="T37" fmla="*/ 335 h 480"/>
              <a:gd name="T38" fmla="*/ 149 w 278"/>
              <a:gd name="T39" fmla="*/ 337 h 480"/>
              <a:gd name="T40" fmla="*/ 108 w 278"/>
              <a:gd name="T41" fmla="*/ 331 h 480"/>
              <a:gd name="T42" fmla="*/ 103 w 278"/>
              <a:gd name="T43" fmla="*/ 335 h 480"/>
              <a:gd name="T44" fmla="*/ 96 w 278"/>
              <a:gd name="T45" fmla="*/ 377 h 480"/>
              <a:gd name="T46" fmla="*/ 88 w 278"/>
              <a:gd name="T47" fmla="*/ 420 h 480"/>
              <a:gd name="T48" fmla="*/ 79 w 278"/>
              <a:gd name="T49" fmla="*/ 474 h 480"/>
              <a:gd name="T50" fmla="*/ 77 w 278"/>
              <a:gd name="T51" fmla="*/ 480 h 480"/>
              <a:gd name="T52" fmla="*/ 55 w 278"/>
              <a:gd name="T53" fmla="*/ 469 h 480"/>
              <a:gd name="T54" fmla="*/ 4 w 278"/>
              <a:gd name="T55" fmla="*/ 445 h 480"/>
              <a:gd name="T56" fmla="*/ 0 w 278"/>
              <a:gd name="T57" fmla="*/ 438 h 480"/>
              <a:gd name="T58" fmla="*/ 0 w 278"/>
              <a:gd name="T59" fmla="*/ 301 h 480"/>
              <a:gd name="T60" fmla="*/ 0 w 278"/>
              <a:gd name="T61" fmla="*/ 265 h 480"/>
              <a:gd name="T62" fmla="*/ 16 w 278"/>
              <a:gd name="T63" fmla="*/ 270 h 480"/>
              <a:gd name="T64" fmla="*/ 79 w 278"/>
              <a:gd name="T65" fmla="*/ 255 h 480"/>
              <a:gd name="T66" fmla="*/ 72 w 278"/>
              <a:gd name="T67" fmla="*/ 188 h 480"/>
              <a:gd name="T68" fmla="*/ 14 w 278"/>
              <a:gd name="T69" fmla="*/ 180 h 480"/>
              <a:gd name="T70" fmla="*/ 1 w 278"/>
              <a:gd name="T71" fmla="*/ 185 h 480"/>
              <a:gd name="T72" fmla="*/ 1 w 278"/>
              <a:gd name="T73" fmla="*/ 95 h 480"/>
              <a:gd name="T74" fmla="*/ 108 w 278"/>
              <a:gd name="T75" fmla="*/ 95 h 480"/>
              <a:gd name="T76" fmla="*/ 104 w 278"/>
              <a:gd name="T77" fmla="*/ 80 h 480"/>
              <a:gd name="T78" fmla="*/ 95 w 278"/>
              <a:gd name="T79" fmla="*/ 49 h 480"/>
              <a:gd name="T80" fmla="*/ 134 w 278"/>
              <a:gd name="T81" fmla="*/ 4 h 480"/>
              <a:gd name="T82" fmla="*/ 164 w 278"/>
              <a:gd name="T83" fmla="*/ 33 h 480"/>
              <a:gd name="T84" fmla="*/ 161 w 278"/>
              <a:gd name="T85" fmla="*/ 60 h 480"/>
              <a:gd name="T86" fmla="*/ 151 w 278"/>
              <a:gd name="T87" fmla="*/ 92 h 480"/>
              <a:gd name="T88" fmla="*/ 151 w 278"/>
              <a:gd name="T89" fmla="*/ 95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278" h="480">
                <a:moveTo>
                  <a:pt x="151" y="95"/>
                </a:moveTo>
                <a:cubicBezTo>
                  <a:pt x="153" y="95"/>
                  <a:pt x="155" y="95"/>
                  <a:pt x="157" y="95"/>
                </a:cubicBezTo>
                <a:cubicBezTo>
                  <a:pt x="191" y="95"/>
                  <a:pt x="224" y="95"/>
                  <a:pt x="258" y="95"/>
                </a:cubicBezTo>
                <a:cubicBezTo>
                  <a:pt x="261" y="95"/>
                  <a:pt x="263" y="96"/>
                  <a:pt x="264" y="99"/>
                </a:cubicBezTo>
                <a:cubicBezTo>
                  <a:pt x="268" y="109"/>
                  <a:pt x="273" y="120"/>
                  <a:pt x="277" y="130"/>
                </a:cubicBezTo>
                <a:cubicBezTo>
                  <a:pt x="278" y="134"/>
                  <a:pt x="278" y="139"/>
                  <a:pt x="277" y="143"/>
                </a:cubicBezTo>
                <a:cubicBezTo>
                  <a:pt x="277" y="146"/>
                  <a:pt x="273" y="149"/>
                  <a:pt x="271" y="150"/>
                </a:cubicBezTo>
                <a:cubicBezTo>
                  <a:pt x="259" y="154"/>
                  <a:pt x="247" y="156"/>
                  <a:pt x="235" y="155"/>
                </a:cubicBezTo>
                <a:cubicBezTo>
                  <a:pt x="230" y="154"/>
                  <a:pt x="229" y="156"/>
                  <a:pt x="229" y="160"/>
                </a:cubicBezTo>
                <a:cubicBezTo>
                  <a:pt x="230" y="170"/>
                  <a:pt x="230" y="181"/>
                  <a:pt x="229" y="192"/>
                </a:cubicBezTo>
                <a:cubicBezTo>
                  <a:pt x="229" y="195"/>
                  <a:pt x="228" y="198"/>
                  <a:pt x="226" y="200"/>
                </a:cubicBezTo>
                <a:cubicBezTo>
                  <a:pt x="223" y="203"/>
                  <a:pt x="219" y="207"/>
                  <a:pt x="215" y="210"/>
                </a:cubicBezTo>
                <a:cubicBezTo>
                  <a:pt x="212" y="213"/>
                  <a:pt x="212" y="214"/>
                  <a:pt x="215" y="217"/>
                </a:cubicBezTo>
                <a:cubicBezTo>
                  <a:pt x="219" y="221"/>
                  <a:pt x="224" y="225"/>
                  <a:pt x="227" y="230"/>
                </a:cubicBezTo>
                <a:cubicBezTo>
                  <a:pt x="229" y="231"/>
                  <a:pt x="229" y="234"/>
                  <a:pt x="229" y="235"/>
                </a:cubicBezTo>
                <a:cubicBezTo>
                  <a:pt x="226" y="245"/>
                  <a:pt x="223" y="254"/>
                  <a:pt x="220" y="264"/>
                </a:cubicBezTo>
                <a:cubicBezTo>
                  <a:pt x="219" y="266"/>
                  <a:pt x="219" y="268"/>
                  <a:pt x="220" y="269"/>
                </a:cubicBezTo>
                <a:cubicBezTo>
                  <a:pt x="225" y="280"/>
                  <a:pt x="229" y="291"/>
                  <a:pt x="231" y="303"/>
                </a:cubicBezTo>
                <a:cubicBezTo>
                  <a:pt x="233" y="318"/>
                  <a:pt x="227" y="332"/>
                  <a:pt x="209" y="335"/>
                </a:cubicBezTo>
                <a:cubicBezTo>
                  <a:pt x="189" y="338"/>
                  <a:pt x="169" y="338"/>
                  <a:pt x="149" y="337"/>
                </a:cubicBezTo>
                <a:cubicBezTo>
                  <a:pt x="136" y="336"/>
                  <a:pt x="122" y="333"/>
                  <a:pt x="108" y="331"/>
                </a:cubicBezTo>
                <a:cubicBezTo>
                  <a:pt x="105" y="331"/>
                  <a:pt x="103" y="331"/>
                  <a:pt x="103" y="335"/>
                </a:cubicBezTo>
                <a:cubicBezTo>
                  <a:pt x="101" y="349"/>
                  <a:pt x="98" y="363"/>
                  <a:pt x="96" y="377"/>
                </a:cubicBezTo>
                <a:cubicBezTo>
                  <a:pt x="93" y="391"/>
                  <a:pt x="91" y="405"/>
                  <a:pt x="88" y="420"/>
                </a:cubicBezTo>
                <a:cubicBezTo>
                  <a:pt x="85" y="438"/>
                  <a:pt x="82" y="456"/>
                  <a:pt x="79" y="474"/>
                </a:cubicBezTo>
                <a:cubicBezTo>
                  <a:pt x="78" y="476"/>
                  <a:pt x="78" y="477"/>
                  <a:pt x="77" y="480"/>
                </a:cubicBezTo>
                <a:cubicBezTo>
                  <a:pt x="70" y="476"/>
                  <a:pt x="62" y="473"/>
                  <a:pt x="55" y="469"/>
                </a:cubicBezTo>
                <a:cubicBezTo>
                  <a:pt x="38" y="461"/>
                  <a:pt x="21" y="453"/>
                  <a:pt x="4" y="445"/>
                </a:cubicBezTo>
                <a:cubicBezTo>
                  <a:pt x="0" y="443"/>
                  <a:pt x="0" y="441"/>
                  <a:pt x="0" y="438"/>
                </a:cubicBezTo>
                <a:cubicBezTo>
                  <a:pt x="0" y="392"/>
                  <a:pt x="0" y="347"/>
                  <a:pt x="0" y="301"/>
                </a:cubicBezTo>
                <a:cubicBezTo>
                  <a:pt x="0" y="289"/>
                  <a:pt x="0" y="277"/>
                  <a:pt x="0" y="265"/>
                </a:cubicBezTo>
                <a:cubicBezTo>
                  <a:pt x="6" y="266"/>
                  <a:pt x="11" y="268"/>
                  <a:pt x="16" y="270"/>
                </a:cubicBezTo>
                <a:cubicBezTo>
                  <a:pt x="39" y="278"/>
                  <a:pt x="64" y="273"/>
                  <a:pt x="79" y="255"/>
                </a:cubicBezTo>
                <a:cubicBezTo>
                  <a:pt x="98" y="233"/>
                  <a:pt x="93" y="204"/>
                  <a:pt x="72" y="188"/>
                </a:cubicBezTo>
                <a:cubicBezTo>
                  <a:pt x="54" y="174"/>
                  <a:pt x="35" y="173"/>
                  <a:pt x="14" y="180"/>
                </a:cubicBezTo>
                <a:cubicBezTo>
                  <a:pt x="10" y="182"/>
                  <a:pt x="5" y="183"/>
                  <a:pt x="1" y="185"/>
                </a:cubicBezTo>
                <a:cubicBezTo>
                  <a:pt x="1" y="155"/>
                  <a:pt x="1" y="125"/>
                  <a:pt x="1" y="95"/>
                </a:cubicBezTo>
                <a:cubicBezTo>
                  <a:pt x="36" y="95"/>
                  <a:pt x="72" y="95"/>
                  <a:pt x="108" y="95"/>
                </a:cubicBezTo>
                <a:cubicBezTo>
                  <a:pt x="107" y="90"/>
                  <a:pt x="105" y="85"/>
                  <a:pt x="104" y="80"/>
                </a:cubicBezTo>
                <a:cubicBezTo>
                  <a:pt x="101" y="70"/>
                  <a:pt x="97" y="59"/>
                  <a:pt x="95" y="49"/>
                </a:cubicBezTo>
                <a:cubicBezTo>
                  <a:pt x="90" y="28"/>
                  <a:pt x="106" y="0"/>
                  <a:pt x="134" y="4"/>
                </a:cubicBezTo>
                <a:cubicBezTo>
                  <a:pt x="148" y="5"/>
                  <a:pt x="159" y="16"/>
                  <a:pt x="164" y="33"/>
                </a:cubicBezTo>
                <a:cubicBezTo>
                  <a:pt x="166" y="42"/>
                  <a:pt x="164" y="51"/>
                  <a:pt x="161" y="60"/>
                </a:cubicBezTo>
                <a:cubicBezTo>
                  <a:pt x="158" y="71"/>
                  <a:pt x="155" y="81"/>
                  <a:pt x="151" y="92"/>
                </a:cubicBezTo>
                <a:cubicBezTo>
                  <a:pt x="151" y="92"/>
                  <a:pt x="151" y="93"/>
                  <a:pt x="151" y="95"/>
                </a:cubicBezTo>
                <a:close/>
              </a:path>
            </a:pathLst>
          </a:custGeom>
          <a:solidFill>
            <a:srgbClr val="C2C92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B Nazanin" panose="00000400000000000000" pitchFamily="2" charset="-78"/>
            </a:endParaRPr>
          </a:p>
        </p:txBody>
      </p:sp>
      <p:sp>
        <p:nvSpPr>
          <p:cNvPr id="6" name="Freeform 6"/>
          <p:cNvSpPr>
            <a:spLocks/>
          </p:cNvSpPr>
          <p:nvPr/>
        </p:nvSpPr>
        <p:spPr bwMode="auto">
          <a:xfrm>
            <a:off x="949325" y="1595381"/>
            <a:ext cx="1379764" cy="2174421"/>
          </a:xfrm>
          <a:custGeom>
            <a:avLst/>
            <a:gdLst>
              <a:gd name="T0" fmla="*/ 251 w 252"/>
              <a:gd name="T1" fmla="*/ 132 h 398"/>
              <a:gd name="T2" fmla="*/ 230 w 252"/>
              <a:gd name="T3" fmla="*/ 125 h 398"/>
              <a:gd name="T4" fmla="*/ 163 w 252"/>
              <a:gd name="T5" fmla="*/ 158 h 398"/>
              <a:gd name="T6" fmla="*/ 190 w 252"/>
              <a:gd name="T7" fmla="*/ 215 h 398"/>
              <a:gd name="T8" fmla="*/ 236 w 252"/>
              <a:gd name="T9" fmla="*/ 217 h 398"/>
              <a:gd name="T10" fmla="*/ 251 w 252"/>
              <a:gd name="T11" fmla="*/ 212 h 398"/>
              <a:gd name="T12" fmla="*/ 251 w 252"/>
              <a:gd name="T13" fmla="*/ 302 h 398"/>
              <a:gd name="T14" fmla="*/ 245 w 252"/>
              <a:gd name="T15" fmla="*/ 302 h 398"/>
              <a:gd name="T16" fmla="*/ 149 w 252"/>
              <a:gd name="T17" fmla="*/ 302 h 398"/>
              <a:gd name="T18" fmla="*/ 145 w 252"/>
              <a:gd name="T19" fmla="*/ 308 h 398"/>
              <a:gd name="T20" fmla="*/ 156 w 252"/>
              <a:gd name="T21" fmla="*/ 345 h 398"/>
              <a:gd name="T22" fmla="*/ 132 w 252"/>
              <a:gd name="T23" fmla="*/ 393 h 398"/>
              <a:gd name="T24" fmla="*/ 94 w 252"/>
              <a:gd name="T25" fmla="*/ 379 h 398"/>
              <a:gd name="T26" fmla="*/ 89 w 252"/>
              <a:gd name="T27" fmla="*/ 341 h 398"/>
              <a:gd name="T28" fmla="*/ 100 w 252"/>
              <a:gd name="T29" fmla="*/ 306 h 398"/>
              <a:gd name="T30" fmla="*/ 98 w 252"/>
              <a:gd name="T31" fmla="*/ 302 h 398"/>
              <a:gd name="T32" fmla="*/ 95 w 252"/>
              <a:gd name="T33" fmla="*/ 302 h 398"/>
              <a:gd name="T34" fmla="*/ 18 w 252"/>
              <a:gd name="T35" fmla="*/ 302 h 398"/>
              <a:gd name="T36" fmla="*/ 10 w 252"/>
              <a:gd name="T37" fmla="*/ 297 h 398"/>
              <a:gd name="T38" fmla="*/ 3 w 252"/>
              <a:gd name="T39" fmla="*/ 255 h 398"/>
              <a:gd name="T40" fmla="*/ 2 w 252"/>
              <a:gd name="T41" fmla="*/ 197 h 398"/>
              <a:gd name="T42" fmla="*/ 53 w 252"/>
              <a:gd name="T43" fmla="*/ 70 h 398"/>
              <a:gd name="T44" fmla="*/ 112 w 252"/>
              <a:gd name="T45" fmla="*/ 29 h 398"/>
              <a:gd name="T46" fmla="*/ 170 w 252"/>
              <a:gd name="T47" fmla="*/ 9 h 398"/>
              <a:gd name="T48" fmla="*/ 233 w 252"/>
              <a:gd name="T49" fmla="*/ 1 h 398"/>
              <a:gd name="T50" fmla="*/ 248 w 252"/>
              <a:gd name="T51" fmla="*/ 0 h 398"/>
              <a:gd name="T52" fmla="*/ 252 w 252"/>
              <a:gd name="T53" fmla="*/ 4 h 398"/>
              <a:gd name="T54" fmla="*/ 251 w 252"/>
              <a:gd name="T55" fmla="*/ 131 h 398"/>
              <a:gd name="T56" fmla="*/ 251 w 252"/>
              <a:gd name="T57" fmla="*/ 132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52" h="398">
                <a:moveTo>
                  <a:pt x="251" y="132"/>
                </a:moveTo>
                <a:cubicBezTo>
                  <a:pt x="244" y="130"/>
                  <a:pt x="237" y="128"/>
                  <a:pt x="230" y="125"/>
                </a:cubicBezTo>
                <a:cubicBezTo>
                  <a:pt x="203" y="117"/>
                  <a:pt x="172" y="131"/>
                  <a:pt x="163" y="158"/>
                </a:cubicBezTo>
                <a:cubicBezTo>
                  <a:pt x="156" y="182"/>
                  <a:pt x="168" y="205"/>
                  <a:pt x="190" y="215"/>
                </a:cubicBezTo>
                <a:cubicBezTo>
                  <a:pt x="205" y="223"/>
                  <a:pt x="221" y="222"/>
                  <a:pt x="236" y="217"/>
                </a:cubicBezTo>
                <a:cubicBezTo>
                  <a:pt x="241" y="215"/>
                  <a:pt x="246" y="214"/>
                  <a:pt x="251" y="212"/>
                </a:cubicBezTo>
                <a:cubicBezTo>
                  <a:pt x="251" y="242"/>
                  <a:pt x="251" y="272"/>
                  <a:pt x="251" y="302"/>
                </a:cubicBezTo>
                <a:cubicBezTo>
                  <a:pt x="249" y="302"/>
                  <a:pt x="247" y="302"/>
                  <a:pt x="245" y="302"/>
                </a:cubicBezTo>
                <a:cubicBezTo>
                  <a:pt x="213" y="302"/>
                  <a:pt x="181" y="302"/>
                  <a:pt x="149" y="302"/>
                </a:cubicBezTo>
                <a:cubicBezTo>
                  <a:pt x="143" y="302"/>
                  <a:pt x="143" y="302"/>
                  <a:pt x="145" y="308"/>
                </a:cubicBezTo>
                <a:cubicBezTo>
                  <a:pt x="149" y="320"/>
                  <a:pt x="153" y="332"/>
                  <a:pt x="156" y="345"/>
                </a:cubicBezTo>
                <a:cubicBezTo>
                  <a:pt x="161" y="365"/>
                  <a:pt x="153" y="386"/>
                  <a:pt x="132" y="393"/>
                </a:cubicBezTo>
                <a:cubicBezTo>
                  <a:pt x="118" y="398"/>
                  <a:pt x="103" y="394"/>
                  <a:pt x="94" y="379"/>
                </a:cubicBezTo>
                <a:cubicBezTo>
                  <a:pt x="86" y="367"/>
                  <a:pt x="85" y="354"/>
                  <a:pt x="89" y="341"/>
                </a:cubicBezTo>
                <a:cubicBezTo>
                  <a:pt x="93" y="329"/>
                  <a:pt x="97" y="317"/>
                  <a:pt x="100" y="306"/>
                </a:cubicBezTo>
                <a:cubicBezTo>
                  <a:pt x="100" y="305"/>
                  <a:pt x="99" y="303"/>
                  <a:pt x="98" y="302"/>
                </a:cubicBezTo>
                <a:cubicBezTo>
                  <a:pt x="97" y="302"/>
                  <a:pt x="96" y="302"/>
                  <a:pt x="95" y="302"/>
                </a:cubicBezTo>
                <a:cubicBezTo>
                  <a:pt x="69" y="302"/>
                  <a:pt x="43" y="302"/>
                  <a:pt x="18" y="302"/>
                </a:cubicBezTo>
                <a:cubicBezTo>
                  <a:pt x="13" y="302"/>
                  <a:pt x="11" y="301"/>
                  <a:pt x="10" y="297"/>
                </a:cubicBezTo>
                <a:cubicBezTo>
                  <a:pt x="8" y="283"/>
                  <a:pt x="4" y="269"/>
                  <a:pt x="3" y="255"/>
                </a:cubicBezTo>
                <a:cubicBezTo>
                  <a:pt x="2" y="236"/>
                  <a:pt x="0" y="216"/>
                  <a:pt x="2" y="197"/>
                </a:cubicBezTo>
                <a:cubicBezTo>
                  <a:pt x="5" y="149"/>
                  <a:pt x="19" y="106"/>
                  <a:pt x="53" y="70"/>
                </a:cubicBezTo>
                <a:cubicBezTo>
                  <a:pt x="70" y="53"/>
                  <a:pt x="90" y="39"/>
                  <a:pt x="112" y="29"/>
                </a:cubicBezTo>
                <a:cubicBezTo>
                  <a:pt x="130" y="20"/>
                  <a:pt x="150" y="13"/>
                  <a:pt x="170" y="9"/>
                </a:cubicBezTo>
                <a:cubicBezTo>
                  <a:pt x="191" y="4"/>
                  <a:pt x="212" y="2"/>
                  <a:pt x="233" y="1"/>
                </a:cubicBezTo>
                <a:cubicBezTo>
                  <a:pt x="238" y="1"/>
                  <a:pt x="243" y="0"/>
                  <a:pt x="248" y="0"/>
                </a:cubicBezTo>
                <a:cubicBezTo>
                  <a:pt x="250" y="0"/>
                  <a:pt x="252" y="1"/>
                  <a:pt x="252" y="4"/>
                </a:cubicBezTo>
                <a:cubicBezTo>
                  <a:pt x="252" y="46"/>
                  <a:pt x="252" y="88"/>
                  <a:pt x="251" y="131"/>
                </a:cubicBezTo>
                <a:cubicBezTo>
                  <a:pt x="251" y="131"/>
                  <a:pt x="251" y="131"/>
                  <a:pt x="251" y="132"/>
                </a:cubicBezTo>
                <a:close/>
              </a:path>
            </a:pathLst>
          </a:custGeom>
          <a:solidFill>
            <a:srgbClr val="CB1B4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B Nazanin" panose="00000400000000000000" pitchFamily="2" charset="-78"/>
            </a:endParaRPr>
          </a:p>
        </p:txBody>
      </p:sp>
      <p:sp>
        <p:nvSpPr>
          <p:cNvPr id="7" name="Freeform 7"/>
          <p:cNvSpPr>
            <a:spLocks/>
          </p:cNvSpPr>
          <p:nvPr/>
        </p:nvSpPr>
        <p:spPr bwMode="auto">
          <a:xfrm>
            <a:off x="1896382" y="1600824"/>
            <a:ext cx="1894113" cy="1646464"/>
          </a:xfrm>
          <a:custGeom>
            <a:avLst/>
            <a:gdLst>
              <a:gd name="T0" fmla="*/ 346 w 346"/>
              <a:gd name="T1" fmla="*/ 301 h 301"/>
              <a:gd name="T2" fmla="*/ 261 w 346"/>
              <a:gd name="T3" fmla="*/ 301 h 301"/>
              <a:gd name="T4" fmla="*/ 267 w 346"/>
              <a:gd name="T5" fmla="*/ 282 h 301"/>
              <a:gd name="T6" fmla="*/ 253 w 346"/>
              <a:gd name="T7" fmla="*/ 223 h 301"/>
              <a:gd name="T8" fmla="*/ 179 w 346"/>
              <a:gd name="T9" fmla="*/ 236 h 301"/>
              <a:gd name="T10" fmla="*/ 178 w 346"/>
              <a:gd name="T11" fmla="*/ 290 h 301"/>
              <a:gd name="T12" fmla="*/ 179 w 346"/>
              <a:gd name="T13" fmla="*/ 293 h 301"/>
              <a:gd name="T14" fmla="*/ 181 w 346"/>
              <a:gd name="T15" fmla="*/ 301 h 301"/>
              <a:gd name="T16" fmla="*/ 92 w 346"/>
              <a:gd name="T17" fmla="*/ 301 h 301"/>
              <a:gd name="T18" fmla="*/ 92 w 346"/>
              <a:gd name="T19" fmla="*/ 192 h 301"/>
              <a:gd name="T20" fmla="*/ 71 w 346"/>
              <a:gd name="T21" fmla="*/ 199 h 301"/>
              <a:gd name="T22" fmla="*/ 35 w 346"/>
              <a:gd name="T23" fmla="*/ 206 h 301"/>
              <a:gd name="T24" fmla="*/ 1 w 346"/>
              <a:gd name="T25" fmla="*/ 173 h 301"/>
              <a:gd name="T26" fmla="*/ 22 w 346"/>
              <a:gd name="T27" fmla="*/ 140 h 301"/>
              <a:gd name="T28" fmla="*/ 57 w 346"/>
              <a:gd name="T29" fmla="*/ 139 h 301"/>
              <a:gd name="T30" fmla="*/ 86 w 346"/>
              <a:gd name="T31" fmla="*/ 148 h 301"/>
              <a:gd name="T32" fmla="*/ 92 w 346"/>
              <a:gd name="T33" fmla="*/ 149 h 301"/>
              <a:gd name="T34" fmla="*/ 92 w 346"/>
              <a:gd name="T35" fmla="*/ 0 h 301"/>
              <a:gd name="T36" fmla="*/ 105 w 346"/>
              <a:gd name="T37" fmla="*/ 1 h 301"/>
              <a:gd name="T38" fmla="*/ 186 w 346"/>
              <a:gd name="T39" fmla="*/ 19 h 301"/>
              <a:gd name="T40" fmla="*/ 278 w 346"/>
              <a:gd name="T41" fmla="*/ 97 h 301"/>
              <a:gd name="T42" fmla="*/ 307 w 346"/>
              <a:gd name="T43" fmla="*/ 172 h 301"/>
              <a:gd name="T44" fmla="*/ 314 w 346"/>
              <a:gd name="T45" fmla="*/ 227 h 301"/>
              <a:gd name="T46" fmla="*/ 325 w 346"/>
              <a:gd name="T47" fmla="*/ 263 h 301"/>
              <a:gd name="T48" fmla="*/ 346 w 346"/>
              <a:gd name="T49" fmla="*/ 301 h 3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46" h="301">
                <a:moveTo>
                  <a:pt x="346" y="301"/>
                </a:moveTo>
                <a:cubicBezTo>
                  <a:pt x="318" y="301"/>
                  <a:pt x="290" y="301"/>
                  <a:pt x="261" y="301"/>
                </a:cubicBezTo>
                <a:cubicBezTo>
                  <a:pt x="263" y="294"/>
                  <a:pt x="265" y="288"/>
                  <a:pt x="267" y="282"/>
                </a:cubicBezTo>
                <a:cubicBezTo>
                  <a:pt x="274" y="261"/>
                  <a:pt x="269" y="237"/>
                  <a:pt x="253" y="223"/>
                </a:cubicBezTo>
                <a:cubicBezTo>
                  <a:pt x="229" y="200"/>
                  <a:pt x="195" y="208"/>
                  <a:pt x="179" y="236"/>
                </a:cubicBezTo>
                <a:cubicBezTo>
                  <a:pt x="170" y="254"/>
                  <a:pt x="171" y="272"/>
                  <a:pt x="178" y="290"/>
                </a:cubicBezTo>
                <a:cubicBezTo>
                  <a:pt x="179" y="291"/>
                  <a:pt x="179" y="292"/>
                  <a:pt x="179" y="293"/>
                </a:cubicBezTo>
                <a:cubicBezTo>
                  <a:pt x="180" y="295"/>
                  <a:pt x="181" y="298"/>
                  <a:pt x="181" y="301"/>
                </a:cubicBezTo>
                <a:cubicBezTo>
                  <a:pt x="152" y="301"/>
                  <a:pt x="122" y="301"/>
                  <a:pt x="92" y="301"/>
                </a:cubicBezTo>
                <a:cubicBezTo>
                  <a:pt x="92" y="265"/>
                  <a:pt x="92" y="229"/>
                  <a:pt x="92" y="192"/>
                </a:cubicBezTo>
                <a:cubicBezTo>
                  <a:pt x="84" y="195"/>
                  <a:pt x="78" y="197"/>
                  <a:pt x="71" y="199"/>
                </a:cubicBezTo>
                <a:cubicBezTo>
                  <a:pt x="59" y="203"/>
                  <a:pt x="48" y="208"/>
                  <a:pt x="35" y="206"/>
                </a:cubicBezTo>
                <a:cubicBezTo>
                  <a:pt x="18" y="203"/>
                  <a:pt x="4" y="192"/>
                  <a:pt x="1" y="173"/>
                </a:cubicBezTo>
                <a:cubicBezTo>
                  <a:pt x="0" y="160"/>
                  <a:pt x="10" y="145"/>
                  <a:pt x="22" y="140"/>
                </a:cubicBezTo>
                <a:cubicBezTo>
                  <a:pt x="34" y="135"/>
                  <a:pt x="45" y="135"/>
                  <a:pt x="57" y="139"/>
                </a:cubicBezTo>
                <a:cubicBezTo>
                  <a:pt x="67" y="142"/>
                  <a:pt x="76" y="145"/>
                  <a:pt x="86" y="148"/>
                </a:cubicBezTo>
                <a:cubicBezTo>
                  <a:pt x="88" y="148"/>
                  <a:pt x="90" y="149"/>
                  <a:pt x="92" y="149"/>
                </a:cubicBezTo>
                <a:cubicBezTo>
                  <a:pt x="92" y="99"/>
                  <a:pt x="92" y="50"/>
                  <a:pt x="92" y="0"/>
                </a:cubicBezTo>
                <a:cubicBezTo>
                  <a:pt x="97" y="0"/>
                  <a:pt x="101" y="0"/>
                  <a:pt x="105" y="1"/>
                </a:cubicBezTo>
                <a:cubicBezTo>
                  <a:pt x="133" y="3"/>
                  <a:pt x="160" y="8"/>
                  <a:pt x="186" y="19"/>
                </a:cubicBezTo>
                <a:cubicBezTo>
                  <a:pt x="225" y="35"/>
                  <a:pt x="256" y="61"/>
                  <a:pt x="278" y="97"/>
                </a:cubicBezTo>
                <a:cubicBezTo>
                  <a:pt x="292" y="120"/>
                  <a:pt x="302" y="146"/>
                  <a:pt x="307" y="172"/>
                </a:cubicBezTo>
                <a:cubicBezTo>
                  <a:pt x="311" y="190"/>
                  <a:pt x="313" y="209"/>
                  <a:pt x="314" y="227"/>
                </a:cubicBezTo>
                <a:cubicBezTo>
                  <a:pt x="315" y="240"/>
                  <a:pt x="319" y="252"/>
                  <a:pt x="325" y="263"/>
                </a:cubicBezTo>
                <a:cubicBezTo>
                  <a:pt x="332" y="275"/>
                  <a:pt x="339" y="288"/>
                  <a:pt x="346" y="301"/>
                </a:cubicBezTo>
                <a:close/>
              </a:path>
            </a:pathLst>
          </a:custGeom>
          <a:solidFill>
            <a:srgbClr val="42AFB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B Nazanin" panose="00000400000000000000" pitchFamily="2" charset="-78"/>
            </a:endParaRPr>
          </a:p>
        </p:txBody>
      </p:sp>
      <p:sp>
        <p:nvSpPr>
          <p:cNvPr id="8" name="Freeform 8"/>
          <p:cNvSpPr>
            <a:spLocks/>
          </p:cNvSpPr>
          <p:nvPr/>
        </p:nvSpPr>
        <p:spPr bwMode="auto">
          <a:xfrm>
            <a:off x="1036411" y="3323488"/>
            <a:ext cx="1807028" cy="1864178"/>
          </a:xfrm>
          <a:custGeom>
            <a:avLst/>
            <a:gdLst>
              <a:gd name="T0" fmla="*/ 145 w 330"/>
              <a:gd name="T1" fmla="*/ 0 h 341"/>
              <a:gd name="T2" fmla="*/ 235 w 330"/>
              <a:gd name="T3" fmla="*/ 0 h 341"/>
              <a:gd name="T4" fmla="*/ 235 w 330"/>
              <a:gd name="T5" fmla="*/ 108 h 341"/>
              <a:gd name="T6" fmla="*/ 255 w 330"/>
              <a:gd name="T7" fmla="*/ 102 h 341"/>
              <a:gd name="T8" fmla="*/ 281 w 330"/>
              <a:gd name="T9" fmla="*/ 95 h 341"/>
              <a:gd name="T10" fmla="*/ 323 w 330"/>
              <a:gd name="T11" fmla="*/ 116 h 341"/>
              <a:gd name="T12" fmla="*/ 309 w 330"/>
              <a:gd name="T13" fmla="*/ 159 h 341"/>
              <a:gd name="T14" fmla="*/ 272 w 330"/>
              <a:gd name="T15" fmla="*/ 163 h 341"/>
              <a:gd name="T16" fmla="*/ 236 w 330"/>
              <a:gd name="T17" fmla="*/ 151 h 341"/>
              <a:gd name="T18" fmla="*/ 236 w 330"/>
              <a:gd name="T19" fmla="*/ 341 h 341"/>
              <a:gd name="T20" fmla="*/ 219 w 330"/>
              <a:gd name="T21" fmla="*/ 334 h 341"/>
              <a:gd name="T22" fmla="*/ 154 w 330"/>
              <a:gd name="T23" fmla="*/ 303 h 341"/>
              <a:gd name="T24" fmla="*/ 91 w 330"/>
              <a:gd name="T25" fmla="*/ 272 h 341"/>
              <a:gd name="T26" fmla="*/ 64 w 330"/>
              <a:gd name="T27" fmla="*/ 260 h 341"/>
              <a:gd name="T28" fmla="*/ 60 w 330"/>
              <a:gd name="T29" fmla="*/ 253 h 341"/>
              <a:gd name="T30" fmla="*/ 63 w 330"/>
              <a:gd name="T31" fmla="*/ 153 h 341"/>
              <a:gd name="T32" fmla="*/ 62 w 330"/>
              <a:gd name="T33" fmla="*/ 119 h 341"/>
              <a:gd name="T34" fmla="*/ 58 w 330"/>
              <a:gd name="T35" fmla="*/ 109 h 341"/>
              <a:gd name="T36" fmla="*/ 13 w 330"/>
              <a:gd name="T37" fmla="*/ 35 h 341"/>
              <a:gd name="T38" fmla="*/ 0 w 330"/>
              <a:gd name="T39" fmla="*/ 0 h 341"/>
              <a:gd name="T40" fmla="*/ 67 w 330"/>
              <a:gd name="T41" fmla="*/ 0 h 341"/>
              <a:gd name="T42" fmla="*/ 62 w 330"/>
              <a:gd name="T43" fmla="*/ 16 h 341"/>
              <a:gd name="T44" fmla="*/ 69 w 330"/>
              <a:gd name="T45" fmla="*/ 73 h 341"/>
              <a:gd name="T46" fmla="*/ 147 w 330"/>
              <a:gd name="T47" fmla="*/ 68 h 341"/>
              <a:gd name="T48" fmla="*/ 151 w 330"/>
              <a:gd name="T49" fmla="*/ 17 h 341"/>
              <a:gd name="T50" fmla="*/ 145 w 330"/>
              <a:gd name="T51" fmla="*/ 0 h 3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330" h="341">
                <a:moveTo>
                  <a:pt x="145" y="0"/>
                </a:moveTo>
                <a:cubicBezTo>
                  <a:pt x="176" y="0"/>
                  <a:pt x="205" y="0"/>
                  <a:pt x="235" y="0"/>
                </a:cubicBezTo>
                <a:cubicBezTo>
                  <a:pt x="235" y="36"/>
                  <a:pt x="235" y="71"/>
                  <a:pt x="235" y="108"/>
                </a:cubicBezTo>
                <a:cubicBezTo>
                  <a:pt x="242" y="106"/>
                  <a:pt x="248" y="104"/>
                  <a:pt x="255" y="102"/>
                </a:cubicBezTo>
                <a:cubicBezTo>
                  <a:pt x="263" y="100"/>
                  <a:pt x="272" y="97"/>
                  <a:pt x="281" y="95"/>
                </a:cubicBezTo>
                <a:cubicBezTo>
                  <a:pt x="298" y="92"/>
                  <a:pt x="316" y="101"/>
                  <a:pt x="323" y="116"/>
                </a:cubicBezTo>
                <a:cubicBezTo>
                  <a:pt x="330" y="132"/>
                  <a:pt x="324" y="150"/>
                  <a:pt x="309" y="159"/>
                </a:cubicBezTo>
                <a:cubicBezTo>
                  <a:pt x="297" y="166"/>
                  <a:pt x="285" y="167"/>
                  <a:pt x="272" y="163"/>
                </a:cubicBezTo>
                <a:cubicBezTo>
                  <a:pt x="260" y="159"/>
                  <a:pt x="248" y="155"/>
                  <a:pt x="236" y="151"/>
                </a:cubicBezTo>
                <a:cubicBezTo>
                  <a:pt x="236" y="215"/>
                  <a:pt x="236" y="278"/>
                  <a:pt x="236" y="341"/>
                </a:cubicBezTo>
                <a:cubicBezTo>
                  <a:pt x="230" y="339"/>
                  <a:pt x="224" y="336"/>
                  <a:pt x="219" y="334"/>
                </a:cubicBezTo>
                <a:cubicBezTo>
                  <a:pt x="197" y="323"/>
                  <a:pt x="176" y="313"/>
                  <a:pt x="154" y="303"/>
                </a:cubicBezTo>
                <a:cubicBezTo>
                  <a:pt x="133" y="293"/>
                  <a:pt x="112" y="282"/>
                  <a:pt x="91" y="272"/>
                </a:cubicBezTo>
                <a:cubicBezTo>
                  <a:pt x="82" y="268"/>
                  <a:pt x="73" y="264"/>
                  <a:pt x="64" y="260"/>
                </a:cubicBezTo>
                <a:cubicBezTo>
                  <a:pt x="61" y="258"/>
                  <a:pt x="60" y="257"/>
                  <a:pt x="60" y="253"/>
                </a:cubicBezTo>
                <a:cubicBezTo>
                  <a:pt x="61" y="220"/>
                  <a:pt x="62" y="187"/>
                  <a:pt x="63" y="153"/>
                </a:cubicBezTo>
                <a:cubicBezTo>
                  <a:pt x="63" y="142"/>
                  <a:pt x="62" y="130"/>
                  <a:pt x="62" y="119"/>
                </a:cubicBezTo>
                <a:cubicBezTo>
                  <a:pt x="61" y="115"/>
                  <a:pt x="60" y="111"/>
                  <a:pt x="58" y="109"/>
                </a:cubicBezTo>
                <a:cubicBezTo>
                  <a:pt x="40" y="86"/>
                  <a:pt x="25" y="61"/>
                  <a:pt x="13" y="35"/>
                </a:cubicBezTo>
                <a:cubicBezTo>
                  <a:pt x="9" y="24"/>
                  <a:pt x="4" y="12"/>
                  <a:pt x="0" y="0"/>
                </a:cubicBezTo>
                <a:cubicBezTo>
                  <a:pt x="22" y="0"/>
                  <a:pt x="44" y="0"/>
                  <a:pt x="67" y="0"/>
                </a:cubicBezTo>
                <a:cubicBezTo>
                  <a:pt x="65" y="6"/>
                  <a:pt x="64" y="11"/>
                  <a:pt x="62" y="16"/>
                </a:cubicBezTo>
                <a:cubicBezTo>
                  <a:pt x="54" y="36"/>
                  <a:pt x="55" y="55"/>
                  <a:pt x="69" y="73"/>
                </a:cubicBezTo>
                <a:cubicBezTo>
                  <a:pt x="89" y="101"/>
                  <a:pt x="130" y="98"/>
                  <a:pt x="147" y="68"/>
                </a:cubicBezTo>
                <a:cubicBezTo>
                  <a:pt x="156" y="52"/>
                  <a:pt x="157" y="35"/>
                  <a:pt x="151" y="17"/>
                </a:cubicBezTo>
                <a:cubicBezTo>
                  <a:pt x="149" y="12"/>
                  <a:pt x="147" y="6"/>
                  <a:pt x="145" y="0"/>
                </a:cubicBezTo>
                <a:close/>
              </a:path>
            </a:pathLst>
          </a:custGeom>
          <a:solidFill>
            <a:srgbClr val="FCB41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latin typeface="Calibri" panose="020F0502020204030204"/>
              <a:ea typeface="+mn-ea"/>
              <a:cs typeface="B Nazanin" panose="00000400000000000000" pitchFamily="2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B0A9C50-B290-4C30-A65A-9D7AB111D154}"/>
              </a:ext>
            </a:extLst>
          </p:cNvPr>
          <p:cNvSpPr txBox="1"/>
          <p:nvPr/>
        </p:nvSpPr>
        <p:spPr>
          <a:xfrm>
            <a:off x="3150960" y="291503"/>
            <a:ext cx="54979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2AFB6"/>
                </a:solidFill>
                <a:effectLst/>
                <a:uLnTx/>
                <a:uFillTx/>
                <a:latin typeface="Noto Sans" panose="020B0502040504020204" pitchFamily="34"/>
                <a:ea typeface="Noto Sans" panose="020B0502040504020204" pitchFamily="34"/>
                <a:cs typeface="B Nazanin" panose="00000400000000000000" pitchFamily="2" charset="-78"/>
              </a:rPr>
              <a:t>اینفوگرافیک روانشناسی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42AFB6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B Nazanin" panose="00000400000000000000" pitchFamily="2" charset="-78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0624910" y="2852324"/>
            <a:ext cx="506366" cy="506366"/>
          </a:xfrm>
          <a:prstGeom prst="ellipse">
            <a:avLst/>
          </a:prstGeom>
          <a:solidFill>
            <a:srgbClr val="42AFB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B Nazanin" panose="00000400000000000000" pitchFamily="2" charset="-78"/>
              </a:rPr>
              <a:t>2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B Nazanin" panose="00000400000000000000" pitchFamily="2" charset="-78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0624910" y="1868992"/>
            <a:ext cx="506366" cy="506366"/>
          </a:xfrm>
          <a:prstGeom prst="ellipse">
            <a:avLst/>
          </a:prstGeom>
          <a:solidFill>
            <a:srgbClr val="CB1B4A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B Nazanin" panose="00000400000000000000" pitchFamily="2" charset="-78"/>
              </a:rPr>
              <a:t>1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B Nazanin" panose="00000400000000000000" pitchFamily="2" charset="-78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10624910" y="3795695"/>
            <a:ext cx="506366" cy="506366"/>
          </a:xfrm>
          <a:prstGeom prst="ellipse">
            <a:avLst/>
          </a:prstGeom>
          <a:solidFill>
            <a:srgbClr val="FCB41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B Nazanin" panose="00000400000000000000" pitchFamily="2" charset="-78"/>
              </a:rPr>
              <a:t>3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B Nazanin" panose="00000400000000000000" pitchFamily="2" charset="-78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10624910" y="4785916"/>
            <a:ext cx="506366" cy="506366"/>
          </a:xfrm>
          <a:prstGeom prst="ellipse">
            <a:avLst/>
          </a:prstGeom>
          <a:solidFill>
            <a:srgbClr val="C2C92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B Nazanin" panose="00000400000000000000" pitchFamily="2" charset="-78"/>
              </a:rPr>
              <a:t>4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B Nazanin" panose="00000400000000000000" pitchFamily="2" charset="-78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528910" y="1730020"/>
            <a:ext cx="588191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B Nazanin" panose="00000400000000000000" pitchFamily="2" charset="-78"/>
              </a:rPr>
              <a:t>لورم ایپسوم متن ساختگی با تولید سادگی نامفهوم از صنعت چاپ، و با استفاده از طراحان گرافیک است 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B Nazanin" panose="00000400000000000000" pitchFamily="2" charset="-78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528910" y="2722057"/>
            <a:ext cx="588191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B Nazanin" panose="00000400000000000000" pitchFamily="2" charset="-78"/>
              </a:rPr>
              <a:t>لورم ایپسوم متن ساختگی با تولید سادگی نامفهوم از صنعت چاپ، و با استفاده از طراحان گرافیک است 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B Nazanin" panose="00000400000000000000" pitchFamily="2" charset="-78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28910" y="3731327"/>
            <a:ext cx="588191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B Nazanin" panose="00000400000000000000" pitchFamily="2" charset="-78"/>
              </a:rPr>
              <a:t>لورم ایپسوم متن ساختگی با تولید سادگی نامفهوم از صنعت چاپ، و با استفاده از طراحان گرافیک است 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B Nazanin" panose="00000400000000000000" pitchFamily="2" charset="-78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528910" y="4719264"/>
            <a:ext cx="588191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B Nazanin" panose="00000400000000000000" pitchFamily="2" charset="-78"/>
              </a:rPr>
              <a:t>لورم ایپسوم متن ساختگی با تولید سادگی نامفهوم از صنعت چاپ، و با استفاده از طراحان گرافیک است 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83215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25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3" grpId="0" animBg="1"/>
      <p:bldP spid="14" grpId="0" animBg="1"/>
      <p:bldP spid="15" grpId="0" animBg="1"/>
      <p:bldP spid="16" grpId="0" animBg="1"/>
      <p:bldP spid="18" grpId="0"/>
      <p:bldP spid="19" grpId="0"/>
      <p:bldP spid="20" grpId="0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"/>
          <p:cNvSpPr>
            <a:spLocks/>
          </p:cNvSpPr>
          <p:nvPr/>
        </p:nvSpPr>
        <p:spPr bwMode="auto">
          <a:xfrm flipH="1">
            <a:off x="8648944" y="2609990"/>
            <a:ext cx="1559312" cy="2379453"/>
          </a:xfrm>
          <a:custGeom>
            <a:avLst/>
            <a:gdLst>
              <a:gd name="T0" fmla="*/ 151 w 278"/>
              <a:gd name="T1" fmla="*/ 95 h 480"/>
              <a:gd name="T2" fmla="*/ 157 w 278"/>
              <a:gd name="T3" fmla="*/ 95 h 480"/>
              <a:gd name="T4" fmla="*/ 258 w 278"/>
              <a:gd name="T5" fmla="*/ 95 h 480"/>
              <a:gd name="T6" fmla="*/ 264 w 278"/>
              <a:gd name="T7" fmla="*/ 99 h 480"/>
              <a:gd name="T8" fmla="*/ 277 w 278"/>
              <a:gd name="T9" fmla="*/ 130 h 480"/>
              <a:gd name="T10" fmla="*/ 277 w 278"/>
              <a:gd name="T11" fmla="*/ 143 h 480"/>
              <a:gd name="T12" fmla="*/ 271 w 278"/>
              <a:gd name="T13" fmla="*/ 150 h 480"/>
              <a:gd name="T14" fmla="*/ 235 w 278"/>
              <a:gd name="T15" fmla="*/ 155 h 480"/>
              <a:gd name="T16" fmla="*/ 229 w 278"/>
              <a:gd name="T17" fmla="*/ 160 h 480"/>
              <a:gd name="T18" fmla="*/ 229 w 278"/>
              <a:gd name="T19" fmla="*/ 192 h 480"/>
              <a:gd name="T20" fmla="*/ 226 w 278"/>
              <a:gd name="T21" fmla="*/ 200 h 480"/>
              <a:gd name="T22" fmla="*/ 215 w 278"/>
              <a:gd name="T23" fmla="*/ 210 h 480"/>
              <a:gd name="T24" fmla="*/ 215 w 278"/>
              <a:gd name="T25" fmla="*/ 217 h 480"/>
              <a:gd name="T26" fmla="*/ 227 w 278"/>
              <a:gd name="T27" fmla="*/ 230 h 480"/>
              <a:gd name="T28" fmla="*/ 229 w 278"/>
              <a:gd name="T29" fmla="*/ 235 h 480"/>
              <a:gd name="T30" fmla="*/ 220 w 278"/>
              <a:gd name="T31" fmla="*/ 264 h 480"/>
              <a:gd name="T32" fmla="*/ 220 w 278"/>
              <a:gd name="T33" fmla="*/ 269 h 480"/>
              <a:gd name="T34" fmla="*/ 231 w 278"/>
              <a:gd name="T35" fmla="*/ 303 h 480"/>
              <a:gd name="T36" fmla="*/ 209 w 278"/>
              <a:gd name="T37" fmla="*/ 335 h 480"/>
              <a:gd name="T38" fmla="*/ 149 w 278"/>
              <a:gd name="T39" fmla="*/ 337 h 480"/>
              <a:gd name="T40" fmla="*/ 108 w 278"/>
              <a:gd name="T41" fmla="*/ 331 h 480"/>
              <a:gd name="T42" fmla="*/ 103 w 278"/>
              <a:gd name="T43" fmla="*/ 335 h 480"/>
              <a:gd name="T44" fmla="*/ 96 w 278"/>
              <a:gd name="T45" fmla="*/ 377 h 480"/>
              <a:gd name="T46" fmla="*/ 88 w 278"/>
              <a:gd name="T47" fmla="*/ 420 h 480"/>
              <a:gd name="T48" fmla="*/ 79 w 278"/>
              <a:gd name="T49" fmla="*/ 474 h 480"/>
              <a:gd name="T50" fmla="*/ 77 w 278"/>
              <a:gd name="T51" fmla="*/ 480 h 480"/>
              <a:gd name="T52" fmla="*/ 55 w 278"/>
              <a:gd name="T53" fmla="*/ 469 h 480"/>
              <a:gd name="T54" fmla="*/ 4 w 278"/>
              <a:gd name="T55" fmla="*/ 445 h 480"/>
              <a:gd name="T56" fmla="*/ 0 w 278"/>
              <a:gd name="T57" fmla="*/ 438 h 480"/>
              <a:gd name="T58" fmla="*/ 0 w 278"/>
              <a:gd name="T59" fmla="*/ 301 h 480"/>
              <a:gd name="T60" fmla="*/ 0 w 278"/>
              <a:gd name="T61" fmla="*/ 265 h 480"/>
              <a:gd name="T62" fmla="*/ 16 w 278"/>
              <a:gd name="T63" fmla="*/ 270 h 480"/>
              <a:gd name="T64" fmla="*/ 79 w 278"/>
              <a:gd name="T65" fmla="*/ 255 h 480"/>
              <a:gd name="T66" fmla="*/ 72 w 278"/>
              <a:gd name="T67" fmla="*/ 188 h 480"/>
              <a:gd name="T68" fmla="*/ 14 w 278"/>
              <a:gd name="T69" fmla="*/ 180 h 480"/>
              <a:gd name="T70" fmla="*/ 1 w 278"/>
              <a:gd name="T71" fmla="*/ 185 h 480"/>
              <a:gd name="T72" fmla="*/ 1 w 278"/>
              <a:gd name="T73" fmla="*/ 95 h 480"/>
              <a:gd name="T74" fmla="*/ 108 w 278"/>
              <a:gd name="T75" fmla="*/ 95 h 480"/>
              <a:gd name="T76" fmla="*/ 104 w 278"/>
              <a:gd name="T77" fmla="*/ 80 h 480"/>
              <a:gd name="T78" fmla="*/ 95 w 278"/>
              <a:gd name="T79" fmla="*/ 49 h 480"/>
              <a:gd name="T80" fmla="*/ 134 w 278"/>
              <a:gd name="T81" fmla="*/ 4 h 480"/>
              <a:gd name="T82" fmla="*/ 164 w 278"/>
              <a:gd name="T83" fmla="*/ 33 h 480"/>
              <a:gd name="T84" fmla="*/ 161 w 278"/>
              <a:gd name="T85" fmla="*/ 60 h 480"/>
              <a:gd name="T86" fmla="*/ 151 w 278"/>
              <a:gd name="T87" fmla="*/ 92 h 480"/>
              <a:gd name="T88" fmla="*/ 151 w 278"/>
              <a:gd name="T89" fmla="*/ 95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278" h="480">
                <a:moveTo>
                  <a:pt x="151" y="95"/>
                </a:moveTo>
                <a:cubicBezTo>
                  <a:pt x="153" y="95"/>
                  <a:pt x="155" y="95"/>
                  <a:pt x="157" y="95"/>
                </a:cubicBezTo>
                <a:cubicBezTo>
                  <a:pt x="191" y="95"/>
                  <a:pt x="224" y="95"/>
                  <a:pt x="258" y="95"/>
                </a:cubicBezTo>
                <a:cubicBezTo>
                  <a:pt x="261" y="95"/>
                  <a:pt x="263" y="96"/>
                  <a:pt x="264" y="99"/>
                </a:cubicBezTo>
                <a:cubicBezTo>
                  <a:pt x="268" y="109"/>
                  <a:pt x="273" y="120"/>
                  <a:pt x="277" y="130"/>
                </a:cubicBezTo>
                <a:cubicBezTo>
                  <a:pt x="278" y="134"/>
                  <a:pt x="278" y="139"/>
                  <a:pt x="277" y="143"/>
                </a:cubicBezTo>
                <a:cubicBezTo>
                  <a:pt x="277" y="146"/>
                  <a:pt x="273" y="149"/>
                  <a:pt x="271" y="150"/>
                </a:cubicBezTo>
                <a:cubicBezTo>
                  <a:pt x="259" y="154"/>
                  <a:pt x="247" y="156"/>
                  <a:pt x="235" y="155"/>
                </a:cubicBezTo>
                <a:cubicBezTo>
                  <a:pt x="230" y="154"/>
                  <a:pt x="229" y="156"/>
                  <a:pt x="229" y="160"/>
                </a:cubicBezTo>
                <a:cubicBezTo>
                  <a:pt x="230" y="170"/>
                  <a:pt x="230" y="181"/>
                  <a:pt x="229" y="192"/>
                </a:cubicBezTo>
                <a:cubicBezTo>
                  <a:pt x="229" y="195"/>
                  <a:pt x="228" y="198"/>
                  <a:pt x="226" y="200"/>
                </a:cubicBezTo>
                <a:cubicBezTo>
                  <a:pt x="223" y="203"/>
                  <a:pt x="219" y="207"/>
                  <a:pt x="215" y="210"/>
                </a:cubicBezTo>
                <a:cubicBezTo>
                  <a:pt x="212" y="213"/>
                  <a:pt x="212" y="214"/>
                  <a:pt x="215" y="217"/>
                </a:cubicBezTo>
                <a:cubicBezTo>
                  <a:pt x="219" y="221"/>
                  <a:pt x="224" y="225"/>
                  <a:pt x="227" y="230"/>
                </a:cubicBezTo>
                <a:cubicBezTo>
                  <a:pt x="229" y="231"/>
                  <a:pt x="229" y="234"/>
                  <a:pt x="229" y="235"/>
                </a:cubicBezTo>
                <a:cubicBezTo>
                  <a:pt x="226" y="245"/>
                  <a:pt x="223" y="254"/>
                  <a:pt x="220" y="264"/>
                </a:cubicBezTo>
                <a:cubicBezTo>
                  <a:pt x="219" y="266"/>
                  <a:pt x="219" y="268"/>
                  <a:pt x="220" y="269"/>
                </a:cubicBezTo>
                <a:cubicBezTo>
                  <a:pt x="225" y="280"/>
                  <a:pt x="229" y="291"/>
                  <a:pt x="231" y="303"/>
                </a:cubicBezTo>
                <a:cubicBezTo>
                  <a:pt x="233" y="318"/>
                  <a:pt x="227" y="332"/>
                  <a:pt x="209" y="335"/>
                </a:cubicBezTo>
                <a:cubicBezTo>
                  <a:pt x="189" y="338"/>
                  <a:pt x="169" y="338"/>
                  <a:pt x="149" y="337"/>
                </a:cubicBezTo>
                <a:cubicBezTo>
                  <a:pt x="136" y="336"/>
                  <a:pt x="122" y="333"/>
                  <a:pt x="108" y="331"/>
                </a:cubicBezTo>
                <a:cubicBezTo>
                  <a:pt x="105" y="331"/>
                  <a:pt x="103" y="331"/>
                  <a:pt x="103" y="335"/>
                </a:cubicBezTo>
                <a:cubicBezTo>
                  <a:pt x="101" y="349"/>
                  <a:pt x="98" y="363"/>
                  <a:pt x="96" y="377"/>
                </a:cubicBezTo>
                <a:cubicBezTo>
                  <a:pt x="93" y="391"/>
                  <a:pt x="91" y="405"/>
                  <a:pt x="88" y="420"/>
                </a:cubicBezTo>
                <a:cubicBezTo>
                  <a:pt x="85" y="438"/>
                  <a:pt x="82" y="456"/>
                  <a:pt x="79" y="474"/>
                </a:cubicBezTo>
                <a:cubicBezTo>
                  <a:pt x="78" y="476"/>
                  <a:pt x="78" y="477"/>
                  <a:pt x="77" y="480"/>
                </a:cubicBezTo>
                <a:cubicBezTo>
                  <a:pt x="70" y="476"/>
                  <a:pt x="62" y="473"/>
                  <a:pt x="55" y="469"/>
                </a:cubicBezTo>
                <a:cubicBezTo>
                  <a:pt x="38" y="461"/>
                  <a:pt x="21" y="453"/>
                  <a:pt x="4" y="445"/>
                </a:cubicBezTo>
                <a:cubicBezTo>
                  <a:pt x="0" y="443"/>
                  <a:pt x="0" y="441"/>
                  <a:pt x="0" y="438"/>
                </a:cubicBezTo>
                <a:cubicBezTo>
                  <a:pt x="0" y="392"/>
                  <a:pt x="0" y="347"/>
                  <a:pt x="0" y="301"/>
                </a:cubicBezTo>
                <a:cubicBezTo>
                  <a:pt x="0" y="289"/>
                  <a:pt x="0" y="277"/>
                  <a:pt x="0" y="265"/>
                </a:cubicBezTo>
                <a:cubicBezTo>
                  <a:pt x="6" y="266"/>
                  <a:pt x="11" y="268"/>
                  <a:pt x="16" y="270"/>
                </a:cubicBezTo>
                <a:cubicBezTo>
                  <a:pt x="39" y="278"/>
                  <a:pt x="64" y="273"/>
                  <a:pt x="79" y="255"/>
                </a:cubicBezTo>
                <a:cubicBezTo>
                  <a:pt x="98" y="233"/>
                  <a:pt x="93" y="204"/>
                  <a:pt x="72" y="188"/>
                </a:cubicBezTo>
                <a:cubicBezTo>
                  <a:pt x="54" y="174"/>
                  <a:pt x="35" y="173"/>
                  <a:pt x="14" y="180"/>
                </a:cubicBezTo>
                <a:cubicBezTo>
                  <a:pt x="10" y="182"/>
                  <a:pt x="5" y="183"/>
                  <a:pt x="1" y="185"/>
                </a:cubicBezTo>
                <a:cubicBezTo>
                  <a:pt x="1" y="155"/>
                  <a:pt x="1" y="125"/>
                  <a:pt x="1" y="95"/>
                </a:cubicBezTo>
                <a:cubicBezTo>
                  <a:pt x="36" y="95"/>
                  <a:pt x="72" y="95"/>
                  <a:pt x="108" y="95"/>
                </a:cubicBezTo>
                <a:cubicBezTo>
                  <a:pt x="107" y="90"/>
                  <a:pt x="105" y="85"/>
                  <a:pt x="104" y="80"/>
                </a:cubicBezTo>
                <a:cubicBezTo>
                  <a:pt x="101" y="70"/>
                  <a:pt x="97" y="59"/>
                  <a:pt x="95" y="49"/>
                </a:cubicBezTo>
                <a:cubicBezTo>
                  <a:pt x="90" y="28"/>
                  <a:pt x="106" y="0"/>
                  <a:pt x="134" y="4"/>
                </a:cubicBezTo>
                <a:cubicBezTo>
                  <a:pt x="148" y="5"/>
                  <a:pt x="159" y="16"/>
                  <a:pt x="164" y="33"/>
                </a:cubicBezTo>
                <a:cubicBezTo>
                  <a:pt x="166" y="42"/>
                  <a:pt x="164" y="51"/>
                  <a:pt x="161" y="60"/>
                </a:cubicBezTo>
                <a:cubicBezTo>
                  <a:pt x="158" y="71"/>
                  <a:pt x="155" y="81"/>
                  <a:pt x="151" y="92"/>
                </a:cubicBezTo>
                <a:cubicBezTo>
                  <a:pt x="151" y="92"/>
                  <a:pt x="151" y="93"/>
                  <a:pt x="151" y="95"/>
                </a:cubicBezTo>
                <a:close/>
              </a:path>
            </a:pathLst>
          </a:custGeom>
          <a:solidFill>
            <a:srgbClr val="C2C92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cs typeface="B Nazanin" panose="00000400000000000000" pitchFamily="2" charset="-78"/>
            </a:endParaRPr>
          </a:p>
        </p:txBody>
      </p:sp>
      <p:sp>
        <p:nvSpPr>
          <p:cNvPr id="6" name="Freeform 6"/>
          <p:cNvSpPr>
            <a:spLocks/>
          </p:cNvSpPr>
          <p:nvPr/>
        </p:nvSpPr>
        <p:spPr bwMode="auto">
          <a:xfrm flipH="1">
            <a:off x="10280782" y="1514058"/>
            <a:ext cx="1414259" cy="1972183"/>
          </a:xfrm>
          <a:custGeom>
            <a:avLst/>
            <a:gdLst>
              <a:gd name="T0" fmla="*/ 251 w 252"/>
              <a:gd name="T1" fmla="*/ 132 h 398"/>
              <a:gd name="T2" fmla="*/ 230 w 252"/>
              <a:gd name="T3" fmla="*/ 125 h 398"/>
              <a:gd name="T4" fmla="*/ 163 w 252"/>
              <a:gd name="T5" fmla="*/ 158 h 398"/>
              <a:gd name="T6" fmla="*/ 190 w 252"/>
              <a:gd name="T7" fmla="*/ 215 h 398"/>
              <a:gd name="T8" fmla="*/ 236 w 252"/>
              <a:gd name="T9" fmla="*/ 217 h 398"/>
              <a:gd name="T10" fmla="*/ 251 w 252"/>
              <a:gd name="T11" fmla="*/ 212 h 398"/>
              <a:gd name="T12" fmla="*/ 251 w 252"/>
              <a:gd name="T13" fmla="*/ 302 h 398"/>
              <a:gd name="T14" fmla="*/ 245 w 252"/>
              <a:gd name="T15" fmla="*/ 302 h 398"/>
              <a:gd name="T16" fmla="*/ 149 w 252"/>
              <a:gd name="T17" fmla="*/ 302 h 398"/>
              <a:gd name="T18" fmla="*/ 145 w 252"/>
              <a:gd name="T19" fmla="*/ 308 h 398"/>
              <a:gd name="T20" fmla="*/ 156 w 252"/>
              <a:gd name="T21" fmla="*/ 345 h 398"/>
              <a:gd name="T22" fmla="*/ 132 w 252"/>
              <a:gd name="T23" fmla="*/ 393 h 398"/>
              <a:gd name="T24" fmla="*/ 94 w 252"/>
              <a:gd name="T25" fmla="*/ 379 h 398"/>
              <a:gd name="T26" fmla="*/ 89 w 252"/>
              <a:gd name="T27" fmla="*/ 341 h 398"/>
              <a:gd name="T28" fmla="*/ 100 w 252"/>
              <a:gd name="T29" fmla="*/ 306 h 398"/>
              <a:gd name="T30" fmla="*/ 98 w 252"/>
              <a:gd name="T31" fmla="*/ 302 h 398"/>
              <a:gd name="T32" fmla="*/ 95 w 252"/>
              <a:gd name="T33" fmla="*/ 302 h 398"/>
              <a:gd name="T34" fmla="*/ 18 w 252"/>
              <a:gd name="T35" fmla="*/ 302 h 398"/>
              <a:gd name="T36" fmla="*/ 10 w 252"/>
              <a:gd name="T37" fmla="*/ 297 h 398"/>
              <a:gd name="T38" fmla="*/ 3 w 252"/>
              <a:gd name="T39" fmla="*/ 255 h 398"/>
              <a:gd name="T40" fmla="*/ 2 w 252"/>
              <a:gd name="T41" fmla="*/ 197 h 398"/>
              <a:gd name="T42" fmla="*/ 53 w 252"/>
              <a:gd name="T43" fmla="*/ 70 h 398"/>
              <a:gd name="T44" fmla="*/ 112 w 252"/>
              <a:gd name="T45" fmla="*/ 29 h 398"/>
              <a:gd name="T46" fmla="*/ 170 w 252"/>
              <a:gd name="T47" fmla="*/ 9 h 398"/>
              <a:gd name="T48" fmla="*/ 233 w 252"/>
              <a:gd name="T49" fmla="*/ 1 h 398"/>
              <a:gd name="T50" fmla="*/ 248 w 252"/>
              <a:gd name="T51" fmla="*/ 0 h 398"/>
              <a:gd name="T52" fmla="*/ 252 w 252"/>
              <a:gd name="T53" fmla="*/ 4 h 398"/>
              <a:gd name="T54" fmla="*/ 251 w 252"/>
              <a:gd name="T55" fmla="*/ 131 h 398"/>
              <a:gd name="T56" fmla="*/ 251 w 252"/>
              <a:gd name="T57" fmla="*/ 132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52" h="398">
                <a:moveTo>
                  <a:pt x="251" y="132"/>
                </a:moveTo>
                <a:cubicBezTo>
                  <a:pt x="244" y="130"/>
                  <a:pt x="237" y="128"/>
                  <a:pt x="230" y="125"/>
                </a:cubicBezTo>
                <a:cubicBezTo>
                  <a:pt x="203" y="117"/>
                  <a:pt x="172" y="131"/>
                  <a:pt x="163" y="158"/>
                </a:cubicBezTo>
                <a:cubicBezTo>
                  <a:pt x="156" y="182"/>
                  <a:pt x="168" y="205"/>
                  <a:pt x="190" y="215"/>
                </a:cubicBezTo>
                <a:cubicBezTo>
                  <a:pt x="205" y="223"/>
                  <a:pt x="221" y="222"/>
                  <a:pt x="236" y="217"/>
                </a:cubicBezTo>
                <a:cubicBezTo>
                  <a:pt x="241" y="215"/>
                  <a:pt x="246" y="214"/>
                  <a:pt x="251" y="212"/>
                </a:cubicBezTo>
                <a:cubicBezTo>
                  <a:pt x="251" y="242"/>
                  <a:pt x="251" y="272"/>
                  <a:pt x="251" y="302"/>
                </a:cubicBezTo>
                <a:cubicBezTo>
                  <a:pt x="249" y="302"/>
                  <a:pt x="247" y="302"/>
                  <a:pt x="245" y="302"/>
                </a:cubicBezTo>
                <a:cubicBezTo>
                  <a:pt x="213" y="302"/>
                  <a:pt x="181" y="302"/>
                  <a:pt x="149" y="302"/>
                </a:cubicBezTo>
                <a:cubicBezTo>
                  <a:pt x="143" y="302"/>
                  <a:pt x="143" y="302"/>
                  <a:pt x="145" y="308"/>
                </a:cubicBezTo>
                <a:cubicBezTo>
                  <a:pt x="149" y="320"/>
                  <a:pt x="153" y="332"/>
                  <a:pt x="156" y="345"/>
                </a:cubicBezTo>
                <a:cubicBezTo>
                  <a:pt x="161" y="365"/>
                  <a:pt x="153" y="386"/>
                  <a:pt x="132" y="393"/>
                </a:cubicBezTo>
                <a:cubicBezTo>
                  <a:pt x="118" y="398"/>
                  <a:pt x="103" y="394"/>
                  <a:pt x="94" y="379"/>
                </a:cubicBezTo>
                <a:cubicBezTo>
                  <a:pt x="86" y="367"/>
                  <a:pt x="85" y="354"/>
                  <a:pt x="89" y="341"/>
                </a:cubicBezTo>
                <a:cubicBezTo>
                  <a:pt x="93" y="329"/>
                  <a:pt x="97" y="317"/>
                  <a:pt x="100" y="306"/>
                </a:cubicBezTo>
                <a:cubicBezTo>
                  <a:pt x="100" y="305"/>
                  <a:pt x="99" y="303"/>
                  <a:pt x="98" y="302"/>
                </a:cubicBezTo>
                <a:cubicBezTo>
                  <a:pt x="97" y="302"/>
                  <a:pt x="96" y="302"/>
                  <a:pt x="95" y="302"/>
                </a:cubicBezTo>
                <a:cubicBezTo>
                  <a:pt x="69" y="302"/>
                  <a:pt x="43" y="302"/>
                  <a:pt x="18" y="302"/>
                </a:cubicBezTo>
                <a:cubicBezTo>
                  <a:pt x="13" y="302"/>
                  <a:pt x="11" y="301"/>
                  <a:pt x="10" y="297"/>
                </a:cubicBezTo>
                <a:cubicBezTo>
                  <a:pt x="8" y="283"/>
                  <a:pt x="4" y="269"/>
                  <a:pt x="3" y="255"/>
                </a:cubicBezTo>
                <a:cubicBezTo>
                  <a:pt x="2" y="236"/>
                  <a:pt x="0" y="216"/>
                  <a:pt x="2" y="197"/>
                </a:cubicBezTo>
                <a:cubicBezTo>
                  <a:pt x="5" y="149"/>
                  <a:pt x="19" y="106"/>
                  <a:pt x="53" y="70"/>
                </a:cubicBezTo>
                <a:cubicBezTo>
                  <a:pt x="70" y="53"/>
                  <a:pt x="90" y="39"/>
                  <a:pt x="112" y="29"/>
                </a:cubicBezTo>
                <a:cubicBezTo>
                  <a:pt x="130" y="20"/>
                  <a:pt x="150" y="13"/>
                  <a:pt x="170" y="9"/>
                </a:cubicBezTo>
                <a:cubicBezTo>
                  <a:pt x="191" y="4"/>
                  <a:pt x="212" y="2"/>
                  <a:pt x="233" y="1"/>
                </a:cubicBezTo>
                <a:cubicBezTo>
                  <a:pt x="238" y="1"/>
                  <a:pt x="243" y="0"/>
                  <a:pt x="248" y="0"/>
                </a:cubicBezTo>
                <a:cubicBezTo>
                  <a:pt x="250" y="0"/>
                  <a:pt x="252" y="1"/>
                  <a:pt x="252" y="4"/>
                </a:cubicBezTo>
                <a:cubicBezTo>
                  <a:pt x="252" y="46"/>
                  <a:pt x="252" y="88"/>
                  <a:pt x="251" y="131"/>
                </a:cubicBezTo>
                <a:cubicBezTo>
                  <a:pt x="251" y="131"/>
                  <a:pt x="251" y="131"/>
                  <a:pt x="251" y="132"/>
                </a:cubicBezTo>
                <a:close/>
              </a:path>
            </a:pathLst>
          </a:custGeom>
          <a:solidFill>
            <a:srgbClr val="CB1B4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cs typeface="B Nazanin" panose="00000400000000000000" pitchFamily="2" charset="-78"/>
            </a:endParaRPr>
          </a:p>
        </p:txBody>
      </p:sp>
      <p:sp>
        <p:nvSpPr>
          <p:cNvPr id="7" name="Freeform 7"/>
          <p:cNvSpPr>
            <a:spLocks/>
          </p:cNvSpPr>
          <p:nvPr/>
        </p:nvSpPr>
        <p:spPr bwMode="auto">
          <a:xfrm flipH="1">
            <a:off x="8782840" y="1518995"/>
            <a:ext cx="1941467" cy="1493330"/>
          </a:xfrm>
          <a:custGeom>
            <a:avLst/>
            <a:gdLst>
              <a:gd name="T0" fmla="*/ 346 w 346"/>
              <a:gd name="T1" fmla="*/ 301 h 301"/>
              <a:gd name="T2" fmla="*/ 261 w 346"/>
              <a:gd name="T3" fmla="*/ 301 h 301"/>
              <a:gd name="T4" fmla="*/ 267 w 346"/>
              <a:gd name="T5" fmla="*/ 282 h 301"/>
              <a:gd name="T6" fmla="*/ 253 w 346"/>
              <a:gd name="T7" fmla="*/ 223 h 301"/>
              <a:gd name="T8" fmla="*/ 179 w 346"/>
              <a:gd name="T9" fmla="*/ 236 h 301"/>
              <a:gd name="T10" fmla="*/ 178 w 346"/>
              <a:gd name="T11" fmla="*/ 290 h 301"/>
              <a:gd name="T12" fmla="*/ 179 w 346"/>
              <a:gd name="T13" fmla="*/ 293 h 301"/>
              <a:gd name="T14" fmla="*/ 181 w 346"/>
              <a:gd name="T15" fmla="*/ 301 h 301"/>
              <a:gd name="T16" fmla="*/ 92 w 346"/>
              <a:gd name="T17" fmla="*/ 301 h 301"/>
              <a:gd name="T18" fmla="*/ 92 w 346"/>
              <a:gd name="T19" fmla="*/ 192 h 301"/>
              <a:gd name="T20" fmla="*/ 71 w 346"/>
              <a:gd name="T21" fmla="*/ 199 h 301"/>
              <a:gd name="T22" fmla="*/ 35 w 346"/>
              <a:gd name="T23" fmla="*/ 206 h 301"/>
              <a:gd name="T24" fmla="*/ 1 w 346"/>
              <a:gd name="T25" fmla="*/ 173 h 301"/>
              <a:gd name="T26" fmla="*/ 22 w 346"/>
              <a:gd name="T27" fmla="*/ 140 h 301"/>
              <a:gd name="T28" fmla="*/ 57 w 346"/>
              <a:gd name="T29" fmla="*/ 139 h 301"/>
              <a:gd name="T30" fmla="*/ 86 w 346"/>
              <a:gd name="T31" fmla="*/ 148 h 301"/>
              <a:gd name="T32" fmla="*/ 92 w 346"/>
              <a:gd name="T33" fmla="*/ 149 h 301"/>
              <a:gd name="T34" fmla="*/ 92 w 346"/>
              <a:gd name="T35" fmla="*/ 0 h 301"/>
              <a:gd name="T36" fmla="*/ 105 w 346"/>
              <a:gd name="T37" fmla="*/ 1 h 301"/>
              <a:gd name="T38" fmla="*/ 186 w 346"/>
              <a:gd name="T39" fmla="*/ 19 h 301"/>
              <a:gd name="T40" fmla="*/ 278 w 346"/>
              <a:gd name="T41" fmla="*/ 97 h 301"/>
              <a:gd name="T42" fmla="*/ 307 w 346"/>
              <a:gd name="T43" fmla="*/ 172 h 301"/>
              <a:gd name="T44" fmla="*/ 314 w 346"/>
              <a:gd name="T45" fmla="*/ 227 h 301"/>
              <a:gd name="T46" fmla="*/ 325 w 346"/>
              <a:gd name="T47" fmla="*/ 263 h 301"/>
              <a:gd name="T48" fmla="*/ 346 w 346"/>
              <a:gd name="T49" fmla="*/ 301 h 3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46" h="301">
                <a:moveTo>
                  <a:pt x="346" y="301"/>
                </a:moveTo>
                <a:cubicBezTo>
                  <a:pt x="318" y="301"/>
                  <a:pt x="290" y="301"/>
                  <a:pt x="261" y="301"/>
                </a:cubicBezTo>
                <a:cubicBezTo>
                  <a:pt x="263" y="294"/>
                  <a:pt x="265" y="288"/>
                  <a:pt x="267" y="282"/>
                </a:cubicBezTo>
                <a:cubicBezTo>
                  <a:pt x="274" y="261"/>
                  <a:pt x="269" y="237"/>
                  <a:pt x="253" y="223"/>
                </a:cubicBezTo>
                <a:cubicBezTo>
                  <a:pt x="229" y="200"/>
                  <a:pt x="195" y="208"/>
                  <a:pt x="179" y="236"/>
                </a:cubicBezTo>
                <a:cubicBezTo>
                  <a:pt x="170" y="254"/>
                  <a:pt x="171" y="272"/>
                  <a:pt x="178" y="290"/>
                </a:cubicBezTo>
                <a:cubicBezTo>
                  <a:pt x="179" y="291"/>
                  <a:pt x="179" y="292"/>
                  <a:pt x="179" y="293"/>
                </a:cubicBezTo>
                <a:cubicBezTo>
                  <a:pt x="180" y="295"/>
                  <a:pt x="181" y="298"/>
                  <a:pt x="181" y="301"/>
                </a:cubicBezTo>
                <a:cubicBezTo>
                  <a:pt x="152" y="301"/>
                  <a:pt x="122" y="301"/>
                  <a:pt x="92" y="301"/>
                </a:cubicBezTo>
                <a:cubicBezTo>
                  <a:pt x="92" y="265"/>
                  <a:pt x="92" y="229"/>
                  <a:pt x="92" y="192"/>
                </a:cubicBezTo>
                <a:cubicBezTo>
                  <a:pt x="84" y="195"/>
                  <a:pt x="78" y="197"/>
                  <a:pt x="71" y="199"/>
                </a:cubicBezTo>
                <a:cubicBezTo>
                  <a:pt x="59" y="203"/>
                  <a:pt x="48" y="208"/>
                  <a:pt x="35" y="206"/>
                </a:cubicBezTo>
                <a:cubicBezTo>
                  <a:pt x="18" y="203"/>
                  <a:pt x="4" y="192"/>
                  <a:pt x="1" y="173"/>
                </a:cubicBezTo>
                <a:cubicBezTo>
                  <a:pt x="0" y="160"/>
                  <a:pt x="10" y="145"/>
                  <a:pt x="22" y="140"/>
                </a:cubicBezTo>
                <a:cubicBezTo>
                  <a:pt x="34" y="135"/>
                  <a:pt x="45" y="135"/>
                  <a:pt x="57" y="139"/>
                </a:cubicBezTo>
                <a:cubicBezTo>
                  <a:pt x="67" y="142"/>
                  <a:pt x="76" y="145"/>
                  <a:pt x="86" y="148"/>
                </a:cubicBezTo>
                <a:cubicBezTo>
                  <a:pt x="88" y="148"/>
                  <a:pt x="90" y="149"/>
                  <a:pt x="92" y="149"/>
                </a:cubicBezTo>
                <a:cubicBezTo>
                  <a:pt x="92" y="99"/>
                  <a:pt x="92" y="50"/>
                  <a:pt x="92" y="0"/>
                </a:cubicBezTo>
                <a:cubicBezTo>
                  <a:pt x="97" y="0"/>
                  <a:pt x="101" y="0"/>
                  <a:pt x="105" y="1"/>
                </a:cubicBezTo>
                <a:cubicBezTo>
                  <a:pt x="133" y="3"/>
                  <a:pt x="160" y="8"/>
                  <a:pt x="186" y="19"/>
                </a:cubicBezTo>
                <a:cubicBezTo>
                  <a:pt x="225" y="35"/>
                  <a:pt x="256" y="61"/>
                  <a:pt x="278" y="97"/>
                </a:cubicBezTo>
                <a:cubicBezTo>
                  <a:pt x="292" y="120"/>
                  <a:pt x="302" y="146"/>
                  <a:pt x="307" y="172"/>
                </a:cubicBezTo>
                <a:cubicBezTo>
                  <a:pt x="311" y="190"/>
                  <a:pt x="313" y="209"/>
                  <a:pt x="314" y="227"/>
                </a:cubicBezTo>
                <a:cubicBezTo>
                  <a:pt x="315" y="240"/>
                  <a:pt x="319" y="252"/>
                  <a:pt x="325" y="263"/>
                </a:cubicBezTo>
                <a:cubicBezTo>
                  <a:pt x="332" y="275"/>
                  <a:pt x="339" y="288"/>
                  <a:pt x="346" y="301"/>
                </a:cubicBezTo>
                <a:close/>
              </a:path>
            </a:pathLst>
          </a:custGeom>
          <a:solidFill>
            <a:srgbClr val="42AFB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cs typeface="B Nazanin" panose="00000400000000000000" pitchFamily="2" charset="-78"/>
            </a:endParaRPr>
          </a:p>
        </p:txBody>
      </p:sp>
      <p:sp>
        <p:nvSpPr>
          <p:cNvPr id="8" name="Freeform 8"/>
          <p:cNvSpPr>
            <a:spLocks/>
          </p:cNvSpPr>
          <p:nvPr/>
        </p:nvSpPr>
        <p:spPr bwMode="auto">
          <a:xfrm flipH="1">
            <a:off x="9753573" y="3081438"/>
            <a:ext cx="1852205" cy="1690795"/>
          </a:xfrm>
          <a:custGeom>
            <a:avLst/>
            <a:gdLst>
              <a:gd name="T0" fmla="*/ 145 w 330"/>
              <a:gd name="T1" fmla="*/ 0 h 341"/>
              <a:gd name="T2" fmla="*/ 235 w 330"/>
              <a:gd name="T3" fmla="*/ 0 h 341"/>
              <a:gd name="T4" fmla="*/ 235 w 330"/>
              <a:gd name="T5" fmla="*/ 108 h 341"/>
              <a:gd name="T6" fmla="*/ 255 w 330"/>
              <a:gd name="T7" fmla="*/ 102 h 341"/>
              <a:gd name="T8" fmla="*/ 281 w 330"/>
              <a:gd name="T9" fmla="*/ 95 h 341"/>
              <a:gd name="T10" fmla="*/ 323 w 330"/>
              <a:gd name="T11" fmla="*/ 116 h 341"/>
              <a:gd name="T12" fmla="*/ 309 w 330"/>
              <a:gd name="T13" fmla="*/ 159 h 341"/>
              <a:gd name="T14" fmla="*/ 272 w 330"/>
              <a:gd name="T15" fmla="*/ 163 h 341"/>
              <a:gd name="T16" fmla="*/ 236 w 330"/>
              <a:gd name="T17" fmla="*/ 151 h 341"/>
              <a:gd name="T18" fmla="*/ 236 w 330"/>
              <a:gd name="T19" fmla="*/ 341 h 341"/>
              <a:gd name="T20" fmla="*/ 219 w 330"/>
              <a:gd name="T21" fmla="*/ 334 h 341"/>
              <a:gd name="T22" fmla="*/ 154 w 330"/>
              <a:gd name="T23" fmla="*/ 303 h 341"/>
              <a:gd name="T24" fmla="*/ 91 w 330"/>
              <a:gd name="T25" fmla="*/ 272 h 341"/>
              <a:gd name="T26" fmla="*/ 64 w 330"/>
              <a:gd name="T27" fmla="*/ 260 h 341"/>
              <a:gd name="T28" fmla="*/ 60 w 330"/>
              <a:gd name="T29" fmla="*/ 253 h 341"/>
              <a:gd name="T30" fmla="*/ 63 w 330"/>
              <a:gd name="T31" fmla="*/ 153 h 341"/>
              <a:gd name="T32" fmla="*/ 62 w 330"/>
              <a:gd name="T33" fmla="*/ 119 h 341"/>
              <a:gd name="T34" fmla="*/ 58 w 330"/>
              <a:gd name="T35" fmla="*/ 109 h 341"/>
              <a:gd name="T36" fmla="*/ 13 w 330"/>
              <a:gd name="T37" fmla="*/ 35 h 341"/>
              <a:gd name="T38" fmla="*/ 0 w 330"/>
              <a:gd name="T39" fmla="*/ 0 h 341"/>
              <a:gd name="T40" fmla="*/ 67 w 330"/>
              <a:gd name="T41" fmla="*/ 0 h 341"/>
              <a:gd name="T42" fmla="*/ 62 w 330"/>
              <a:gd name="T43" fmla="*/ 16 h 341"/>
              <a:gd name="T44" fmla="*/ 69 w 330"/>
              <a:gd name="T45" fmla="*/ 73 h 341"/>
              <a:gd name="T46" fmla="*/ 147 w 330"/>
              <a:gd name="T47" fmla="*/ 68 h 341"/>
              <a:gd name="T48" fmla="*/ 151 w 330"/>
              <a:gd name="T49" fmla="*/ 17 h 341"/>
              <a:gd name="T50" fmla="*/ 145 w 330"/>
              <a:gd name="T51" fmla="*/ 0 h 3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330" h="341">
                <a:moveTo>
                  <a:pt x="145" y="0"/>
                </a:moveTo>
                <a:cubicBezTo>
                  <a:pt x="176" y="0"/>
                  <a:pt x="205" y="0"/>
                  <a:pt x="235" y="0"/>
                </a:cubicBezTo>
                <a:cubicBezTo>
                  <a:pt x="235" y="36"/>
                  <a:pt x="235" y="71"/>
                  <a:pt x="235" y="108"/>
                </a:cubicBezTo>
                <a:cubicBezTo>
                  <a:pt x="242" y="106"/>
                  <a:pt x="248" y="104"/>
                  <a:pt x="255" y="102"/>
                </a:cubicBezTo>
                <a:cubicBezTo>
                  <a:pt x="263" y="100"/>
                  <a:pt x="272" y="97"/>
                  <a:pt x="281" y="95"/>
                </a:cubicBezTo>
                <a:cubicBezTo>
                  <a:pt x="298" y="92"/>
                  <a:pt x="316" y="101"/>
                  <a:pt x="323" y="116"/>
                </a:cubicBezTo>
                <a:cubicBezTo>
                  <a:pt x="330" y="132"/>
                  <a:pt x="324" y="150"/>
                  <a:pt x="309" y="159"/>
                </a:cubicBezTo>
                <a:cubicBezTo>
                  <a:pt x="297" y="166"/>
                  <a:pt x="285" y="167"/>
                  <a:pt x="272" y="163"/>
                </a:cubicBezTo>
                <a:cubicBezTo>
                  <a:pt x="260" y="159"/>
                  <a:pt x="248" y="155"/>
                  <a:pt x="236" y="151"/>
                </a:cubicBezTo>
                <a:cubicBezTo>
                  <a:pt x="236" y="215"/>
                  <a:pt x="236" y="278"/>
                  <a:pt x="236" y="341"/>
                </a:cubicBezTo>
                <a:cubicBezTo>
                  <a:pt x="230" y="339"/>
                  <a:pt x="224" y="336"/>
                  <a:pt x="219" y="334"/>
                </a:cubicBezTo>
                <a:cubicBezTo>
                  <a:pt x="197" y="323"/>
                  <a:pt x="176" y="313"/>
                  <a:pt x="154" y="303"/>
                </a:cubicBezTo>
                <a:cubicBezTo>
                  <a:pt x="133" y="293"/>
                  <a:pt x="112" y="282"/>
                  <a:pt x="91" y="272"/>
                </a:cubicBezTo>
                <a:cubicBezTo>
                  <a:pt x="82" y="268"/>
                  <a:pt x="73" y="264"/>
                  <a:pt x="64" y="260"/>
                </a:cubicBezTo>
                <a:cubicBezTo>
                  <a:pt x="61" y="258"/>
                  <a:pt x="60" y="257"/>
                  <a:pt x="60" y="253"/>
                </a:cubicBezTo>
                <a:cubicBezTo>
                  <a:pt x="61" y="220"/>
                  <a:pt x="62" y="187"/>
                  <a:pt x="63" y="153"/>
                </a:cubicBezTo>
                <a:cubicBezTo>
                  <a:pt x="63" y="142"/>
                  <a:pt x="62" y="130"/>
                  <a:pt x="62" y="119"/>
                </a:cubicBezTo>
                <a:cubicBezTo>
                  <a:pt x="61" y="115"/>
                  <a:pt x="60" y="111"/>
                  <a:pt x="58" y="109"/>
                </a:cubicBezTo>
                <a:cubicBezTo>
                  <a:pt x="40" y="86"/>
                  <a:pt x="25" y="61"/>
                  <a:pt x="13" y="35"/>
                </a:cubicBezTo>
                <a:cubicBezTo>
                  <a:pt x="9" y="24"/>
                  <a:pt x="4" y="12"/>
                  <a:pt x="0" y="0"/>
                </a:cubicBezTo>
                <a:cubicBezTo>
                  <a:pt x="22" y="0"/>
                  <a:pt x="44" y="0"/>
                  <a:pt x="67" y="0"/>
                </a:cubicBezTo>
                <a:cubicBezTo>
                  <a:pt x="65" y="6"/>
                  <a:pt x="64" y="11"/>
                  <a:pt x="62" y="16"/>
                </a:cubicBezTo>
                <a:cubicBezTo>
                  <a:pt x="54" y="36"/>
                  <a:pt x="55" y="55"/>
                  <a:pt x="69" y="73"/>
                </a:cubicBezTo>
                <a:cubicBezTo>
                  <a:pt x="89" y="101"/>
                  <a:pt x="130" y="98"/>
                  <a:pt x="147" y="68"/>
                </a:cubicBezTo>
                <a:cubicBezTo>
                  <a:pt x="156" y="52"/>
                  <a:pt x="157" y="35"/>
                  <a:pt x="151" y="17"/>
                </a:cubicBezTo>
                <a:cubicBezTo>
                  <a:pt x="149" y="12"/>
                  <a:pt x="147" y="6"/>
                  <a:pt x="145" y="0"/>
                </a:cubicBezTo>
                <a:close/>
              </a:path>
            </a:pathLst>
          </a:custGeom>
          <a:solidFill>
            <a:srgbClr val="FCB41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282F39"/>
              </a:solidFill>
              <a:effectLst/>
              <a:uLnTx/>
              <a:uFillTx/>
              <a:cs typeface="B Nazanin" panose="00000400000000000000" pitchFamily="2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B0A9C50-B290-4C30-A65A-9D7AB111D154}"/>
              </a:ext>
            </a:extLst>
          </p:cNvPr>
          <p:cNvSpPr txBox="1"/>
          <p:nvPr/>
        </p:nvSpPr>
        <p:spPr>
          <a:xfrm>
            <a:off x="3150960" y="291503"/>
            <a:ext cx="54979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a-IR" sz="4000" b="1" dirty="0" smtClean="0">
                <a:solidFill>
                  <a:srgbClr val="42AFB6"/>
                </a:solidFill>
                <a:latin typeface="Noto Sans" panose="020B0502040504020204" pitchFamily="34"/>
                <a:ea typeface="Noto Sans" panose="020B0502040504020204" pitchFamily="34"/>
                <a:cs typeface="B Nazanin" panose="00000400000000000000" pitchFamily="2" charset="-78"/>
              </a:rPr>
              <a:t>اینفوگرافیک روانشناسی</a:t>
            </a:r>
            <a:endParaRPr lang="en-GB" sz="4000" b="1" dirty="0">
              <a:solidFill>
                <a:srgbClr val="42AFB6"/>
              </a:solidFill>
              <a:latin typeface="Noto Sans" panose="020B0502040504020204" pitchFamily="34"/>
              <a:ea typeface="Noto Sans" panose="020B0502040504020204" pitchFamily="34"/>
              <a:cs typeface="B Nazanin" panose="00000400000000000000" pitchFamily="2" charset="-78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7950489" y="2782750"/>
            <a:ext cx="506366" cy="506366"/>
          </a:xfrm>
          <a:prstGeom prst="ellipse">
            <a:avLst/>
          </a:prstGeom>
          <a:solidFill>
            <a:srgbClr val="42AFB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cs typeface="B Nazanin" panose="00000400000000000000" pitchFamily="2" charset="-78"/>
              </a:rPr>
              <a:t>2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cs typeface="B Nazanin" panose="00000400000000000000" pitchFamily="2" charset="-78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7950489" y="1799418"/>
            <a:ext cx="506366" cy="506366"/>
          </a:xfrm>
          <a:prstGeom prst="ellipse">
            <a:avLst/>
          </a:prstGeom>
          <a:solidFill>
            <a:srgbClr val="CB1B4A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cs typeface="B Nazanin" panose="00000400000000000000" pitchFamily="2" charset="-78"/>
              </a:rPr>
              <a:t>1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cs typeface="B Nazanin" panose="00000400000000000000" pitchFamily="2" charset="-78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7950489" y="3726121"/>
            <a:ext cx="506366" cy="506366"/>
          </a:xfrm>
          <a:prstGeom prst="ellipse">
            <a:avLst/>
          </a:prstGeom>
          <a:solidFill>
            <a:srgbClr val="FCB41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cs typeface="B Nazanin" panose="00000400000000000000" pitchFamily="2" charset="-78"/>
              </a:rPr>
              <a:t>3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cs typeface="B Nazanin" panose="00000400000000000000" pitchFamily="2" charset="-78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7950489" y="4716342"/>
            <a:ext cx="506366" cy="506366"/>
          </a:xfrm>
          <a:prstGeom prst="ellipse">
            <a:avLst/>
          </a:prstGeom>
          <a:solidFill>
            <a:srgbClr val="C2C92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cs typeface="B Nazanin" panose="00000400000000000000" pitchFamily="2" charset="-78"/>
              </a:rPr>
              <a:t>4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cs typeface="B Nazanin" panose="00000400000000000000" pitchFamily="2" charset="-78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854489" y="1660446"/>
            <a:ext cx="588191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 rtl="1">
              <a:defRPr/>
            </a:pPr>
            <a:r>
              <a:rPr lang="ar-SA" sz="2000" b="1" dirty="0">
                <a:solidFill>
                  <a:prstClr val="black"/>
                </a:solidFill>
                <a:cs typeface="B Nazanin" panose="00000400000000000000" pitchFamily="2" charset="-78"/>
              </a:rPr>
              <a:t>لورم ایپسوم متن ساختگی با تولید سادگی نامفهوم از صنعت چاپ، و با استفاده از طراحان گرافیک است </a:t>
            </a:r>
            <a:endParaRPr lang="en-US" sz="2000" b="1" dirty="0">
              <a:solidFill>
                <a:prstClr val="black"/>
              </a:solidFill>
              <a:cs typeface="B Nazanin" panose="00000400000000000000" pitchFamily="2" charset="-78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854489" y="2652483"/>
            <a:ext cx="588191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 rtl="1">
              <a:defRPr/>
            </a:pPr>
            <a:r>
              <a:rPr lang="ar-SA" sz="2000" b="1" dirty="0">
                <a:solidFill>
                  <a:prstClr val="black"/>
                </a:solidFill>
                <a:cs typeface="B Nazanin" panose="00000400000000000000" pitchFamily="2" charset="-78"/>
              </a:rPr>
              <a:t>لورم ایپسوم متن ساختگی با تولید سادگی نامفهوم از صنعت چاپ، و با استفاده از طراحان گرافیک است </a:t>
            </a:r>
            <a:endParaRPr lang="en-US" sz="2000" b="1" dirty="0">
              <a:solidFill>
                <a:prstClr val="black"/>
              </a:solidFill>
              <a:cs typeface="B Nazanin" panose="00000400000000000000" pitchFamily="2" charset="-78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854489" y="3661753"/>
            <a:ext cx="588191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 rtl="1">
              <a:defRPr/>
            </a:pPr>
            <a:r>
              <a:rPr lang="ar-SA" sz="2000" b="1" dirty="0">
                <a:solidFill>
                  <a:prstClr val="black"/>
                </a:solidFill>
                <a:cs typeface="B Nazanin" panose="00000400000000000000" pitchFamily="2" charset="-78"/>
              </a:rPr>
              <a:t>لورم ایپسوم متن ساختگی با تولید سادگی نامفهوم از صنعت چاپ، و با استفاده از طراحان گرافیک است </a:t>
            </a:r>
            <a:endParaRPr lang="en-US" sz="2000" b="1" dirty="0">
              <a:solidFill>
                <a:prstClr val="black"/>
              </a:solidFill>
              <a:cs typeface="B Nazanin" panose="00000400000000000000" pitchFamily="2" charset="-78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854489" y="4649690"/>
            <a:ext cx="588191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 rtl="1">
              <a:defRPr/>
            </a:pPr>
            <a:r>
              <a:rPr lang="ar-SA" sz="2000" b="1" dirty="0">
                <a:solidFill>
                  <a:prstClr val="black"/>
                </a:solidFill>
                <a:cs typeface="B Nazanin" panose="00000400000000000000" pitchFamily="2" charset="-78"/>
              </a:rPr>
              <a:t>لورم ایپسوم متن ساختگی با تولید سادگی نامفهوم از صنعت چاپ، و با استفاده از طراحان گرافیک است </a:t>
            </a:r>
            <a:endParaRPr lang="en-US" sz="2000" b="1" dirty="0">
              <a:solidFill>
                <a:prstClr val="black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46157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25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3" grpId="0" animBg="1"/>
      <p:bldP spid="14" grpId="0" animBg="1"/>
      <p:bldP spid="15" grpId="0" animBg="1"/>
      <p:bldP spid="16" grpId="0" animBg="1"/>
      <p:bldP spid="18" grpId="0"/>
      <p:bldP spid="19" grpId="0"/>
      <p:bldP spid="20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2A47"/>
        </a:solidFill>
        <a:effectLst/>
      </p:bgPr>
    </p:bg>
    <p:spTree>
      <p:nvGrpSpPr>
        <p:cNvPr id="1" name="Shape 3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3438210" y="1168822"/>
            <a:ext cx="5036955" cy="1682512"/>
          </a:xfrm>
          <a:prstGeom prst="rect">
            <a:avLst/>
          </a:prstGeom>
        </p:spPr>
        <p:txBody>
          <a:bodyPr wrap="non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ts val="12444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B Titr" panose="00000700000000000000" pitchFamily="2" charset="-78"/>
                <a:sym typeface="Arial"/>
              </a:rPr>
              <a:t>www</a:t>
            </a:r>
            <a:r>
              <a:rPr kumimoji="0" lang="en-US" sz="5867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B Titr" panose="00000700000000000000" pitchFamily="2" charset="-78"/>
                <a:sym typeface="Arial"/>
              </a:rPr>
              <a:t>.</a:t>
            </a:r>
            <a:r>
              <a:rPr kumimoji="0" lang="en-US" sz="5867" b="1" i="0" u="none" strike="noStrike" kern="0" cap="none" spc="0" normalizeH="0" baseline="0" noProof="0" dirty="0" smtClean="0">
                <a:ln>
                  <a:noFill/>
                </a:ln>
                <a:solidFill>
                  <a:srgbClr val="9BBB59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cs typeface="B Titr" panose="00000700000000000000" pitchFamily="2" charset="-78"/>
                <a:sym typeface="Arial"/>
              </a:rPr>
              <a:t>parstez</a:t>
            </a:r>
            <a:r>
              <a:rPr kumimoji="0" lang="en-US" sz="5867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B Titr" panose="00000700000000000000" pitchFamily="2" charset="-78"/>
                <a:sym typeface="Arial"/>
              </a:rPr>
              <a:t>.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B Titr" panose="00000700000000000000" pitchFamily="2" charset="-78"/>
                <a:sym typeface="Arial"/>
              </a:rPr>
              <a:t>com</a:t>
            </a:r>
            <a:endParaRPr kumimoji="0" lang="en-US" sz="5867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B Titr" panose="00000700000000000000" pitchFamily="2" charset="-78"/>
              <a:sym typeface="Arial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146818" y="-164273"/>
            <a:ext cx="3970960" cy="1682512"/>
            <a:chOff x="5014141" y="451046"/>
            <a:chExt cx="2298398" cy="1261884"/>
          </a:xfrm>
        </p:grpSpPr>
        <p:sp>
          <p:nvSpPr>
            <p:cNvPr id="16" name="Rectangle 15"/>
            <p:cNvSpPr/>
            <p:nvPr/>
          </p:nvSpPr>
          <p:spPr>
            <a:xfrm>
              <a:off x="5014141" y="451046"/>
              <a:ext cx="2298398" cy="126188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ts val="12444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kumimoji="0" lang="fa-IR" sz="3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B Titr" panose="00000700000000000000" pitchFamily="2" charset="-78"/>
                  <a:sym typeface="Arial"/>
                </a:rPr>
                <a:t>طراحی شده با         توسط:</a:t>
              </a:r>
            </a:p>
          </p:txBody>
        </p:sp>
        <p:sp>
          <p:nvSpPr>
            <p:cNvPr id="17" name="Google Shape;12519;p87"/>
            <p:cNvSpPr/>
            <p:nvPr/>
          </p:nvSpPr>
          <p:spPr>
            <a:xfrm>
              <a:off x="5693266" y="1111233"/>
              <a:ext cx="272367" cy="339634"/>
            </a:xfrm>
            <a:custGeom>
              <a:avLst/>
              <a:gdLst/>
              <a:ahLst/>
              <a:cxnLst/>
              <a:rect l="l" t="t" r="r" b="b"/>
              <a:pathLst>
                <a:path w="19326" h="17074" extrusionOk="0">
                  <a:moveTo>
                    <a:pt x="14226" y="1132"/>
                  </a:moveTo>
                  <a:cubicBezTo>
                    <a:pt x="15314" y="1132"/>
                    <a:pt x="16352" y="1605"/>
                    <a:pt x="17070" y="2425"/>
                  </a:cubicBezTo>
                  <a:cubicBezTo>
                    <a:pt x="17798" y="3252"/>
                    <a:pt x="18196" y="4366"/>
                    <a:pt x="18196" y="5568"/>
                  </a:cubicBezTo>
                  <a:cubicBezTo>
                    <a:pt x="18193" y="8476"/>
                    <a:pt x="15599" y="10686"/>
                    <a:pt x="11671" y="14032"/>
                  </a:cubicBezTo>
                  <a:cubicBezTo>
                    <a:pt x="11025" y="14581"/>
                    <a:pt x="10364" y="15146"/>
                    <a:pt x="9663" y="15756"/>
                  </a:cubicBezTo>
                  <a:cubicBezTo>
                    <a:pt x="8963" y="15146"/>
                    <a:pt x="8301" y="14581"/>
                    <a:pt x="7655" y="14032"/>
                  </a:cubicBezTo>
                  <a:cubicBezTo>
                    <a:pt x="3727" y="10686"/>
                    <a:pt x="1133" y="8476"/>
                    <a:pt x="1133" y="5568"/>
                  </a:cubicBezTo>
                  <a:cubicBezTo>
                    <a:pt x="1133" y="4366"/>
                    <a:pt x="1535" y="3252"/>
                    <a:pt x="2259" y="2425"/>
                  </a:cubicBezTo>
                  <a:cubicBezTo>
                    <a:pt x="2977" y="1605"/>
                    <a:pt x="4015" y="1132"/>
                    <a:pt x="5103" y="1132"/>
                  </a:cubicBezTo>
                  <a:cubicBezTo>
                    <a:pt x="5113" y="1132"/>
                    <a:pt x="5124" y="1132"/>
                    <a:pt x="5134" y="1132"/>
                  </a:cubicBezTo>
                  <a:cubicBezTo>
                    <a:pt x="6686" y="1132"/>
                    <a:pt x="7691" y="2090"/>
                    <a:pt x="8259" y="2890"/>
                  </a:cubicBezTo>
                  <a:cubicBezTo>
                    <a:pt x="8631" y="3421"/>
                    <a:pt x="8920" y="4001"/>
                    <a:pt x="9126" y="4614"/>
                  </a:cubicBezTo>
                  <a:cubicBezTo>
                    <a:pt x="9212" y="4875"/>
                    <a:pt x="9438" y="5006"/>
                    <a:pt x="9665" y="5006"/>
                  </a:cubicBezTo>
                  <a:cubicBezTo>
                    <a:pt x="9891" y="5006"/>
                    <a:pt x="10118" y="4875"/>
                    <a:pt x="10204" y="4614"/>
                  </a:cubicBezTo>
                  <a:cubicBezTo>
                    <a:pt x="10409" y="4001"/>
                    <a:pt x="10699" y="3421"/>
                    <a:pt x="11070" y="2890"/>
                  </a:cubicBezTo>
                  <a:cubicBezTo>
                    <a:pt x="11641" y="2090"/>
                    <a:pt x="12643" y="1132"/>
                    <a:pt x="14195" y="1132"/>
                  </a:cubicBezTo>
                  <a:cubicBezTo>
                    <a:pt x="14206" y="1132"/>
                    <a:pt x="14216" y="1132"/>
                    <a:pt x="14226" y="1132"/>
                  </a:cubicBezTo>
                  <a:close/>
                  <a:moveTo>
                    <a:pt x="5103" y="0"/>
                  </a:moveTo>
                  <a:cubicBezTo>
                    <a:pt x="3689" y="0"/>
                    <a:pt x="2343" y="612"/>
                    <a:pt x="1411" y="1676"/>
                  </a:cubicBezTo>
                  <a:cubicBezTo>
                    <a:pt x="502" y="2709"/>
                    <a:pt x="1" y="4092"/>
                    <a:pt x="1" y="5568"/>
                  </a:cubicBezTo>
                  <a:cubicBezTo>
                    <a:pt x="1" y="7174"/>
                    <a:pt x="629" y="8672"/>
                    <a:pt x="1976" y="10275"/>
                  </a:cubicBezTo>
                  <a:cubicBezTo>
                    <a:pt x="3180" y="11710"/>
                    <a:pt x="4914" y="13183"/>
                    <a:pt x="6922" y="14895"/>
                  </a:cubicBezTo>
                  <a:cubicBezTo>
                    <a:pt x="7670" y="15532"/>
                    <a:pt x="8443" y="16191"/>
                    <a:pt x="9265" y="16909"/>
                  </a:cubicBezTo>
                  <a:lnTo>
                    <a:pt x="9292" y="16933"/>
                  </a:lnTo>
                  <a:cubicBezTo>
                    <a:pt x="9397" y="17027"/>
                    <a:pt x="9530" y="17074"/>
                    <a:pt x="9664" y="17074"/>
                  </a:cubicBezTo>
                  <a:cubicBezTo>
                    <a:pt x="9797" y="17074"/>
                    <a:pt x="9930" y="17027"/>
                    <a:pt x="10038" y="16933"/>
                  </a:cubicBezTo>
                  <a:lnTo>
                    <a:pt x="10062" y="16909"/>
                  </a:lnTo>
                  <a:cubicBezTo>
                    <a:pt x="10883" y="16191"/>
                    <a:pt x="11659" y="15532"/>
                    <a:pt x="12405" y="14895"/>
                  </a:cubicBezTo>
                  <a:cubicBezTo>
                    <a:pt x="14413" y="13183"/>
                    <a:pt x="16146" y="11707"/>
                    <a:pt x="17351" y="10275"/>
                  </a:cubicBezTo>
                  <a:cubicBezTo>
                    <a:pt x="18697" y="8672"/>
                    <a:pt x="19325" y="7174"/>
                    <a:pt x="19325" y="5568"/>
                  </a:cubicBezTo>
                  <a:cubicBezTo>
                    <a:pt x="19325" y="4092"/>
                    <a:pt x="18824" y="2709"/>
                    <a:pt x="17915" y="1676"/>
                  </a:cubicBezTo>
                  <a:cubicBezTo>
                    <a:pt x="16983" y="612"/>
                    <a:pt x="15637" y="0"/>
                    <a:pt x="14224" y="0"/>
                  </a:cubicBezTo>
                  <a:cubicBezTo>
                    <a:pt x="14213" y="0"/>
                    <a:pt x="14203" y="0"/>
                    <a:pt x="14192" y="0"/>
                  </a:cubicBezTo>
                  <a:cubicBezTo>
                    <a:pt x="12157" y="0"/>
                    <a:pt x="10868" y="1217"/>
                    <a:pt x="10143" y="2238"/>
                  </a:cubicBezTo>
                  <a:cubicBezTo>
                    <a:pt x="9968" y="2485"/>
                    <a:pt x="9808" y="2748"/>
                    <a:pt x="9663" y="3017"/>
                  </a:cubicBezTo>
                  <a:cubicBezTo>
                    <a:pt x="9518" y="2748"/>
                    <a:pt x="9358" y="2485"/>
                    <a:pt x="9183" y="2238"/>
                  </a:cubicBezTo>
                  <a:cubicBezTo>
                    <a:pt x="8458" y="1217"/>
                    <a:pt x="7169" y="0"/>
                    <a:pt x="5134" y="0"/>
                  </a:cubicBezTo>
                  <a:cubicBezTo>
                    <a:pt x="5124" y="0"/>
                    <a:pt x="5113" y="0"/>
                    <a:pt x="5103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spcFirstLastPara="1" wrap="square" lIns="162533" tIns="162533" rIns="162533" bIns="162533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435D74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1271206" y="2903652"/>
            <a:ext cx="9996647" cy="5955476"/>
          </a:xfrm>
          <a:prstGeom prst="rect">
            <a:avLst/>
          </a:prstGeom>
        </p:spPr>
        <p:txBody>
          <a:bodyPr wrap="non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457178" marR="0" lvl="0" indent="-457178" algn="ct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EEFF41"/>
              </a:buClr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fa-IR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B Titr" panose="00000700000000000000" pitchFamily="2" charset="-78"/>
                <a:sym typeface="Arial"/>
              </a:rPr>
              <a:t>دانلود قالب پاورپوینت رایگان</a:t>
            </a:r>
          </a:p>
          <a:p>
            <a:pPr marL="457178" marR="0" lvl="0" indent="-457178" algn="ct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EEFF41"/>
              </a:buClr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fa-IR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B Titr" panose="00000700000000000000" pitchFamily="2" charset="-78"/>
                <a:sym typeface="Arial"/>
              </a:rPr>
              <a:t>دانلود </a:t>
            </a: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B Titr" panose="00000700000000000000" pitchFamily="2" charset="-78"/>
                <a:sym typeface="Arial"/>
              </a:rPr>
              <a:t>قالب حرفه ای </a:t>
            </a:r>
            <a:r>
              <a:rPr kumimoji="0" lang="fa-IR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B Titr" panose="00000700000000000000" pitchFamily="2" charset="-78"/>
                <a:sym typeface="Arial"/>
              </a:rPr>
              <a:t>پاورپوینت پایان نامه</a:t>
            </a:r>
          </a:p>
          <a:p>
            <a:pPr marL="457178" marR="0" lvl="0" indent="-457178" algn="ct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EEFF41"/>
              </a:buClr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B Titr" panose="00000700000000000000" pitchFamily="2" charset="-78"/>
                <a:sym typeface="Arial"/>
              </a:rPr>
              <a:t>انجام </a:t>
            </a:r>
            <a:r>
              <a:rPr kumimoji="0" lang="fa-IR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B Titr" panose="00000700000000000000" pitchFamily="2" charset="-78"/>
                <a:sym typeface="Arial"/>
              </a:rPr>
              <a:t>تخصصی پاورپوینت سازمانی، تجاری و جلسه دفاع پایان </a:t>
            </a: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cs typeface="B Titr" panose="00000700000000000000" pitchFamily="2" charset="-78"/>
                <a:sym typeface="Arial"/>
              </a:rPr>
              <a:t>نامه</a:t>
            </a: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EEFF41"/>
              </a:buClr>
              <a:buSzTx/>
              <a:buFont typeface="Arial"/>
              <a:buNone/>
              <a:tabLst/>
              <a:defRPr/>
            </a:pPr>
            <a:r>
              <a:rPr kumimoji="0" lang="fa-IR" sz="7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3D69B"/>
                </a:solidFill>
                <a:effectLst/>
                <a:uLnTx/>
                <a:uFillTx/>
                <a:latin typeface="Arial"/>
                <a:cs typeface="B Titr" panose="00000700000000000000" pitchFamily="2" charset="-78"/>
                <a:sym typeface="Arial"/>
              </a:rPr>
              <a:t> </a:t>
            </a:r>
            <a:endParaRPr kumimoji="0" lang="en-US" sz="7200" b="0" i="0" u="none" strike="noStrike" kern="1200" cap="none" spc="0" normalizeH="0" baseline="0" noProof="0" dirty="0">
              <a:ln>
                <a:noFill/>
              </a:ln>
              <a:solidFill>
                <a:srgbClr val="C3D69B"/>
              </a:solidFill>
              <a:effectLst/>
              <a:uLnTx/>
              <a:uFillTx/>
              <a:latin typeface="Arial"/>
              <a:cs typeface="B Titr" panose="00000700000000000000" pitchFamily="2" charset="-78"/>
              <a:sym typeface="Arial"/>
            </a:endParaRP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EEFF41"/>
              </a:buClr>
              <a:buSzTx/>
              <a:buFont typeface="Arial"/>
              <a:buNone/>
              <a:tabLst/>
              <a:defRPr/>
            </a:pPr>
            <a:endParaRPr kumimoji="0" lang="fa-IR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cs typeface="B Titr" panose="00000700000000000000" pitchFamily="2" charset="-78"/>
              <a:sym typeface="Arial"/>
            </a:endParaRPr>
          </a:p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3D69B"/>
                </a:solidFill>
                <a:effectLst/>
                <a:uLnTx/>
                <a:uFillTx/>
                <a:latin typeface="Arial"/>
                <a:cs typeface="B Titr" panose="00000700000000000000" pitchFamily="2" charset="-78"/>
                <a:sym typeface="Arial"/>
              </a:rPr>
              <a:t> 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rgbClr val="C3D69B"/>
              </a:solidFill>
              <a:effectLst/>
              <a:uLnTx/>
              <a:uFillTx/>
              <a:latin typeface="Arial"/>
              <a:cs typeface="B Titr" panose="00000700000000000000" pitchFamily="2" charset="-78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216972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lidesgo Final Pages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869FB2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196</Words>
  <Application>Microsoft Office PowerPoint</Application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Arial</vt:lpstr>
      <vt:lpstr>B Nazanin</vt:lpstr>
      <vt:lpstr>B Titr</vt:lpstr>
      <vt:lpstr>Calibri</vt:lpstr>
      <vt:lpstr>Calibri Light</vt:lpstr>
      <vt:lpstr>Noto Sans</vt:lpstr>
      <vt:lpstr>Proxima Nova</vt:lpstr>
      <vt:lpstr>Wingdings</vt:lpstr>
      <vt:lpstr>Office Theme</vt:lpstr>
      <vt:lpstr>Slidesgo Final Pages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Arian</dc:creator>
  <cp:lastModifiedBy>Arian</cp:lastModifiedBy>
  <cp:revision>13</cp:revision>
  <dcterms:created xsi:type="dcterms:W3CDTF">2022-12-17T20:31:40Z</dcterms:created>
  <dcterms:modified xsi:type="dcterms:W3CDTF">2022-12-23T18:16:32Z</dcterms:modified>
</cp:coreProperties>
</file>