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  <p:sldMasterId id="2147483686" r:id="rId3"/>
  </p:sldMasterIdLst>
  <p:notesMasterIdLst>
    <p:notesMasterId r:id="rId22"/>
  </p:notesMasterIdLst>
  <p:sldIdLst>
    <p:sldId id="256" r:id="rId4"/>
    <p:sldId id="257" r:id="rId5"/>
    <p:sldId id="261" r:id="rId6"/>
    <p:sldId id="272" r:id="rId7"/>
    <p:sldId id="307" r:id="rId8"/>
    <p:sldId id="305" r:id="rId9"/>
    <p:sldId id="279" r:id="rId10"/>
    <p:sldId id="303" r:id="rId11"/>
    <p:sldId id="283" r:id="rId12"/>
    <p:sldId id="304" r:id="rId13"/>
    <p:sldId id="286" r:id="rId14"/>
    <p:sldId id="260" r:id="rId15"/>
    <p:sldId id="308" r:id="rId16"/>
    <p:sldId id="309" r:id="rId17"/>
    <p:sldId id="310" r:id="rId18"/>
    <p:sldId id="311" r:id="rId19"/>
    <p:sldId id="312" r:id="rId20"/>
    <p:sldId id="31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969"/>
    <a:srgbClr val="FB5858"/>
    <a:srgbClr val="C466C1"/>
    <a:srgbClr val="A47FA3"/>
    <a:srgbClr val="FF883E"/>
    <a:srgbClr val="BF3BBF"/>
    <a:srgbClr val="E75919"/>
    <a:srgbClr val="912D91"/>
    <a:srgbClr val="FFAB40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463575-B45A-462D-A650-FB1325A65687}">
  <a:tblStyle styleId="{3E463575-B45A-462D-A650-FB1325A656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33" autoAdjust="0"/>
  </p:normalViewPr>
  <p:slideViewPr>
    <p:cSldViewPr snapToGrid="0">
      <p:cViewPr varScale="1">
        <p:scale>
          <a:sx n="92" d="100"/>
          <a:sy n="92" d="100"/>
        </p:scale>
        <p:origin x="11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819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2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902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3de7457949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3de7457949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678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de745794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88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75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1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de745794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91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de745794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78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842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de7457949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3de7457949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9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69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de7457949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3de7457949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68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40900" y="1856275"/>
            <a:ext cx="68091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53" y="-19506"/>
            <a:ext cx="9174378" cy="5239395"/>
            <a:chOff x="918675" y="1874825"/>
            <a:chExt cx="1583400" cy="909475"/>
          </a:xfrm>
        </p:grpSpPr>
        <p:sp>
          <p:nvSpPr>
            <p:cNvPr id="12" name="Google Shape;12;p2"/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18675" y="2170075"/>
              <a:ext cx="1098100" cy="489400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18675" y="2371325"/>
              <a:ext cx="1582000" cy="412975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18675" y="2597125"/>
              <a:ext cx="1582000" cy="187175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2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38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8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7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83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28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74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6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5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" type="secHead">
  <p:cSld name="SECTION_HEADER">
    <p:bg>
      <p:bgPr>
        <a:solidFill>
          <a:srgbClr val="AD3A50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349850" y="2427683"/>
            <a:ext cx="67797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1350000" y="3550275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219637" y="-6"/>
            <a:ext cx="8924363" cy="1754194"/>
            <a:chOff x="961825" y="1874825"/>
            <a:chExt cx="1540250" cy="304500"/>
          </a:xfrm>
        </p:grpSpPr>
        <p:sp>
          <p:nvSpPr>
            <p:cNvPr id="34" name="Google Shape;34;p4"/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0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4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67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15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3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65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42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24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3500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3500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grpSp>
        <p:nvGrpSpPr>
          <p:cNvPr id="44" name="Google Shape;44;p6"/>
          <p:cNvGrpSpPr/>
          <p:nvPr/>
        </p:nvGrpSpPr>
        <p:grpSpPr>
          <a:xfrm rot="5400000">
            <a:off x="-1482580" y="1482595"/>
            <a:ext cx="5143715" cy="2178595"/>
            <a:chOff x="918675" y="2170075"/>
            <a:chExt cx="1582000" cy="614225"/>
          </a:xfrm>
        </p:grpSpPr>
        <p:sp>
          <p:nvSpPr>
            <p:cNvPr id="45" name="Google Shape;45;p6"/>
            <p:cNvSpPr/>
            <p:nvPr/>
          </p:nvSpPr>
          <p:spPr>
            <a:xfrm>
              <a:off x="918675" y="2170075"/>
              <a:ext cx="1098100" cy="489400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918675" y="2371325"/>
              <a:ext cx="1582000" cy="412975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918675" y="2597125"/>
              <a:ext cx="1582000" cy="187175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2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>
  <p:cSld name="TITLE_AND_BODY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7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51" name="Google Shape;51;p7"/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3768867" y="1903050"/>
            <a:ext cx="38880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4886675" y="2364838"/>
            <a:ext cx="27702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3">
  <p:cSld name="TITLE_AND_BODY_1_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141117" y="1540825"/>
            <a:ext cx="38880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None/>
              <a:defRPr b="1">
                <a:solidFill>
                  <a:srgbClr val="FF88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60" name="Google Shape;60;p8"/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8"/>
          <p:cNvSpPr txBox="1">
            <a:spLocks noGrp="1"/>
          </p:cNvSpPr>
          <p:nvPr>
            <p:ph type="subTitle" idx="1"/>
          </p:nvPr>
        </p:nvSpPr>
        <p:spPr>
          <a:xfrm>
            <a:off x="1141133" y="2002625"/>
            <a:ext cx="55632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2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subtitle">
  <p:cSld name="TITLE_AND_BODY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82" name="Google Shape;82;p11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83" name="Google Shape;83;p11"/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3261402" y="2243825"/>
            <a:ext cx="23265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b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ubTitle" idx="1"/>
          </p:nvPr>
        </p:nvSpPr>
        <p:spPr>
          <a:xfrm>
            <a:off x="3261402" y="2702671"/>
            <a:ext cx="2326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2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with lateral waves 1">
  <p:cSld name="BLANK_1_1_1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78" name="Google Shape;178;p24"/>
          <p:cNvGrpSpPr/>
          <p:nvPr/>
        </p:nvGrpSpPr>
        <p:grpSpPr>
          <a:xfrm rot="5400000">
            <a:off x="-1482580" y="1482595"/>
            <a:ext cx="5143715" cy="2178595"/>
            <a:chOff x="918675" y="2170075"/>
            <a:chExt cx="1582000" cy="614225"/>
          </a:xfrm>
        </p:grpSpPr>
        <p:sp>
          <p:nvSpPr>
            <p:cNvPr id="179" name="Google Shape;179;p24"/>
            <p:cNvSpPr/>
            <p:nvPr/>
          </p:nvSpPr>
          <p:spPr>
            <a:xfrm>
              <a:off x="918675" y="2170075"/>
              <a:ext cx="1098100" cy="489400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918675" y="2371325"/>
              <a:ext cx="1582000" cy="412975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918675" y="2597125"/>
              <a:ext cx="1582000" cy="187175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24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183" name="Google Shape;183;p24"/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24"/>
          <p:cNvSpPr txBox="1">
            <a:spLocks noGrp="1"/>
          </p:cNvSpPr>
          <p:nvPr>
            <p:ph type="title" hasCustomPrompt="1"/>
          </p:nvPr>
        </p:nvSpPr>
        <p:spPr>
          <a:xfrm>
            <a:off x="742950" y="751852"/>
            <a:ext cx="77295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1"/>
          </p:nvPr>
        </p:nvSpPr>
        <p:spPr>
          <a:xfrm>
            <a:off x="892025" y="1422650"/>
            <a:ext cx="73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title" idx="2" hasCustomPrompt="1"/>
          </p:nvPr>
        </p:nvSpPr>
        <p:spPr>
          <a:xfrm>
            <a:off x="742950" y="1968652"/>
            <a:ext cx="77295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3"/>
          </p:nvPr>
        </p:nvSpPr>
        <p:spPr>
          <a:xfrm>
            <a:off x="892025" y="2639450"/>
            <a:ext cx="73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title" idx="4" hasCustomPrompt="1"/>
          </p:nvPr>
        </p:nvSpPr>
        <p:spPr>
          <a:xfrm>
            <a:off x="742950" y="3185452"/>
            <a:ext cx="77295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5"/>
          </p:nvPr>
        </p:nvSpPr>
        <p:spPr>
          <a:xfrm>
            <a:off x="892025" y="3856250"/>
            <a:ext cx="73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6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sldNum" idx="12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6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■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●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○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70" r:id="rId7"/>
    <p:sldLayoutId id="214748367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>
              <a:buClrTx/>
            </a:pPr>
            <a:fld id="{F86B3E18-3072-470C-B7DD-216E7E0B1288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 rtl="1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>
              <a:buClrTx/>
            </a:pPr>
            <a:fld id="{9602139A-0CD4-4B4D-91F6-A86252B54DF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 rtl="1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6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r" defTabSz="685783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r" defTabSz="685783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r" defTabSz="685783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r" defTabSz="685783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r" defTabSz="685783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r" defTabSz="685783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r" defTabSz="685783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r" defTabSz="685783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r" defTabSz="685783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r" defTabSz="685783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r" defTabSz="685783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1ECE9"/>
            </a:gs>
            <a:gs pos="24000">
              <a:srgbClr val="F1ECE9"/>
            </a:gs>
            <a:gs pos="0">
              <a:srgbClr val="D5E7E3"/>
            </a:gs>
            <a:gs pos="57000">
              <a:srgbClr val="F1ECE9"/>
            </a:gs>
            <a:gs pos="76000">
              <a:srgbClr val="F1ECE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>
              <a:buClrTx/>
            </a:pPr>
            <a:fld id="{80BBDA5A-462D-4039-B385-6E6691AD103D}" type="datetimeFigureOut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 rtl="1">
                <a:buClrTx/>
              </a:pPr>
              <a:t>10/02/1444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>
              <a:buClrTx/>
            </a:pPr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>
              <a:buClrTx/>
            </a:pPr>
            <a:fld id="{DA60D8E2-614D-4631-B05F-54C92D2BDA41}" type="slidenum">
              <a:rPr lang="fa-I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685800" rtl="1">
                <a:buClrTx/>
              </a:pPr>
              <a:t>‹#›</a:t>
            </a:fld>
            <a:endParaRPr lang="fa-I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9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3;p32"/>
          <p:cNvSpPr txBox="1">
            <a:spLocks/>
          </p:cNvSpPr>
          <p:nvPr/>
        </p:nvSpPr>
        <p:spPr>
          <a:xfrm>
            <a:off x="1362431" y="1073463"/>
            <a:ext cx="6193323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fa-IR" sz="2800" dirty="0" smtClean="0">
                <a:cs typeface="B Koodak" panose="00000700000000000000" pitchFamily="2" charset="-78"/>
              </a:rPr>
              <a:t>عنوان تحقیق را اینجا بنویسید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3" name="Google Shape;233;p32"/>
          <p:cNvSpPr txBox="1">
            <a:spLocks/>
          </p:cNvSpPr>
          <p:nvPr/>
        </p:nvSpPr>
        <p:spPr>
          <a:xfrm>
            <a:off x="1428932" y="1749566"/>
            <a:ext cx="6193323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ExtraBold"/>
              <a:buNone/>
              <a:defRPr sz="3000" b="1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fa-IR" sz="2000" dirty="0" smtClean="0">
                <a:cs typeface="B Koodak" panose="00000700000000000000" pitchFamily="2" charset="-78"/>
              </a:rPr>
              <a:t>گردآورنده: نام و نام خانوادگی</a:t>
            </a:r>
            <a:endParaRPr lang="fa-IR" sz="2000" dirty="0">
              <a:cs typeface="B Koodak" panose="00000700000000000000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294;p40"/>
          <p:cNvGrpSpPr/>
          <p:nvPr/>
        </p:nvGrpSpPr>
        <p:grpSpPr>
          <a:xfrm>
            <a:off x="4618398" y="153677"/>
            <a:ext cx="5531856" cy="4893737"/>
            <a:chOff x="1436225" y="2986650"/>
            <a:chExt cx="1161025" cy="968550"/>
          </a:xfrm>
        </p:grpSpPr>
        <p:sp>
          <p:nvSpPr>
            <p:cNvPr id="41" name="Google Shape;295;p40"/>
            <p:cNvSpPr/>
            <p:nvPr/>
          </p:nvSpPr>
          <p:spPr>
            <a:xfrm>
              <a:off x="1914550" y="3609900"/>
              <a:ext cx="94625" cy="17650"/>
            </a:xfrm>
            <a:custGeom>
              <a:avLst/>
              <a:gdLst/>
              <a:ahLst/>
              <a:cxnLst/>
              <a:rect l="l" t="t" r="r" b="b"/>
              <a:pathLst>
                <a:path w="3785" h="706" extrusionOk="0">
                  <a:moveTo>
                    <a:pt x="1" y="1"/>
                  </a:moveTo>
                  <a:cubicBezTo>
                    <a:pt x="183" y="217"/>
                    <a:pt x="342" y="455"/>
                    <a:pt x="471" y="706"/>
                  </a:cubicBezTo>
                  <a:cubicBezTo>
                    <a:pt x="2385" y="662"/>
                    <a:pt x="3785" y="524"/>
                    <a:pt x="3785" y="358"/>
                  </a:cubicBezTo>
                  <a:cubicBezTo>
                    <a:pt x="3785" y="280"/>
                    <a:pt x="3472" y="208"/>
                    <a:pt x="2942" y="148"/>
                  </a:cubicBezTo>
                  <a:lnTo>
                    <a:pt x="2942" y="148"/>
                  </a:lnTo>
                  <a:lnTo>
                    <a:pt x="2961" y="305"/>
                  </a:lnTo>
                  <a:cubicBezTo>
                    <a:pt x="2967" y="370"/>
                    <a:pt x="2920" y="430"/>
                    <a:pt x="2855" y="436"/>
                  </a:cubicBezTo>
                  <a:lnTo>
                    <a:pt x="2839" y="436"/>
                  </a:lnTo>
                  <a:cubicBezTo>
                    <a:pt x="2779" y="436"/>
                    <a:pt x="2729" y="392"/>
                    <a:pt x="2723" y="333"/>
                  </a:cubicBezTo>
                  <a:lnTo>
                    <a:pt x="2698" y="123"/>
                  </a:lnTo>
                  <a:cubicBezTo>
                    <a:pt x="2021" y="60"/>
                    <a:pt x="1075" y="16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6;p40"/>
            <p:cNvSpPr/>
            <p:nvPr/>
          </p:nvSpPr>
          <p:spPr>
            <a:xfrm>
              <a:off x="1780800" y="3609825"/>
              <a:ext cx="142800" cy="18125"/>
            </a:xfrm>
            <a:custGeom>
              <a:avLst/>
              <a:gdLst/>
              <a:ahLst/>
              <a:cxnLst/>
              <a:rect l="l" t="t" r="r" b="b"/>
              <a:pathLst>
                <a:path w="5712" h="725" extrusionOk="0">
                  <a:moveTo>
                    <a:pt x="4565" y="1"/>
                  </a:moveTo>
                  <a:cubicBezTo>
                    <a:pt x="3177" y="1"/>
                    <a:pt x="1936" y="48"/>
                    <a:pt x="1100" y="126"/>
                  </a:cubicBezTo>
                  <a:lnTo>
                    <a:pt x="1075" y="339"/>
                  </a:lnTo>
                  <a:cubicBezTo>
                    <a:pt x="1069" y="399"/>
                    <a:pt x="1019" y="442"/>
                    <a:pt x="959" y="442"/>
                  </a:cubicBezTo>
                  <a:lnTo>
                    <a:pt x="943" y="442"/>
                  </a:lnTo>
                  <a:cubicBezTo>
                    <a:pt x="878" y="436"/>
                    <a:pt x="831" y="373"/>
                    <a:pt x="837" y="308"/>
                  </a:cubicBezTo>
                  <a:lnTo>
                    <a:pt x="856" y="151"/>
                  </a:lnTo>
                  <a:lnTo>
                    <a:pt x="856" y="151"/>
                  </a:lnTo>
                  <a:cubicBezTo>
                    <a:pt x="317" y="211"/>
                    <a:pt x="1" y="286"/>
                    <a:pt x="1" y="364"/>
                  </a:cubicBezTo>
                  <a:cubicBezTo>
                    <a:pt x="1" y="561"/>
                    <a:pt x="2046" y="724"/>
                    <a:pt x="4568" y="724"/>
                  </a:cubicBezTo>
                  <a:cubicBezTo>
                    <a:pt x="4962" y="724"/>
                    <a:pt x="5345" y="721"/>
                    <a:pt x="5711" y="712"/>
                  </a:cubicBezTo>
                  <a:cubicBezTo>
                    <a:pt x="5573" y="461"/>
                    <a:pt x="5407" y="223"/>
                    <a:pt x="5219" y="4"/>
                  </a:cubicBezTo>
                  <a:cubicBezTo>
                    <a:pt x="5003" y="1"/>
                    <a:pt x="4787" y="1"/>
                    <a:pt x="456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7;p40"/>
            <p:cNvSpPr/>
            <p:nvPr/>
          </p:nvSpPr>
          <p:spPr>
            <a:xfrm>
              <a:off x="1568350" y="3094775"/>
              <a:ext cx="268175" cy="463625"/>
            </a:xfrm>
            <a:custGeom>
              <a:avLst/>
              <a:gdLst/>
              <a:ahLst/>
              <a:cxnLst/>
              <a:rect l="l" t="t" r="r" b="b"/>
              <a:pathLst>
                <a:path w="10727" h="18545" extrusionOk="0">
                  <a:moveTo>
                    <a:pt x="5639" y="0"/>
                  </a:moveTo>
                  <a:cubicBezTo>
                    <a:pt x="5611" y="22"/>
                    <a:pt x="5583" y="44"/>
                    <a:pt x="5558" y="63"/>
                  </a:cubicBezTo>
                  <a:cubicBezTo>
                    <a:pt x="2319" y="2591"/>
                    <a:pt x="1141" y="5476"/>
                    <a:pt x="721" y="7449"/>
                  </a:cubicBezTo>
                  <a:cubicBezTo>
                    <a:pt x="1" y="10832"/>
                    <a:pt x="445" y="13746"/>
                    <a:pt x="1974" y="15650"/>
                  </a:cubicBezTo>
                  <a:cubicBezTo>
                    <a:pt x="3609" y="17689"/>
                    <a:pt x="5861" y="17937"/>
                    <a:pt x="8245" y="18197"/>
                  </a:cubicBezTo>
                  <a:cubicBezTo>
                    <a:pt x="9066" y="18284"/>
                    <a:pt x="9896" y="18375"/>
                    <a:pt x="10714" y="18544"/>
                  </a:cubicBezTo>
                  <a:lnTo>
                    <a:pt x="10726" y="18441"/>
                  </a:lnTo>
                  <a:cubicBezTo>
                    <a:pt x="9909" y="18275"/>
                    <a:pt x="9075" y="18181"/>
                    <a:pt x="8255" y="18093"/>
                  </a:cubicBezTo>
                  <a:cubicBezTo>
                    <a:pt x="5893" y="17837"/>
                    <a:pt x="3662" y="17595"/>
                    <a:pt x="2052" y="15587"/>
                  </a:cubicBezTo>
                  <a:cubicBezTo>
                    <a:pt x="546" y="13705"/>
                    <a:pt x="107" y="10823"/>
                    <a:pt x="821" y="7468"/>
                  </a:cubicBezTo>
                  <a:cubicBezTo>
                    <a:pt x="1238" y="5510"/>
                    <a:pt x="2406" y="2653"/>
                    <a:pt x="5620" y="144"/>
                  </a:cubicBezTo>
                  <a:cubicBezTo>
                    <a:pt x="5683" y="97"/>
                    <a:pt x="5746" y="47"/>
                    <a:pt x="5808" y="0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8;p40"/>
            <p:cNvSpPr/>
            <p:nvPr/>
          </p:nvSpPr>
          <p:spPr>
            <a:xfrm>
              <a:off x="1981975" y="3015825"/>
              <a:ext cx="39575" cy="6525"/>
            </a:xfrm>
            <a:custGeom>
              <a:avLst/>
              <a:gdLst/>
              <a:ahLst/>
              <a:cxnLst/>
              <a:rect l="l" t="t" r="r" b="b"/>
              <a:pathLst>
                <a:path w="1583" h="261" extrusionOk="0">
                  <a:moveTo>
                    <a:pt x="1" y="1"/>
                  </a:moveTo>
                  <a:lnTo>
                    <a:pt x="233" y="120"/>
                  </a:lnTo>
                  <a:cubicBezTo>
                    <a:pt x="483" y="139"/>
                    <a:pt x="737" y="164"/>
                    <a:pt x="988" y="192"/>
                  </a:cubicBezTo>
                  <a:cubicBezTo>
                    <a:pt x="1172" y="211"/>
                    <a:pt x="1354" y="236"/>
                    <a:pt x="1536" y="261"/>
                  </a:cubicBezTo>
                  <a:cubicBezTo>
                    <a:pt x="1555" y="230"/>
                    <a:pt x="1570" y="195"/>
                    <a:pt x="1583" y="164"/>
                  </a:cubicBezTo>
                  <a:cubicBezTo>
                    <a:pt x="1389" y="136"/>
                    <a:pt x="1194" y="114"/>
                    <a:pt x="997" y="89"/>
                  </a:cubicBezTo>
                  <a:cubicBezTo>
                    <a:pt x="665" y="54"/>
                    <a:pt x="333" y="23"/>
                    <a:pt x="1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9;p40"/>
            <p:cNvSpPr/>
            <p:nvPr/>
          </p:nvSpPr>
          <p:spPr>
            <a:xfrm>
              <a:off x="1731400" y="3046375"/>
              <a:ext cx="36575" cy="16950"/>
            </a:xfrm>
            <a:custGeom>
              <a:avLst/>
              <a:gdLst/>
              <a:ahLst/>
              <a:cxnLst/>
              <a:rect l="l" t="t" r="r" b="b"/>
              <a:pathLst>
                <a:path w="1463" h="678" extrusionOk="0">
                  <a:moveTo>
                    <a:pt x="1406" y="1"/>
                  </a:moveTo>
                  <a:cubicBezTo>
                    <a:pt x="927" y="185"/>
                    <a:pt x="457" y="395"/>
                    <a:pt x="0" y="630"/>
                  </a:cubicBezTo>
                  <a:cubicBezTo>
                    <a:pt x="44" y="646"/>
                    <a:pt x="91" y="661"/>
                    <a:pt x="135" y="677"/>
                  </a:cubicBezTo>
                  <a:cubicBezTo>
                    <a:pt x="561" y="461"/>
                    <a:pt x="1006" y="264"/>
                    <a:pt x="1463" y="88"/>
                  </a:cubicBezTo>
                  <a:cubicBezTo>
                    <a:pt x="1444" y="57"/>
                    <a:pt x="1425" y="29"/>
                    <a:pt x="140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0;p40"/>
            <p:cNvSpPr/>
            <p:nvPr/>
          </p:nvSpPr>
          <p:spPr>
            <a:xfrm>
              <a:off x="2049950" y="3025225"/>
              <a:ext cx="329950" cy="262700"/>
            </a:xfrm>
            <a:custGeom>
              <a:avLst/>
              <a:gdLst/>
              <a:ahLst/>
              <a:cxnLst/>
              <a:rect l="l" t="t" r="r" b="b"/>
              <a:pathLst>
                <a:path w="13198" h="10508" extrusionOk="0">
                  <a:moveTo>
                    <a:pt x="176" y="1"/>
                  </a:moveTo>
                  <a:cubicBezTo>
                    <a:pt x="136" y="26"/>
                    <a:pt x="89" y="45"/>
                    <a:pt x="42" y="57"/>
                  </a:cubicBezTo>
                  <a:cubicBezTo>
                    <a:pt x="26" y="67"/>
                    <a:pt x="13" y="73"/>
                    <a:pt x="1" y="76"/>
                  </a:cubicBezTo>
                  <a:cubicBezTo>
                    <a:pt x="1877" y="424"/>
                    <a:pt x="3694" y="1031"/>
                    <a:pt x="5404" y="1874"/>
                  </a:cubicBezTo>
                  <a:lnTo>
                    <a:pt x="3863" y="1874"/>
                  </a:lnTo>
                  <a:lnTo>
                    <a:pt x="3863" y="4161"/>
                  </a:lnTo>
                  <a:cubicBezTo>
                    <a:pt x="3863" y="4424"/>
                    <a:pt x="4054" y="4659"/>
                    <a:pt x="4317" y="4684"/>
                  </a:cubicBezTo>
                  <a:cubicBezTo>
                    <a:pt x="4334" y="4685"/>
                    <a:pt x="4350" y="4686"/>
                    <a:pt x="4367" y="4686"/>
                  </a:cubicBezTo>
                  <a:cubicBezTo>
                    <a:pt x="4506" y="4686"/>
                    <a:pt x="4639" y="4628"/>
                    <a:pt x="4734" y="4524"/>
                  </a:cubicBezTo>
                  <a:cubicBezTo>
                    <a:pt x="4850" y="4398"/>
                    <a:pt x="5009" y="4338"/>
                    <a:pt x="5169" y="4338"/>
                  </a:cubicBezTo>
                  <a:cubicBezTo>
                    <a:pt x="5359" y="4338"/>
                    <a:pt x="5551" y="4423"/>
                    <a:pt x="5674" y="4587"/>
                  </a:cubicBezTo>
                  <a:cubicBezTo>
                    <a:pt x="5940" y="4944"/>
                    <a:pt x="5940" y="5432"/>
                    <a:pt x="5674" y="5786"/>
                  </a:cubicBezTo>
                  <a:cubicBezTo>
                    <a:pt x="5553" y="5950"/>
                    <a:pt x="5361" y="6036"/>
                    <a:pt x="5170" y="6036"/>
                  </a:cubicBezTo>
                  <a:cubicBezTo>
                    <a:pt x="5010" y="6036"/>
                    <a:pt x="4851" y="5976"/>
                    <a:pt x="4734" y="5852"/>
                  </a:cubicBezTo>
                  <a:cubicBezTo>
                    <a:pt x="4639" y="5749"/>
                    <a:pt x="4506" y="5690"/>
                    <a:pt x="4367" y="5690"/>
                  </a:cubicBezTo>
                  <a:cubicBezTo>
                    <a:pt x="4350" y="5690"/>
                    <a:pt x="4334" y="5691"/>
                    <a:pt x="4317" y="5692"/>
                  </a:cubicBezTo>
                  <a:cubicBezTo>
                    <a:pt x="4054" y="5718"/>
                    <a:pt x="3863" y="5952"/>
                    <a:pt x="3863" y="6212"/>
                  </a:cubicBezTo>
                  <a:lnTo>
                    <a:pt x="3863" y="8502"/>
                  </a:lnTo>
                  <a:lnTo>
                    <a:pt x="6153" y="8502"/>
                  </a:lnTo>
                  <a:cubicBezTo>
                    <a:pt x="6184" y="8502"/>
                    <a:pt x="6216" y="8505"/>
                    <a:pt x="6247" y="8509"/>
                  </a:cubicBezTo>
                  <a:cubicBezTo>
                    <a:pt x="6372" y="8534"/>
                    <a:pt x="6485" y="8599"/>
                    <a:pt x="6567" y="8697"/>
                  </a:cubicBezTo>
                  <a:cubicBezTo>
                    <a:pt x="6626" y="8769"/>
                    <a:pt x="6664" y="8859"/>
                    <a:pt x="6673" y="8953"/>
                  </a:cubicBezTo>
                  <a:cubicBezTo>
                    <a:pt x="6682" y="9050"/>
                    <a:pt x="6664" y="9151"/>
                    <a:pt x="6617" y="9238"/>
                  </a:cubicBezTo>
                  <a:cubicBezTo>
                    <a:pt x="6598" y="9270"/>
                    <a:pt x="6579" y="9301"/>
                    <a:pt x="6554" y="9329"/>
                  </a:cubicBezTo>
                  <a:lnTo>
                    <a:pt x="6545" y="9339"/>
                  </a:lnTo>
                  <a:cubicBezTo>
                    <a:pt x="6535" y="9351"/>
                    <a:pt x="6526" y="9361"/>
                    <a:pt x="6513" y="9370"/>
                  </a:cubicBezTo>
                  <a:cubicBezTo>
                    <a:pt x="6291" y="9577"/>
                    <a:pt x="6275" y="9918"/>
                    <a:pt x="6435" y="10159"/>
                  </a:cubicBezTo>
                  <a:cubicBezTo>
                    <a:pt x="6444" y="10172"/>
                    <a:pt x="6451" y="10181"/>
                    <a:pt x="6460" y="10191"/>
                  </a:cubicBezTo>
                  <a:cubicBezTo>
                    <a:pt x="6466" y="10200"/>
                    <a:pt x="6469" y="10206"/>
                    <a:pt x="6476" y="10213"/>
                  </a:cubicBezTo>
                  <a:cubicBezTo>
                    <a:pt x="6507" y="10250"/>
                    <a:pt x="6538" y="10282"/>
                    <a:pt x="6576" y="10310"/>
                  </a:cubicBezTo>
                  <a:cubicBezTo>
                    <a:pt x="6657" y="10369"/>
                    <a:pt x="6748" y="10416"/>
                    <a:pt x="6845" y="10451"/>
                  </a:cubicBezTo>
                  <a:lnTo>
                    <a:pt x="6855" y="10454"/>
                  </a:lnTo>
                  <a:cubicBezTo>
                    <a:pt x="6867" y="10460"/>
                    <a:pt x="6883" y="10463"/>
                    <a:pt x="6899" y="10466"/>
                  </a:cubicBezTo>
                  <a:cubicBezTo>
                    <a:pt x="6911" y="10469"/>
                    <a:pt x="6921" y="10476"/>
                    <a:pt x="6933" y="10476"/>
                  </a:cubicBezTo>
                  <a:cubicBezTo>
                    <a:pt x="6946" y="10479"/>
                    <a:pt x="6946" y="10479"/>
                    <a:pt x="6955" y="10482"/>
                  </a:cubicBezTo>
                  <a:cubicBezTo>
                    <a:pt x="6974" y="10485"/>
                    <a:pt x="6993" y="10491"/>
                    <a:pt x="7011" y="10495"/>
                  </a:cubicBezTo>
                  <a:lnTo>
                    <a:pt x="7036" y="10498"/>
                  </a:lnTo>
                  <a:cubicBezTo>
                    <a:pt x="7083" y="10504"/>
                    <a:pt x="7130" y="10507"/>
                    <a:pt x="7177" y="10507"/>
                  </a:cubicBezTo>
                  <a:cubicBezTo>
                    <a:pt x="7206" y="10507"/>
                    <a:pt x="7234" y="10507"/>
                    <a:pt x="7262" y="10504"/>
                  </a:cubicBezTo>
                  <a:cubicBezTo>
                    <a:pt x="7303" y="10501"/>
                    <a:pt x="7343" y="10495"/>
                    <a:pt x="7384" y="10485"/>
                  </a:cubicBezTo>
                  <a:cubicBezTo>
                    <a:pt x="7397" y="10482"/>
                    <a:pt x="7409" y="10482"/>
                    <a:pt x="7422" y="10476"/>
                  </a:cubicBezTo>
                  <a:cubicBezTo>
                    <a:pt x="7437" y="10473"/>
                    <a:pt x="7440" y="10473"/>
                    <a:pt x="7447" y="10469"/>
                  </a:cubicBezTo>
                  <a:cubicBezTo>
                    <a:pt x="7466" y="10466"/>
                    <a:pt x="7484" y="10460"/>
                    <a:pt x="7500" y="10454"/>
                  </a:cubicBezTo>
                  <a:lnTo>
                    <a:pt x="7528" y="10444"/>
                  </a:lnTo>
                  <a:cubicBezTo>
                    <a:pt x="7544" y="10438"/>
                    <a:pt x="7560" y="10432"/>
                    <a:pt x="7575" y="10426"/>
                  </a:cubicBezTo>
                  <a:lnTo>
                    <a:pt x="7591" y="10419"/>
                  </a:lnTo>
                  <a:cubicBezTo>
                    <a:pt x="7610" y="10410"/>
                    <a:pt x="7628" y="10401"/>
                    <a:pt x="7644" y="10391"/>
                  </a:cubicBezTo>
                  <a:lnTo>
                    <a:pt x="7657" y="10385"/>
                  </a:lnTo>
                  <a:cubicBezTo>
                    <a:pt x="7675" y="10376"/>
                    <a:pt x="7697" y="10363"/>
                    <a:pt x="7713" y="10354"/>
                  </a:cubicBezTo>
                  <a:lnTo>
                    <a:pt x="7719" y="10350"/>
                  </a:lnTo>
                  <a:cubicBezTo>
                    <a:pt x="7738" y="10338"/>
                    <a:pt x="7757" y="10322"/>
                    <a:pt x="7779" y="10310"/>
                  </a:cubicBezTo>
                  <a:cubicBezTo>
                    <a:pt x="7788" y="10300"/>
                    <a:pt x="7801" y="10291"/>
                    <a:pt x="7810" y="10282"/>
                  </a:cubicBezTo>
                  <a:cubicBezTo>
                    <a:pt x="7820" y="10272"/>
                    <a:pt x="7826" y="10269"/>
                    <a:pt x="7832" y="10263"/>
                  </a:cubicBezTo>
                  <a:cubicBezTo>
                    <a:pt x="8083" y="10028"/>
                    <a:pt x="8098" y="9608"/>
                    <a:pt x="7841" y="9370"/>
                  </a:cubicBezTo>
                  <a:cubicBezTo>
                    <a:pt x="7838" y="9367"/>
                    <a:pt x="7838" y="9367"/>
                    <a:pt x="7835" y="9364"/>
                  </a:cubicBezTo>
                  <a:cubicBezTo>
                    <a:pt x="7823" y="9351"/>
                    <a:pt x="7813" y="9342"/>
                    <a:pt x="7804" y="9329"/>
                  </a:cubicBezTo>
                  <a:cubicBezTo>
                    <a:pt x="7801" y="9326"/>
                    <a:pt x="7798" y="9323"/>
                    <a:pt x="7794" y="9320"/>
                  </a:cubicBezTo>
                  <a:cubicBezTo>
                    <a:pt x="7785" y="9307"/>
                    <a:pt x="7776" y="9298"/>
                    <a:pt x="7769" y="9285"/>
                  </a:cubicBezTo>
                  <a:cubicBezTo>
                    <a:pt x="7760" y="9273"/>
                    <a:pt x="7757" y="9267"/>
                    <a:pt x="7751" y="9257"/>
                  </a:cubicBezTo>
                  <a:cubicBezTo>
                    <a:pt x="7747" y="9251"/>
                    <a:pt x="7741" y="9245"/>
                    <a:pt x="7738" y="9235"/>
                  </a:cubicBezTo>
                  <a:cubicBezTo>
                    <a:pt x="7735" y="9229"/>
                    <a:pt x="7726" y="9210"/>
                    <a:pt x="7722" y="9198"/>
                  </a:cubicBezTo>
                  <a:cubicBezTo>
                    <a:pt x="7719" y="9191"/>
                    <a:pt x="7716" y="9188"/>
                    <a:pt x="7716" y="9182"/>
                  </a:cubicBezTo>
                  <a:cubicBezTo>
                    <a:pt x="7710" y="9166"/>
                    <a:pt x="7704" y="9151"/>
                    <a:pt x="7697" y="9132"/>
                  </a:cubicBezTo>
                  <a:cubicBezTo>
                    <a:pt x="7697" y="9132"/>
                    <a:pt x="7697" y="9129"/>
                    <a:pt x="7697" y="9129"/>
                  </a:cubicBezTo>
                  <a:cubicBezTo>
                    <a:pt x="7694" y="9113"/>
                    <a:pt x="7691" y="9097"/>
                    <a:pt x="7688" y="9085"/>
                  </a:cubicBezTo>
                  <a:cubicBezTo>
                    <a:pt x="7688" y="9079"/>
                    <a:pt x="7688" y="9076"/>
                    <a:pt x="7688" y="9072"/>
                  </a:cubicBezTo>
                  <a:cubicBezTo>
                    <a:pt x="7682" y="9032"/>
                    <a:pt x="7682" y="8991"/>
                    <a:pt x="7685" y="8950"/>
                  </a:cubicBezTo>
                  <a:cubicBezTo>
                    <a:pt x="7710" y="8734"/>
                    <a:pt x="7870" y="8559"/>
                    <a:pt x="8083" y="8512"/>
                  </a:cubicBezTo>
                  <a:lnTo>
                    <a:pt x="8120" y="8505"/>
                  </a:lnTo>
                  <a:cubicBezTo>
                    <a:pt x="8148" y="8499"/>
                    <a:pt x="8177" y="8496"/>
                    <a:pt x="8205" y="8496"/>
                  </a:cubicBezTo>
                  <a:lnTo>
                    <a:pt x="10495" y="8496"/>
                  </a:lnTo>
                  <a:lnTo>
                    <a:pt x="10495" y="5667"/>
                  </a:lnTo>
                  <a:cubicBezTo>
                    <a:pt x="10683" y="5877"/>
                    <a:pt x="10864" y="6090"/>
                    <a:pt x="11037" y="6310"/>
                  </a:cubicBezTo>
                  <a:cubicBezTo>
                    <a:pt x="11848" y="7324"/>
                    <a:pt x="12524" y="8443"/>
                    <a:pt x="13048" y="9633"/>
                  </a:cubicBezTo>
                  <a:cubicBezTo>
                    <a:pt x="13098" y="9664"/>
                    <a:pt x="13148" y="9696"/>
                    <a:pt x="13198" y="9724"/>
                  </a:cubicBezTo>
                  <a:cubicBezTo>
                    <a:pt x="12665" y="8477"/>
                    <a:pt x="11964" y="7306"/>
                    <a:pt x="11118" y="6244"/>
                  </a:cubicBezTo>
                  <a:cubicBezTo>
                    <a:pt x="10918" y="5996"/>
                    <a:pt x="10711" y="5755"/>
                    <a:pt x="10495" y="5517"/>
                  </a:cubicBezTo>
                  <a:lnTo>
                    <a:pt x="10495" y="2823"/>
                  </a:lnTo>
                  <a:cubicBezTo>
                    <a:pt x="10495" y="2297"/>
                    <a:pt x="10065" y="1871"/>
                    <a:pt x="9539" y="1871"/>
                  </a:cubicBezTo>
                  <a:lnTo>
                    <a:pt x="5633" y="1871"/>
                  </a:lnTo>
                  <a:cubicBezTo>
                    <a:pt x="3910" y="997"/>
                    <a:pt x="2075" y="367"/>
                    <a:pt x="1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1;p40"/>
            <p:cNvSpPr/>
            <p:nvPr/>
          </p:nvSpPr>
          <p:spPr>
            <a:xfrm>
              <a:off x="1895925" y="3014650"/>
              <a:ext cx="49425" cy="4425"/>
            </a:xfrm>
            <a:custGeom>
              <a:avLst/>
              <a:gdLst/>
              <a:ahLst/>
              <a:cxnLst/>
              <a:rect l="l" t="t" r="r" b="b"/>
              <a:pathLst>
                <a:path w="1977" h="177" extrusionOk="0">
                  <a:moveTo>
                    <a:pt x="1977" y="1"/>
                  </a:moveTo>
                  <a:cubicBezTo>
                    <a:pt x="1310" y="1"/>
                    <a:pt x="649" y="29"/>
                    <a:pt x="0" y="89"/>
                  </a:cubicBezTo>
                  <a:cubicBezTo>
                    <a:pt x="54" y="117"/>
                    <a:pt x="110" y="145"/>
                    <a:pt x="163" y="176"/>
                  </a:cubicBezTo>
                  <a:cubicBezTo>
                    <a:pt x="743" y="126"/>
                    <a:pt x="1332" y="104"/>
                    <a:pt x="1927" y="104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2;p40"/>
            <p:cNvSpPr/>
            <p:nvPr/>
          </p:nvSpPr>
          <p:spPr>
            <a:xfrm>
              <a:off x="1436225" y="2986650"/>
              <a:ext cx="488850" cy="106350"/>
            </a:xfrm>
            <a:custGeom>
              <a:avLst/>
              <a:gdLst/>
              <a:ahLst/>
              <a:cxnLst/>
              <a:rect l="l" t="t" r="r" b="b"/>
              <a:pathLst>
                <a:path w="19554" h="4254" extrusionOk="0">
                  <a:moveTo>
                    <a:pt x="13580" y="1"/>
                  </a:moveTo>
                  <a:cubicBezTo>
                    <a:pt x="12986" y="1"/>
                    <a:pt x="12480" y="101"/>
                    <a:pt x="12286" y="397"/>
                  </a:cubicBezTo>
                  <a:cubicBezTo>
                    <a:pt x="11910" y="971"/>
                    <a:pt x="12784" y="1763"/>
                    <a:pt x="13213" y="2390"/>
                  </a:cubicBezTo>
                  <a:cubicBezTo>
                    <a:pt x="13232" y="2418"/>
                    <a:pt x="13251" y="2449"/>
                    <a:pt x="13270" y="2477"/>
                  </a:cubicBezTo>
                  <a:cubicBezTo>
                    <a:pt x="13426" y="2725"/>
                    <a:pt x="13495" y="2941"/>
                    <a:pt x="13364" y="3097"/>
                  </a:cubicBezTo>
                  <a:cubicBezTo>
                    <a:pt x="13274" y="3206"/>
                    <a:pt x="13104" y="3248"/>
                    <a:pt x="12898" y="3248"/>
                  </a:cubicBezTo>
                  <a:cubicBezTo>
                    <a:pt x="12613" y="3248"/>
                    <a:pt x="12259" y="3168"/>
                    <a:pt x="11945" y="3066"/>
                  </a:cubicBezTo>
                  <a:cubicBezTo>
                    <a:pt x="11898" y="3050"/>
                    <a:pt x="11854" y="3035"/>
                    <a:pt x="11807" y="3019"/>
                  </a:cubicBezTo>
                  <a:cubicBezTo>
                    <a:pt x="11735" y="2994"/>
                    <a:pt x="11666" y="2966"/>
                    <a:pt x="11600" y="2941"/>
                  </a:cubicBezTo>
                  <a:cubicBezTo>
                    <a:pt x="10053" y="2308"/>
                    <a:pt x="10313" y="1675"/>
                    <a:pt x="9075" y="873"/>
                  </a:cubicBezTo>
                  <a:cubicBezTo>
                    <a:pt x="8313" y="378"/>
                    <a:pt x="7356" y="172"/>
                    <a:pt x="6589" y="172"/>
                  </a:cubicBezTo>
                  <a:cubicBezTo>
                    <a:pt x="5948" y="172"/>
                    <a:pt x="5439" y="316"/>
                    <a:pt x="5285" y="557"/>
                  </a:cubicBezTo>
                  <a:cubicBezTo>
                    <a:pt x="4815" y="1290"/>
                    <a:pt x="7115" y="2571"/>
                    <a:pt x="6654" y="3204"/>
                  </a:cubicBezTo>
                  <a:cubicBezTo>
                    <a:pt x="6550" y="3347"/>
                    <a:pt x="6316" y="3389"/>
                    <a:pt x="6069" y="3389"/>
                  </a:cubicBezTo>
                  <a:cubicBezTo>
                    <a:pt x="5796" y="3389"/>
                    <a:pt x="5508" y="3337"/>
                    <a:pt x="5367" y="3310"/>
                  </a:cubicBezTo>
                  <a:cubicBezTo>
                    <a:pt x="3569" y="2985"/>
                    <a:pt x="3535" y="2043"/>
                    <a:pt x="2388" y="2043"/>
                  </a:cubicBezTo>
                  <a:cubicBezTo>
                    <a:pt x="2300" y="2043"/>
                    <a:pt x="2205" y="2049"/>
                    <a:pt x="2103" y="2061"/>
                  </a:cubicBezTo>
                  <a:cubicBezTo>
                    <a:pt x="1802" y="2095"/>
                    <a:pt x="1388" y="2214"/>
                    <a:pt x="1320" y="2405"/>
                  </a:cubicBezTo>
                  <a:cubicBezTo>
                    <a:pt x="1226" y="2665"/>
                    <a:pt x="1855" y="2812"/>
                    <a:pt x="1843" y="3195"/>
                  </a:cubicBezTo>
                  <a:cubicBezTo>
                    <a:pt x="1830" y="3549"/>
                    <a:pt x="1204" y="3874"/>
                    <a:pt x="82" y="4100"/>
                  </a:cubicBezTo>
                  <a:cubicBezTo>
                    <a:pt x="1" y="4125"/>
                    <a:pt x="13" y="4241"/>
                    <a:pt x="95" y="4253"/>
                  </a:cubicBezTo>
                  <a:lnTo>
                    <a:pt x="17903" y="4253"/>
                  </a:lnTo>
                  <a:lnTo>
                    <a:pt x="17903" y="4250"/>
                  </a:lnTo>
                  <a:cubicBezTo>
                    <a:pt x="18034" y="4090"/>
                    <a:pt x="18175" y="3937"/>
                    <a:pt x="18326" y="3796"/>
                  </a:cubicBezTo>
                  <a:cubicBezTo>
                    <a:pt x="18385" y="3736"/>
                    <a:pt x="18454" y="3686"/>
                    <a:pt x="18526" y="3649"/>
                  </a:cubicBezTo>
                  <a:cubicBezTo>
                    <a:pt x="18545" y="3617"/>
                    <a:pt x="18561" y="3583"/>
                    <a:pt x="18576" y="3549"/>
                  </a:cubicBezTo>
                  <a:cubicBezTo>
                    <a:pt x="18814" y="2950"/>
                    <a:pt x="18808" y="2480"/>
                    <a:pt x="19124" y="2148"/>
                  </a:cubicBezTo>
                  <a:cubicBezTo>
                    <a:pt x="19234" y="2032"/>
                    <a:pt x="19391" y="1964"/>
                    <a:pt x="19554" y="1957"/>
                  </a:cubicBezTo>
                  <a:cubicBezTo>
                    <a:pt x="19234" y="1713"/>
                    <a:pt x="18899" y="1494"/>
                    <a:pt x="18551" y="1296"/>
                  </a:cubicBezTo>
                  <a:cubicBezTo>
                    <a:pt x="18495" y="1265"/>
                    <a:pt x="18442" y="1237"/>
                    <a:pt x="18388" y="1209"/>
                  </a:cubicBezTo>
                  <a:cubicBezTo>
                    <a:pt x="17759" y="870"/>
                    <a:pt x="17088" y="607"/>
                    <a:pt x="16396" y="425"/>
                  </a:cubicBezTo>
                  <a:cubicBezTo>
                    <a:pt x="16257" y="388"/>
                    <a:pt x="14749" y="1"/>
                    <a:pt x="1358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3;p40"/>
            <p:cNvSpPr/>
            <p:nvPr/>
          </p:nvSpPr>
          <p:spPr>
            <a:xfrm>
              <a:off x="2096400" y="3237775"/>
              <a:ext cx="216000" cy="165725"/>
            </a:xfrm>
            <a:custGeom>
              <a:avLst/>
              <a:gdLst/>
              <a:ahLst/>
              <a:cxnLst/>
              <a:rect l="l" t="t" r="r" b="b"/>
              <a:pathLst>
                <a:path w="8640" h="6629" extrusionOk="0">
                  <a:moveTo>
                    <a:pt x="6347" y="0"/>
                  </a:moveTo>
                  <a:cubicBezTo>
                    <a:pt x="6315" y="0"/>
                    <a:pt x="6287" y="3"/>
                    <a:pt x="6259" y="7"/>
                  </a:cubicBezTo>
                  <a:lnTo>
                    <a:pt x="6222" y="13"/>
                  </a:lnTo>
                  <a:cubicBezTo>
                    <a:pt x="6009" y="60"/>
                    <a:pt x="5849" y="235"/>
                    <a:pt x="5824" y="451"/>
                  </a:cubicBezTo>
                  <a:cubicBezTo>
                    <a:pt x="5821" y="492"/>
                    <a:pt x="5821" y="533"/>
                    <a:pt x="5827" y="574"/>
                  </a:cubicBezTo>
                  <a:cubicBezTo>
                    <a:pt x="5827" y="577"/>
                    <a:pt x="5827" y="583"/>
                    <a:pt x="5830" y="586"/>
                  </a:cubicBezTo>
                  <a:cubicBezTo>
                    <a:pt x="5833" y="602"/>
                    <a:pt x="5833" y="614"/>
                    <a:pt x="5839" y="630"/>
                  </a:cubicBezTo>
                  <a:cubicBezTo>
                    <a:pt x="5839" y="633"/>
                    <a:pt x="5839" y="633"/>
                    <a:pt x="5839" y="633"/>
                  </a:cubicBezTo>
                  <a:cubicBezTo>
                    <a:pt x="5842" y="652"/>
                    <a:pt x="5849" y="668"/>
                    <a:pt x="5855" y="686"/>
                  </a:cubicBezTo>
                  <a:cubicBezTo>
                    <a:pt x="5855" y="689"/>
                    <a:pt x="5858" y="696"/>
                    <a:pt x="5861" y="699"/>
                  </a:cubicBezTo>
                  <a:cubicBezTo>
                    <a:pt x="5868" y="711"/>
                    <a:pt x="5871" y="724"/>
                    <a:pt x="5880" y="740"/>
                  </a:cubicBezTo>
                  <a:cubicBezTo>
                    <a:pt x="5886" y="752"/>
                    <a:pt x="5886" y="752"/>
                    <a:pt x="5893" y="761"/>
                  </a:cubicBezTo>
                  <a:cubicBezTo>
                    <a:pt x="5896" y="768"/>
                    <a:pt x="5902" y="777"/>
                    <a:pt x="5908" y="787"/>
                  </a:cubicBezTo>
                  <a:cubicBezTo>
                    <a:pt x="5915" y="796"/>
                    <a:pt x="5924" y="808"/>
                    <a:pt x="5933" y="821"/>
                  </a:cubicBezTo>
                  <a:cubicBezTo>
                    <a:pt x="5936" y="824"/>
                    <a:pt x="5940" y="827"/>
                    <a:pt x="5943" y="830"/>
                  </a:cubicBezTo>
                  <a:cubicBezTo>
                    <a:pt x="5952" y="843"/>
                    <a:pt x="5965" y="855"/>
                    <a:pt x="5974" y="865"/>
                  </a:cubicBezTo>
                  <a:cubicBezTo>
                    <a:pt x="5977" y="868"/>
                    <a:pt x="5980" y="871"/>
                    <a:pt x="5980" y="871"/>
                  </a:cubicBezTo>
                  <a:cubicBezTo>
                    <a:pt x="6240" y="1109"/>
                    <a:pt x="6222" y="1529"/>
                    <a:pt x="5971" y="1767"/>
                  </a:cubicBezTo>
                  <a:cubicBezTo>
                    <a:pt x="5965" y="1773"/>
                    <a:pt x="5955" y="1780"/>
                    <a:pt x="5949" y="1783"/>
                  </a:cubicBezTo>
                  <a:cubicBezTo>
                    <a:pt x="5943" y="1789"/>
                    <a:pt x="5930" y="1801"/>
                    <a:pt x="5918" y="1811"/>
                  </a:cubicBezTo>
                  <a:cubicBezTo>
                    <a:pt x="5899" y="1823"/>
                    <a:pt x="5880" y="1839"/>
                    <a:pt x="5858" y="1852"/>
                  </a:cubicBezTo>
                  <a:lnTo>
                    <a:pt x="5855" y="1855"/>
                  </a:lnTo>
                  <a:cubicBezTo>
                    <a:pt x="5836" y="1867"/>
                    <a:pt x="5817" y="1877"/>
                    <a:pt x="5799" y="1886"/>
                  </a:cubicBezTo>
                  <a:lnTo>
                    <a:pt x="5786" y="1895"/>
                  </a:lnTo>
                  <a:cubicBezTo>
                    <a:pt x="5767" y="1905"/>
                    <a:pt x="5749" y="1911"/>
                    <a:pt x="5730" y="1921"/>
                  </a:cubicBezTo>
                  <a:lnTo>
                    <a:pt x="5714" y="1927"/>
                  </a:lnTo>
                  <a:cubicBezTo>
                    <a:pt x="5698" y="1936"/>
                    <a:pt x="5683" y="1939"/>
                    <a:pt x="5667" y="1946"/>
                  </a:cubicBezTo>
                  <a:lnTo>
                    <a:pt x="5639" y="1958"/>
                  </a:lnTo>
                  <a:cubicBezTo>
                    <a:pt x="5623" y="1961"/>
                    <a:pt x="5604" y="1967"/>
                    <a:pt x="5589" y="1971"/>
                  </a:cubicBezTo>
                  <a:cubicBezTo>
                    <a:pt x="5579" y="1974"/>
                    <a:pt x="5570" y="1977"/>
                    <a:pt x="5564" y="1980"/>
                  </a:cubicBezTo>
                  <a:cubicBezTo>
                    <a:pt x="5554" y="1980"/>
                    <a:pt x="5536" y="1983"/>
                    <a:pt x="5523" y="1986"/>
                  </a:cubicBezTo>
                  <a:cubicBezTo>
                    <a:pt x="5482" y="1996"/>
                    <a:pt x="5442" y="2002"/>
                    <a:pt x="5401" y="2005"/>
                  </a:cubicBezTo>
                  <a:cubicBezTo>
                    <a:pt x="5373" y="2008"/>
                    <a:pt x="5344" y="2008"/>
                    <a:pt x="5316" y="2008"/>
                  </a:cubicBezTo>
                  <a:cubicBezTo>
                    <a:pt x="5269" y="2008"/>
                    <a:pt x="5222" y="2005"/>
                    <a:pt x="5178" y="1999"/>
                  </a:cubicBezTo>
                  <a:lnTo>
                    <a:pt x="5150" y="1996"/>
                  </a:lnTo>
                  <a:cubicBezTo>
                    <a:pt x="5131" y="1993"/>
                    <a:pt x="5113" y="1989"/>
                    <a:pt x="5094" y="1983"/>
                  </a:cubicBezTo>
                  <a:cubicBezTo>
                    <a:pt x="5088" y="1983"/>
                    <a:pt x="5078" y="1980"/>
                    <a:pt x="5072" y="1980"/>
                  </a:cubicBezTo>
                  <a:cubicBezTo>
                    <a:pt x="5066" y="1977"/>
                    <a:pt x="5050" y="1974"/>
                    <a:pt x="5037" y="1967"/>
                  </a:cubicBezTo>
                  <a:cubicBezTo>
                    <a:pt x="5025" y="1964"/>
                    <a:pt x="5009" y="1961"/>
                    <a:pt x="4994" y="1958"/>
                  </a:cubicBezTo>
                  <a:lnTo>
                    <a:pt x="4984" y="1952"/>
                  </a:lnTo>
                  <a:cubicBezTo>
                    <a:pt x="4887" y="1921"/>
                    <a:pt x="4799" y="1870"/>
                    <a:pt x="4718" y="1811"/>
                  </a:cubicBezTo>
                  <a:cubicBezTo>
                    <a:pt x="4680" y="1783"/>
                    <a:pt x="4646" y="1751"/>
                    <a:pt x="4618" y="1717"/>
                  </a:cubicBezTo>
                  <a:cubicBezTo>
                    <a:pt x="4608" y="1708"/>
                    <a:pt x="4605" y="1701"/>
                    <a:pt x="4599" y="1692"/>
                  </a:cubicBezTo>
                  <a:cubicBezTo>
                    <a:pt x="4593" y="1686"/>
                    <a:pt x="4583" y="1673"/>
                    <a:pt x="4577" y="1664"/>
                  </a:cubicBezTo>
                  <a:cubicBezTo>
                    <a:pt x="4414" y="1419"/>
                    <a:pt x="4430" y="1078"/>
                    <a:pt x="4655" y="871"/>
                  </a:cubicBezTo>
                  <a:cubicBezTo>
                    <a:pt x="4665" y="862"/>
                    <a:pt x="4674" y="852"/>
                    <a:pt x="4683" y="843"/>
                  </a:cubicBezTo>
                  <a:lnTo>
                    <a:pt x="4693" y="830"/>
                  </a:lnTo>
                  <a:cubicBezTo>
                    <a:pt x="4718" y="802"/>
                    <a:pt x="4740" y="774"/>
                    <a:pt x="4756" y="740"/>
                  </a:cubicBezTo>
                  <a:cubicBezTo>
                    <a:pt x="4803" y="652"/>
                    <a:pt x="4821" y="555"/>
                    <a:pt x="4812" y="455"/>
                  </a:cubicBezTo>
                  <a:cubicBezTo>
                    <a:pt x="4803" y="361"/>
                    <a:pt x="4765" y="273"/>
                    <a:pt x="4705" y="198"/>
                  </a:cubicBezTo>
                  <a:cubicBezTo>
                    <a:pt x="4624" y="101"/>
                    <a:pt x="4514" y="35"/>
                    <a:pt x="4389" y="13"/>
                  </a:cubicBezTo>
                  <a:cubicBezTo>
                    <a:pt x="4358" y="7"/>
                    <a:pt x="4323" y="3"/>
                    <a:pt x="4292" y="3"/>
                  </a:cubicBezTo>
                  <a:lnTo>
                    <a:pt x="2002" y="3"/>
                  </a:lnTo>
                  <a:lnTo>
                    <a:pt x="2005" y="2287"/>
                  </a:lnTo>
                  <a:cubicBezTo>
                    <a:pt x="2005" y="2315"/>
                    <a:pt x="2002" y="2343"/>
                    <a:pt x="1999" y="2372"/>
                  </a:cubicBezTo>
                  <a:cubicBezTo>
                    <a:pt x="1996" y="2390"/>
                    <a:pt x="1993" y="2406"/>
                    <a:pt x="1986" y="2425"/>
                  </a:cubicBezTo>
                  <a:cubicBezTo>
                    <a:pt x="1986" y="2425"/>
                    <a:pt x="1986" y="2428"/>
                    <a:pt x="1986" y="2431"/>
                  </a:cubicBezTo>
                  <a:cubicBezTo>
                    <a:pt x="1986" y="2434"/>
                    <a:pt x="1983" y="2441"/>
                    <a:pt x="1983" y="2444"/>
                  </a:cubicBezTo>
                  <a:cubicBezTo>
                    <a:pt x="1977" y="2466"/>
                    <a:pt x="1968" y="2487"/>
                    <a:pt x="1958" y="2506"/>
                  </a:cubicBezTo>
                  <a:cubicBezTo>
                    <a:pt x="1946" y="2538"/>
                    <a:pt x="1930" y="2569"/>
                    <a:pt x="1911" y="2597"/>
                  </a:cubicBezTo>
                  <a:lnTo>
                    <a:pt x="1908" y="2600"/>
                  </a:lnTo>
                  <a:cubicBezTo>
                    <a:pt x="1902" y="2610"/>
                    <a:pt x="1896" y="2616"/>
                    <a:pt x="1886" y="2625"/>
                  </a:cubicBezTo>
                  <a:cubicBezTo>
                    <a:pt x="1880" y="2635"/>
                    <a:pt x="1880" y="2635"/>
                    <a:pt x="1877" y="2638"/>
                  </a:cubicBezTo>
                  <a:cubicBezTo>
                    <a:pt x="1795" y="2735"/>
                    <a:pt x="1679" y="2794"/>
                    <a:pt x="1554" y="2810"/>
                  </a:cubicBezTo>
                  <a:cubicBezTo>
                    <a:pt x="1540" y="2811"/>
                    <a:pt x="1525" y="2812"/>
                    <a:pt x="1511" y="2812"/>
                  </a:cubicBezTo>
                  <a:cubicBezTo>
                    <a:pt x="1369" y="2812"/>
                    <a:pt x="1231" y="2756"/>
                    <a:pt x="1134" y="2650"/>
                  </a:cubicBezTo>
                  <a:cubicBezTo>
                    <a:pt x="1119" y="2632"/>
                    <a:pt x="1103" y="2616"/>
                    <a:pt x="1084" y="2600"/>
                  </a:cubicBezTo>
                  <a:cubicBezTo>
                    <a:pt x="975" y="2508"/>
                    <a:pt x="839" y="2463"/>
                    <a:pt x="702" y="2463"/>
                  </a:cubicBezTo>
                  <a:cubicBezTo>
                    <a:pt x="556" y="2463"/>
                    <a:pt x="408" y="2514"/>
                    <a:pt x="292" y="2613"/>
                  </a:cubicBezTo>
                  <a:cubicBezTo>
                    <a:pt x="285" y="2619"/>
                    <a:pt x="279" y="2625"/>
                    <a:pt x="270" y="2632"/>
                  </a:cubicBezTo>
                  <a:cubicBezTo>
                    <a:pt x="264" y="2638"/>
                    <a:pt x="251" y="2650"/>
                    <a:pt x="242" y="2660"/>
                  </a:cubicBezTo>
                  <a:cubicBezTo>
                    <a:pt x="232" y="2669"/>
                    <a:pt x="220" y="2685"/>
                    <a:pt x="210" y="2697"/>
                  </a:cubicBezTo>
                  <a:cubicBezTo>
                    <a:pt x="204" y="2704"/>
                    <a:pt x="201" y="2707"/>
                    <a:pt x="198" y="2713"/>
                  </a:cubicBezTo>
                  <a:cubicBezTo>
                    <a:pt x="185" y="2729"/>
                    <a:pt x="176" y="2744"/>
                    <a:pt x="163" y="2760"/>
                  </a:cubicBezTo>
                  <a:cubicBezTo>
                    <a:pt x="160" y="2766"/>
                    <a:pt x="157" y="2773"/>
                    <a:pt x="154" y="2779"/>
                  </a:cubicBezTo>
                  <a:cubicBezTo>
                    <a:pt x="151" y="2785"/>
                    <a:pt x="145" y="2794"/>
                    <a:pt x="138" y="2804"/>
                  </a:cubicBezTo>
                  <a:cubicBezTo>
                    <a:pt x="116" y="2841"/>
                    <a:pt x="98" y="2879"/>
                    <a:pt x="79" y="2917"/>
                  </a:cubicBezTo>
                  <a:cubicBezTo>
                    <a:pt x="79" y="2920"/>
                    <a:pt x="79" y="2923"/>
                    <a:pt x="76" y="2923"/>
                  </a:cubicBezTo>
                  <a:cubicBezTo>
                    <a:pt x="57" y="2970"/>
                    <a:pt x="41" y="3020"/>
                    <a:pt x="29" y="3070"/>
                  </a:cubicBezTo>
                  <a:cubicBezTo>
                    <a:pt x="29" y="3070"/>
                    <a:pt x="29" y="3073"/>
                    <a:pt x="29" y="3073"/>
                  </a:cubicBezTo>
                  <a:cubicBezTo>
                    <a:pt x="10" y="3152"/>
                    <a:pt x="0" y="3233"/>
                    <a:pt x="0" y="3314"/>
                  </a:cubicBezTo>
                  <a:cubicBezTo>
                    <a:pt x="0" y="3343"/>
                    <a:pt x="0" y="3371"/>
                    <a:pt x="4" y="3396"/>
                  </a:cubicBezTo>
                  <a:cubicBezTo>
                    <a:pt x="7" y="3443"/>
                    <a:pt x="13" y="3490"/>
                    <a:pt x="25" y="3537"/>
                  </a:cubicBezTo>
                  <a:cubicBezTo>
                    <a:pt x="25" y="3543"/>
                    <a:pt x="29" y="3553"/>
                    <a:pt x="29" y="3559"/>
                  </a:cubicBezTo>
                  <a:cubicBezTo>
                    <a:pt x="63" y="3687"/>
                    <a:pt x="119" y="3806"/>
                    <a:pt x="198" y="3913"/>
                  </a:cubicBezTo>
                  <a:cubicBezTo>
                    <a:pt x="321" y="4077"/>
                    <a:pt x="513" y="4162"/>
                    <a:pt x="704" y="4162"/>
                  </a:cubicBezTo>
                  <a:cubicBezTo>
                    <a:pt x="864" y="4162"/>
                    <a:pt x="1022" y="4103"/>
                    <a:pt x="1138" y="3979"/>
                  </a:cubicBezTo>
                  <a:cubicBezTo>
                    <a:pt x="1147" y="3966"/>
                    <a:pt x="1159" y="3957"/>
                    <a:pt x="1172" y="3944"/>
                  </a:cubicBezTo>
                  <a:cubicBezTo>
                    <a:pt x="1172" y="3944"/>
                    <a:pt x="1175" y="3941"/>
                    <a:pt x="1178" y="3938"/>
                  </a:cubicBezTo>
                  <a:cubicBezTo>
                    <a:pt x="1188" y="3928"/>
                    <a:pt x="1200" y="3922"/>
                    <a:pt x="1210" y="3913"/>
                  </a:cubicBezTo>
                  <a:cubicBezTo>
                    <a:pt x="1216" y="3910"/>
                    <a:pt x="1219" y="3906"/>
                    <a:pt x="1222" y="3903"/>
                  </a:cubicBezTo>
                  <a:cubicBezTo>
                    <a:pt x="1235" y="3897"/>
                    <a:pt x="1244" y="3891"/>
                    <a:pt x="1257" y="3885"/>
                  </a:cubicBezTo>
                  <a:lnTo>
                    <a:pt x="1272" y="3875"/>
                  </a:lnTo>
                  <a:cubicBezTo>
                    <a:pt x="1285" y="3869"/>
                    <a:pt x="1297" y="3863"/>
                    <a:pt x="1310" y="3856"/>
                  </a:cubicBezTo>
                  <a:lnTo>
                    <a:pt x="1325" y="3850"/>
                  </a:lnTo>
                  <a:cubicBezTo>
                    <a:pt x="1382" y="3828"/>
                    <a:pt x="1443" y="3816"/>
                    <a:pt x="1505" y="3816"/>
                  </a:cubicBezTo>
                  <a:cubicBezTo>
                    <a:pt x="1522" y="3816"/>
                    <a:pt x="1540" y="3817"/>
                    <a:pt x="1557" y="3819"/>
                  </a:cubicBezTo>
                  <a:cubicBezTo>
                    <a:pt x="1820" y="3844"/>
                    <a:pt x="2011" y="4076"/>
                    <a:pt x="2011" y="4339"/>
                  </a:cubicBezTo>
                  <a:lnTo>
                    <a:pt x="2011" y="6629"/>
                  </a:lnTo>
                  <a:lnTo>
                    <a:pt x="7684" y="6629"/>
                  </a:lnTo>
                  <a:cubicBezTo>
                    <a:pt x="8211" y="6629"/>
                    <a:pt x="8640" y="6199"/>
                    <a:pt x="8640" y="5673"/>
                  </a:cubicBezTo>
                  <a:lnTo>
                    <a:pt x="8640" y="0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4;p40"/>
            <p:cNvSpPr/>
            <p:nvPr/>
          </p:nvSpPr>
          <p:spPr>
            <a:xfrm>
              <a:off x="1980800" y="3237775"/>
              <a:ext cx="63850" cy="57600"/>
            </a:xfrm>
            <a:custGeom>
              <a:avLst/>
              <a:gdLst/>
              <a:ahLst/>
              <a:cxnLst/>
              <a:rect l="l" t="t" r="r" b="b"/>
              <a:pathLst>
                <a:path w="2554" h="2304" extrusionOk="0">
                  <a:moveTo>
                    <a:pt x="1" y="0"/>
                  </a:moveTo>
                  <a:lnTo>
                    <a:pt x="1" y="1701"/>
                  </a:lnTo>
                  <a:cubicBezTo>
                    <a:pt x="387" y="1969"/>
                    <a:pt x="923" y="2304"/>
                    <a:pt x="1306" y="2304"/>
                  </a:cubicBezTo>
                  <a:cubicBezTo>
                    <a:pt x="1318" y="2304"/>
                    <a:pt x="1330" y="2303"/>
                    <a:pt x="1342" y="2303"/>
                  </a:cubicBezTo>
                  <a:cubicBezTo>
                    <a:pt x="1786" y="2278"/>
                    <a:pt x="1808" y="2224"/>
                    <a:pt x="2159" y="2055"/>
                  </a:cubicBezTo>
                  <a:cubicBezTo>
                    <a:pt x="2347" y="1961"/>
                    <a:pt x="2444" y="1833"/>
                    <a:pt x="2554" y="1783"/>
                  </a:cubicBezTo>
                  <a:cubicBezTo>
                    <a:pt x="2407" y="1657"/>
                    <a:pt x="2291" y="1520"/>
                    <a:pt x="2225" y="1372"/>
                  </a:cubicBezTo>
                  <a:cubicBezTo>
                    <a:pt x="2106" y="1106"/>
                    <a:pt x="2059" y="480"/>
                    <a:pt x="2043" y="0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5;p40"/>
            <p:cNvSpPr/>
            <p:nvPr/>
          </p:nvSpPr>
          <p:spPr>
            <a:xfrm>
              <a:off x="2073050" y="3237775"/>
              <a:ext cx="73575" cy="165650"/>
            </a:xfrm>
            <a:custGeom>
              <a:avLst/>
              <a:gdLst/>
              <a:ahLst/>
              <a:cxnLst/>
              <a:rect l="l" t="t" r="r" b="b"/>
              <a:pathLst>
                <a:path w="2943" h="6626" extrusionOk="0">
                  <a:moveTo>
                    <a:pt x="822" y="0"/>
                  </a:moveTo>
                  <a:cubicBezTo>
                    <a:pt x="884" y="129"/>
                    <a:pt x="906" y="267"/>
                    <a:pt x="878" y="373"/>
                  </a:cubicBezTo>
                  <a:cubicBezTo>
                    <a:pt x="756" y="799"/>
                    <a:pt x="533" y="974"/>
                    <a:pt x="402" y="1100"/>
                  </a:cubicBezTo>
                  <a:cubicBezTo>
                    <a:pt x="267" y="1225"/>
                    <a:pt x="183" y="1307"/>
                    <a:pt x="114" y="1357"/>
                  </a:cubicBezTo>
                  <a:cubicBezTo>
                    <a:pt x="82" y="1401"/>
                    <a:pt x="45" y="1444"/>
                    <a:pt x="4" y="1485"/>
                  </a:cubicBezTo>
                  <a:cubicBezTo>
                    <a:pt x="4" y="1535"/>
                    <a:pt x="1" y="1582"/>
                    <a:pt x="1" y="1614"/>
                  </a:cubicBezTo>
                  <a:cubicBezTo>
                    <a:pt x="1" y="1639"/>
                    <a:pt x="4" y="1664"/>
                    <a:pt x="10" y="1686"/>
                  </a:cubicBezTo>
                  <a:cubicBezTo>
                    <a:pt x="26" y="1726"/>
                    <a:pt x="51" y="1761"/>
                    <a:pt x="86" y="1786"/>
                  </a:cubicBezTo>
                  <a:cubicBezTo>
                    <a:pt x="136" y="1798"/>
                    <a:pt x="186" y="1808"/>
                    <a:pt x="242" y="1820"/>
                  </a:cubicBezTo>
                  <a:cubicBezTo>
                    <a:pt x="562" y="1899"/>
                    <a:pt x="906" y="2105"/>
                    <a:pt x="781" y="3058"/>
                  </a:cubicBezTo>
                  <a:cubicBezTo>
                    <a:pt x="781" y="3058"/>
                    <a:pt x="543" y="5404"/>
                    <a:pt x="530" y="5726"/>
                  </a:cubicBezTo>
                  <a:cubicBezTo>
                    <a:pt x="512" y="6152"/>
                    <a:pt x="571" y="6387"/>
                    <a:pt x="518" y="6500"/>
                  </a:cubicBezTo>
                  <a:cubicBezTo>
                    <a:pt x="530" y="6506"/>
                    <a:pt x="540" y="6519"/>
                    <a:pt x="540" y="6535"/>
                  </a:cubicBezTo>
                  <a:cubicBezTo>
                    <a:pt x="540" y="6535"/>
                    <a:pt x="540" y="6566"/>
                    <a:pt x="537" y="6625"/>
                  </a:cubicBezTo>
                  <a:lnTo>
                    <a:pt x="2942" y="6625"/>
                  </a:lnTo>
                  <a:lnTo>
                    <a:pt x="2942" y="4339"/>
                  </a:lnTo>
                  <a:cubicBezTo>
                    <a:pt x="2939" y="4076"/>
                    <a:pt x="2748" y="3844"/>
                    <a:pt x="2485" y="3819"/>
                  </a:cubicBezTo>
                  <a:cubicBezTo>
                    <a:pt x="2468" y="3817"/>
                    <a:pt x="2450" y="3816"/>
                    <a:pt x="2433" y="3816"/>
                  </a:cubicBezTo>
                  <a:cubicBezTo>
                    <a:pt x="2372" y="3816"/>
                    <a:pt x="2312" y="3828"/>
                    <a:pt x="2253" y="3850"/>
                  </a:cubicBezTo>
                  <a:lnTo>
                    <a:pt x="2241" y="3856"/>
                  </a:lnTo>
                  <a:cubicBezTo>
                    <a:pt x="2225" y="3863"/>
                    <a:pt x="2212" y="3866"/>
                    <a:pt x="2200" y="3875"/>
                  </a:cubicBezTo>
                  <a:lnTo>
                    <a:pt x="2184" y="3881"/>
                  </a:lnTo>
                  <a:cubicBezTo>
                    <a:pt x="2175" y="3891"/>
                    <a:pt x="2162" y="3897"/>
                    <a:pt x="2153" y="3903"/>
                  </a:cubicBezTo>
                  <a:cubicBezTo>
                    <a:pt x="2147" y="3906"/>
                    <a:pt x="2144" y="3910"/>
                    <a:pt x="2140" y="3913"/>
                  </a:cubicBezTo>
                  <a:cubicBezTo>
                    <a:pt x="2128" y="3922"/>
                    <a:pt x="2119" y="3928"/>
                    <a:pt x="2106" y="3938"/>
                  </a:cubicBezTo>
                  <a:cubicBezTo>
                    <a:pt x="2103" y="3941"/>
                    <a:pt x="2103" y="3944"/>
                    <a:pt x="2100" y="3944"/>
                  </a:cubicBezTo>
                  <a:cubicBezTo>
                    <a:pt x="2087" y="3953"/>
                    <a:pt x="2078" y="3966"/>
                    <a:pt x="2065" y="3975"/>
                  </a:cubicBezTo>
                  <a:cubicBezTo>
                    <a:pt x="1949" y="4101"/>
                    <a:pt x="1790" y="4162"/>
                    <a:pt x="1630" y="4162"/>
                  </a:cubicBezTo>
                  <a:cubicBezTo>
                    <a:pt x="1440" y="4162"/>
                    <a:pt x="1248" y="4076"/>
                    <a:pt x="1126" y="3913"/>
                  </a:cubicBezTo>
                  <a:cubicBezTo>
                    <a:pt x="1047" y="3806"/>
                    <a:pt x="991" y="3687"/>
                    <a:pt x="959" y="3559"/>
                  </a:cubicBezTo>
                  <a:cubicBezTo>
                    <a:pt x="956" y="3549"/>
                    <a:pt x="956" y="3543"/>
                    <a:pt x="953" y="3537"/>
                  </a:cubicBezTo>
                  <a:cubicBezTo>
                    <a:pt x="944" y="3490"/>
                    <a:pt x="934" y="3443"/>
                    <a:pt x="931" y="3396"/>
                  </a:cubicBezTo>
                  <a:cubicBezTo>
                    <a:pt x="928" y="3368"/>
                    <a:pt x="928" y="3340"/>
                    <a:pt x="928" y="3314"/>
                  </a:cubicBezTo>
                  <a:cubicBezTo>
                    <a:pt x="928" y="3233"/>
                    <a:pt x="938" y="3152"/>
                    <a:pt x="956" y="3073"/>
                  </a:cubicBezTo>
                  <a:cubicBezTo>
                    <a:pt x="956" y="3073"/>
                    <a:pt x="956" y="3070"/>
                    <a:pt x="956" y="3067"/>
                  </a:cubicBezTo>
                  <a:cubicBezTo>
                    <a:pt x="969" y="3020"/>
                    <a:pt x="985" y="2970"/>
                    <a:pt x="1006" y="2923"/>
                  </a:cubicBezTo>
                  <a:cubicBezTo>
                    <a:pt x="1006" y="2923"/>
                    <a:pt x="1006" y="2920"/>
                    <a:pt x="1006" y="2917"/>
                  </a:cubicBezTo>
                  <a:cubicBezTo>
                    <a:pt x="1025" y="2879"/>
                    <a:pt x="1044" y="2838"/>
                    <a:pt x="1066" y="2804"/>
                  </a:cubicBezTo>
                  <a:cubicBezTo>
                    <a:pt x="1072" y="2794"/>
                    <a:pt x="1075" y="2785"/>
                    <a:pt x="1082" y="2779"/>
                  </a:cubicBezTo>
                  <a:cubicBezTo>
                    <a:pt x="1088" y="2769"/>
                    <a:pt x="1088" y="2766"/>
                    <a:pt x="1094" y="2760"/>
                  </a:cubicBezTo>
                  <a:cubicBezTo>
                    <a:pt x="1104" y="2744"/>
                    <a:pt x="1113" y="2729"/>
                    <a:pt x="1126" y="2713"/>
                  </a:cubicBezTo>
                  <a:cubicBezTo>
                    <a:pt x="1129" y="2707"/>
                    <a:pt x="1135" y="2704"/>
                    <a:pt x="1138" y="2697"/>
                  </a:cubicBezTo>
                  <a:cubicBezTo>
                    <a:pt x="1147" y="2685"/>
                    <a:pt x="1160" y="2672"/>
                    <a:pt x="1169" y="2660"/>
                  </a:cubicBezTo>
                  <a:cubicBezTo>
                    <a:pt x="1182" y="2647"/>
                    <a:pt x="1188" y="2641"/>
                    <a:pt x="1201" y="2632"/>
                  </a:cubicBezTo>
                  <a:cubicBezTo>
                    <a:pt x="1210" y="2622"/>
                    <a:pt x="1213" y="2619"/>
                    <a:pt x="1219" y="2613"/>
                  </a:cubicBezTo>
                  <a:cubicBezTo>
                    <a:pt x="1336" y="2514"/>
                    <a:pt x="1484" y="2463"/>
                    <a:pt x="1631" y="2463"/>
                  </a:cubicBezTo>
                  <a:cubicBezTo>
                    <a:pt x="1769" y="2463"/>
                    <a:pt x="1906" y="2508"/>
                    <a:pt x="2015" y="2600"/>
                  </a:cubicBezTo>
                  <a:cubicBezTo>
                    <a:pt x="2031" y="2616"/>
                    <a:pt x="2050" y="2632"/>
                    <a:pt x="2065" y="2647"/>
                  </a:cubicBezTo>
                  <a:cubicBezTo>
                    <a:pt x="2161" y="2751"/>
                    <a:pt x="2293" y="2809"/>
                    <a:pt x="2432" y="2809"/>
                  </a:cubicBezTo>
                  <a:cubicBezTo>
                    <a:pt x="2449" y="2809"/>
                    <a:pt x="2465" y="2809"/>
                    <a:pt x="2482" y="2807"/>
                  </a:cubicBezTo>
                  <a:cubicBezTo>
                    <a:pt x="2607" y="2794"/>
                    <a:pt x="2726" y="2735"/>
                    <a:pt x="2808" y="2638"/>
                  </a:cubicBezTo>
                  <a:cubicBezTo>
                    <a:pt x="2811" y="2632"/>
                    <a:pt x="2814" y="2628"/>
                    <a:pt x="2817" y="2625"/>
                  </a:cubicBezTo>
                  <a:cubicBezTo>
                    <a:pt x="2820" y="2619"/>
                    <a:pt x="2830" y="2607"/>
                    <a:pt x="2836" y="2600"/>
                  </a:cubicBezTo>
                  <a:lnTo>
                    <a:pt x="2839" y="2594"/>
                  </a:lnTo>
                  <a:cubicBezTo>
                    <a:pt x="2858" y="2569"/>
                    <a:pt x="2873" y="2538"/>
                    <a:pt x="2889" y="2506"/>
                  </a:cubicBezTo>
                  <a:cubicBezTo>
                    <a:pt x="2895" y="2487"/>
                    <a:pt x="2905" y="2466"/>
                    <a:pt x="2911" y="2444"/>
                  </a:cubicBezTo>
                  <a:cubicBezTo>
                    <a:pt x="2911" y="2437"/>
                    <a:pt x="2914" y="2434"/>
                    <a:pt x="2917" y="2431"/>
                  </a:cubicBezTo>
                  <a:cubicBezTo>
                    <a:pt x="2914" y="2428"/>
                    <a:pt x="2914" y="2425"/>
                    <a:pt x="2917" y="2422"/>
                  </a:cubicBezTo>
                  <a:cubicBezTo>
                    <a:pt x="2920" y="2406"/>
                    <a:pt x="2924" y="2390"/>
                    <a:pt x="2927" y="2372"/>
                  </a:cubicBezTo>
                  <a:cubicBezTo>
                    <a:pt x="2930" y="2343"/>
                    <a:pt x="2933" y="2315"/>
                    <a:pt x="2933" y="2287"/>
                  </a:cubicBezTo>
                  <a:lnTo>
                    <a:pt x="2933" y="0"/>
                  </a:ln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6;p40"/>
            <p:cNvSpPr/>
            <p:nvPr/>
          </p:nvSpPr>
          <p:spPr>
            <a:xfrm>
              <a:off x="1980800" y="3294550"/>
              <a:ext cx="56500" cy="108875"/>
            </a:xfrm>
            <a:custGeom>
              <a:avLst/>
              <a:gdLst/>
              <a:ahLst/>
              <a:cxnLst/>
              <a:rect l="l" t="t" r="r" b="b"/>
              <a:pathLst>
                <a:path w="2260" h="4355" extrusionOk="0">
                  <a:moveTo>
                    <a:pt x="1" y="0"/>
                  </a:moveTo>
                  <a:lnTo>
                    <a:pt x="1" y="3402"/>
                  </a:lnTo>
                  <a:cubicBezTo>
                    <a:pt x="1" y="3928"/>
                    <a:pt x="430" y="4354"/>
                    <a:pt x="956" y="4354"/>
                  </a:cubicBezTo>
                  <a:lnTo>
                    <a:pt x="2006" y="4354"/>
                  </a:lnTo>
                  <a:cubicBezTo>
                    <a:pt x="2009" y="4333"/>
                    <a:pt x="2012" y="4320"/>
                    <a:pt x="2012" y="4320"/>
                  </a:cubicBezTo>
                  <a:cubicBezTo>
                    <a:pt x="2012" y="4286"/>
                    <a:pt x="2028" y="4254"/>
                    <a:pt x="2050" y="4232"/>
                  </a:cubicBezTo>
                  <a:cubicBezTo>
                    <a:pt x="1987" y="4185"/>
                    <a:pt x="2012" y="3972"/>
                    <a:pt x="2046" y="3722"/>
                  </a:cubicBezTo>
                  <a:cubicBezTo>
                    <a:pt x="2075" y="3493"/>
                    <a:pt x="2259" y="1704"/>
                    <a:pt x="2234" y="865"/>
                  </a:cubicBezTo>
                  <a:cubicBezTo>
                    <a:pt x="2234" y="721"/>
                    <a:pt x="2222" y="561"/>
                    <a:pt x="2219" y="401"/>
                  </a:cubicBezTo>
                  <a:cubicBezTo>
                    <a:pt x="1896" y="520"/>
                    <a:pt x="1554" y="624"/>
                    <a:pt x="1261" y="624"/>
                  </a:cubicBezTo>
                  <a:cubicBezTo>
                    <a:pt x="1176" y="624"/>
                    <a:pt x="1094" y="615"/>
                    <a:pt x="1019" y="596"/>
                  </a:cubicBezTo>
                  <a:cubicBezTo>
                    <a:pt x="778" y="530"/>
                    <a:pt x="358" y="260"/>
                    <a:pt x="1" y="0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7;p40"/>
            <p:cNvSpPr/>
            <p:nvPr/>
          </p:nvSpPr>
          <p:spPr>
            <a:xfrm>
              <a:off x="2042750" y="3187575"/>
              <a:ext cx="44425" cy="70975"/>
            </a:xfrm>
            <a:custGeom>
              <a:avLst/>
              <a:gdLst/>
              <a:ahLst/>
              <a:cxnLst/>
              <a:rect l="l" t="t" r="r" b="b"/>
              <a:pathLst>
                <a:path w="1777" h="2839" extrusionOk="0">
                  <a:moveTo>
                    <a:pt x="837" y="0"/>
                  </a:moveTo>
                  <a:cubicBezTo>
                    <a:pt x="626" y="0"/>
                    <a:pt x="416" y="66"/>
                    <a:pt x="239" y="198"/>
                  </a:cubicBezTo>
                  <a:cubicBezTo>
                    <a:pt x="139" y="273"/>
                    <a:pt x="63" y="379"/>
                    <a:pt x="23" y="498"/>
                  </a:cubicBezTo>
                  <a:cubicBezTo>
                    <a:pt x="48" y="564"/>
                    <a:pt x="54" y="639"/>
                    <a:pt x="41" y="711"/>
                  </a:cubicBezTo>
                  <a:cubicBezTo>
                    <a:pt x="29" y="752"/>
                    <a:pt x="16" y="790"/>
                    <a:pt x="1" y="830"/>
                  </a:cubicBezTo>
                  <a:cubicBezTo>
                    <a:pt x="26" y="950"/>
                    <a:pt x="85" y="1056"/>
                    <a:pt x="173" y="1137"/>
                  </a:cubicBezTo>
                  <a:cubicBezTo>
                    <a:pt x="442" y="1385"/>
                    <a:pt x="364" y="1827"/>
                    <a:pt x="26" y="1964"/>
                  </a:cubicBezTo>
                  <a:cubicBezTo>
                    <a:pt x="48" y="2243"/>
                    <a:pt x="88" y="2566"/>
                    <a:pt x="167" y="2838"/>
                  </a:cubicBezTo>
                  <a:cubicBezTo>
                    <a:pt x="267" y="2481"/>
                    <a:pt x="414" y="2143"/>
                    <a:pt x="605" y="1827"/>
                  </a:cubicBezTo>
                  <a:cubicBezTo>
                    <a:pt x="571" y="1742"/>
                    <a:pt x="577" y="1667"/>
                    <a:pt x="668" y="1604"/>
                  </a:cubicBezTo>
                  <a:cubicBezTo>
                    <a:pt x="818" y="1504"/>
                    <a:pt x="996" y="1451"/>
                    <a:pt x="1175" y="1451"/>
                  </a:cubicBezTo>
                  <a:cubicBezTo>
                    <a:pt x="1231" y="1451"/>
                    <a:pt x="1286" y="1456"/>
                    <a:pt x="1341" y="1466"/>
                  </a:cubicBezTo>
                  <a:cubicBezTo>
                    <a:pt x="1351" y="1341"/>
                    <a:pt x="1407" y="1225"/>
                    <a:pt x="1501" y="1137"/>
                  </a:cubicBezTo>
                  <a:cubicBezTo>
                    <a:pt x="1777" y="884"/>
                    <a:pt x="1736" y="423"/>
                    <a:pt x="1438" y="198"/>
                  </a:cubicBezTo>
                  <a:cubicBezTo>
                    <a:pt x="1260" y="66"/>
                    <a:pt x="1049" y="0"/>
                    <a:pt x="837" y="0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8;p40"/>
            <p:cNvSpPr/>
            <p:nvPr/>
          </p:nvSpPr>
          <p:spPr>
            <a:xfrm>
              <a:off x="1933750" y="2991075"/>
              <a:ext cx="166200" cy="143475"/>
            </a:xfrm>
            <a:custGeom>
              <a:avLst/>
              <a:gdLst/>
              <a:ahLst/>
              <a:cxnLst/>
              <a:rect l="l" t="t" r="r" b="b"/>
              <a:pathLst>
                <a:path w="6648" h="5739" extrusionOk="0">
                  <a:moveTo>
                    <a:pt x="4156" y="0"/>
                  </a:moveTo>
                  <a:cubicBezTo>
                    <a:pt x="4101" y="0"/>
                    <a:pt x="4046" y="4"/>
                    <a:pt x="3991" y="14"/>
                  </a:cubicBezTo>
                  <a:cubicBezTo>
                    <a:pt x="3621" y="76"/>
                    <a:pt x="3377" y="468"/>
                    <a:pt x="3509" y="822"/>
                  </a:cubicBezTo>
                  <a:cubicBezTo>
                    <a:pt x="3546" y="928"/>
                    <a:pt x="3549" y="1044"/>
                    <a:pt x="3512" y="1151"/>
                  </a:cubicBezTo>
                  <a:cubicBezTo>
                    <a:pt x="3502" y="1185"/>
                    <a:pt x="3487" y="1216"/>
                    <a:pt x="3468" y="1248"/>
                  </a:cubicBezTo>
                  <a:cubicBezTo>
                    <a:pt x="3465" y="1254"/>
                    <a:pt x="3462" y="1260"/>
                    <a:pt x="3459" y="1267"/>
                  </a:cubicBezTo>
                  <a:cubicBezTo>
                    <a:pt x="3365" y="1412"/>
                    <a:pt x="3202" y="1489"/>
                    <a:pt x="3035" y="1489"/>
                  </a:cubicBezTo>
                  <a:cubicBezTo>
                    <a:pt x="2951" y="1489"/>
                    <a:pt x="2866" y="1469"/>
                    <a:pt x="2788" y="1429"/>
                  </a:cubicBezTo>
                  <a:lnTo>
                    <a:pt x="2165" y="1110"/>
                  </a:lnTo>
                  <a:lnTo>
                    <a:pt x="1933" y="991"/>
                  </a:lnTo>
                  <a:lnTo>
                    <a:pt x="752" y="386"/>
                  </a:lnTo>
                  <a:lnTo>
                    <a:pt x="467" y="944"/>
                  </a:lnTo>
                  <a:lnTo>
                    <a:pt x="414" y="1044"/>
                  </a:lnTo>
                  <a:lnTo>
                    <a:pt x="0" y="1849"/>
                  </a:lnTo>
                  <a:cubicBezTo>
                    <a:pt x="60" y="1874"/>
                    <a:pt x="116" y="1909"/>
                    <a:pt x="163" y="1949"/>
                  </a:cubicBezTo>
                  <a:cubicBezTo>
                    <a:pt x="426" y="2172"/>
                    <a:pt x="411" y="2463"/>
                    <a:pt x="339" y="2720"/>
                  </a:cubicBezTo>
                  <a:cubicBezTo>
                    <a:pt x="386" y="2761"/>
                    <a:pt x="398" y="2861"/>
                    <a:pt x="364" y="2971"/>
                  </a:cubicBezTo>
                  <a:cubicBezTo>
                    <a:pt x="348" y="3027"/>
                    <a:pt x="317" y="3080"/>
                    <a:pt x="276" y="3124"/>
                  </a:cubicBezTo>
                  <a:cubicBezTo>
                    <a:pt x="263" y="3196"/>
                    <a:pt x="245" y="3268"/>
                    <a:pt x="223" y="3340"/>
                  </a:cubicBezTo>
                  <a:cubicBezTo>
                    <a:pt x="201" y="3397"/>
                    <a:pt x="169" y="3447"/>
                    <a:pt x="132" y="3494"/>
                  </a:cubicBezTo>
                  <a:cubicBezTo>
                    <a:pt x="129" y="3544"/>
                    <a:pt x="126" y="3597"/>
                    <a:pt x="122" y="3650"/>
                  </a:cubicBezTo>
                  <a:cubicBezTo>
                    <a:pt x="345" y="3779"/>
                    <a:pt x="470" y="4042"/>
                    <a:pt x="542" y="4145"/>
                  </a:cubicBezTo>
                  <a:cubicBezTo>
                    <a:pt x="758" y="4446"/>
                    <a:pt x="1213" y="5179"/>
                    <a:pt x="1213" y="5179"/>
                  </a:cubicBezTo>
                  <a:lnTo>
                    <a:pt x="2823" y="5605"/>
                  </a:lnTo>
                  <a:cubicBezTo>
                    <a:pt x="2851" y="5611"/>
                    <a:pt x="2876" y="5627"/>
                    <a:pt x="2892" y="5652"/>
                  </a:cubicBezTo>
                  <a:cubicBezTo>
                    <a:pt x="2917" y="5658"/>
                    <a:pt x="2942" y="5661"/>
                    <a:pt x="2964" y="5665"/>
                  </a:cubicBezTo>
                  <a:cubicBezTo>
                    <a:pt x="2967" y="5665"/>
                    <a:pt x="2970" y="5665"/>
                    <a:pt x="2974" y="5665"/>
                  </a:cubicBezTo>
                  <a:cubicBezTo>
                    <a:pt x="3065" y="5665"/>
                    <a:pt x="3206" y="5510"/>
                    <a:pt x="3308" y="5480"/>
                  </a:cubicBezTo>
                  <a:cubicBezTo>
                    <a:pt x="3318" y="5477"/>
                    <a:pt x="3324" y="5473"/>
                    <a:pt x="3333" y="5473"/>
                  </a:cubicBezTo>
                  <a:cubicBezTo>
                    <a:pt x="3336" y="5464"/>
                    <a:pt x="3343" y="5455"/>
                    <a:pt x="3346" y="5442"/>
                  </a:cubicBezTo>
                  <a:cubicBezTo>
                    <a:pt x="3446" y="5251"/>
                    <a:pt x="3603" y="5094"/>
                    <a:pt x="3797" y="5000"/>
                  </a:cubicBezTo>
                  <a:cubicBezTo>
                    <a:pt x="3884" y="4958"/>
                    <a:pt x="3976" y="4938"/>
                    <a:pt x="4067" y="4938"/>
                  </a:cubicBezTo>
                  <a:cubicBezTo>
                    <a:pt x="4332" y="4938"/>
                    <a:pt x="4587" y="5105"/>
                    <a:pt x="4661" y="5373"/>
                  </a:cubicBezTo>
                  <a:cubicBezTo>
                    <a:pt x="4705" y="5524"/>
                    <a:pt x="4815" y="5649"/>
                    <a:pt x="4962" y="5705"/>
                  </a:cubicBezTo>
                  <a:cubicBezTo>
                    <a:pt x="5019" y="5728"/>
                    <a:pt x="5078" y="5739"/>
                    <a:pt x="5136" y="5739"/>
                  </a:cubicBezTo>
                  <a:cubicBezTo>
                    <a:pt x="5326" y="5739"/>
                    <a:pt x="5510" y="5626"/>
                    <a:pt x="5601" y="5448"/>
                  </a:cubicBezTo>
                  <a:lnTo>
                    <a:pt x="6647" y="3412"/>
                  </a:lnTo>
                  <a:lnTo>
                    <a:pt x="4611" y="2366"/>
                  </a:lnTo>
                  <a:cubicBezTo>
                    <a:pt x="4376" y="2247"/>
                    <a:pt x="4257" y="1971"/>
                    <a:pt x="4354" y="1727"/>
                  </a:cubicBezTo>
                  <a:cubicBezTo>
                    <a:pt x="4408" y="1592"/>
                    <a:pt x="4514" y="1489"/>
                    <a:pt x="4649" y="1439"/>
                  </a:cubicBezTo>
                  <a:cubicBezTo>
                    <a:pt x="4661" y="1436"/>
                    <a:pt x="4674" y="1429"/>
                    <a:pt x="4686" y="1426"/>
                  </a:cubicBezTo>
                  <a:cubicBezTo>
                    <a:pt x="4737" y="1414"/>
                    <a:pt x="4780" y="1395"/>
                    <a:pt x="4824" y="1370"/>
                  </a:cubicBezTo>
                  <a:cubicBezTo>
                    <a:pt x="5097" y="1201"/>
                    <a:pt x="5200" y="853"/>
                    <a:pt x="5059" y="562"/>
                  </a:cubicBezTo>
                  <a:cubicBezTo>
                    <a:pt x="4889" y="214"/>
                    <a:pt x="4535" y="0"/>
                    <a:pt x="4156" y="0"/>
                  </a:cubicBezTo>
                  <a:close/>
                </a:path>
              </a:pathLst>
            </a:custGeom>
            <a:solidFill>
              <a:srgbClr val="C46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9;p40"/>
            <p:cNvSpPr/>
            <p:nvPr/>
          </p:nvSpPr>
          <p:spPr>
            <a:xfrm>
              <a:off x="2330075" y="3233875"/>
              <a:ext cx="267175" cy="50525"/>
            </a:xfrm>
            <a:custGeom>
              <a:avLst/>
              <a:gdLst/>
              <a:ahLst/>
              <a:cxnLst/>
              <a:rect l="l" t="t" r="r" b="b"/>
              <a:pathLst>
                <a:path w="10687" h="2021" extrusionOk="0">
                  <a:moveTo>
                    <a:pt x="6458" y="0"/>
                  </a:moveTo>
                  <a:cubicBezTo>
                    <a:pt x="6176" y="0"/>
                    <a:pt x="5936" y="47"/>
                    <a:pt x="5843" y="188"/>
                  </a:cubicBezTo>
                  <a:cubicBezTo>
                    <a:pt x="5586" y="585"/>
                    <a:pt x="6579" y="1203"/>
                    <a:pt x="6356" y="1472"/>
                  </a:cubicBezTo>
                  <a:cubicBezTo>
                    <a:pt x="6315" y="1523"/>
                    <a:pt x="6235" y="1544"/>
                    <a:pt x="6137" y="1544"/>
                  </a:cubicBezTo>
                  <a:cubicBezTo>
                    <a:pt x="5949" y="1544"/>
                    <a:pt x="5694" y="1469"/>
                    <a:pt x="5517" y="1397"/>
                  </a:cubicBezTo>
                  <a:cubicBezTo>
                    <a:pt x="4784" y="1096"/>
                    <a:pt x="4906" y="795"/>
                    <a:pt x="4317" y="413"/>
                  </a:cubicBezTo>
                  <a:cubicBezTo>
                    <a:pt x="3955" y="179"/>
                    <a:pt x="3499" y="81"/>
                    <a:pt x="3134" y="81"/>
                  </a:cubicBezTo>
                  <a:cubicBezTo>
                    <a:pt x="2830" y="81"/>
                    <a:pt x="2589" y="149"/>
                    <a:pt x="2516" y="263"/>
                  </a:cubicBezTo>
                  <a:cubicBezTo>
                    <a:pt x="2294" y="614"/>
                    <a:pt x="3387" y="1221"/>
                    <a:pt x="3168" y="1522"/>
                  </a:cubicBezTo>
                  <a:cubicBezTo>
                    <a:pt x="3119" y="1590"/>
                    <a:pt x="3007" y="1611"/>
                    <a:pt x="2890" y="1611"/>
                  </a:cubicBezTo>
                  <a:cubicBezTo>
                    <a:pt x="2759" y="1611"/>
                    <a:pt x="2621" y="1585"/>
                    <a:pt x="2554" y="1572"/>
                  </a:cubicBezTo>
                  <a:cubicBezTo>
                    <a:pt x="2359" y="1541"/>
                    <a:pt x="2168" y="1475"/>
                    <a:pt x="1993" y="1381"/>
                  </a:cubicBezTo>
                  <a:cubicBezTo>
                    <a:pt x="1940" y="1353"/>
                    <a:pt x="1890" y="1322"/>
                    <a:pt x="1839" y="1290"/>
                  </a:cubicBezTo>
                  <a:cubicBezTo>
                    <a:pt x="1601" y="1130"/>
                    <a:pt x="1466" y="972"/>
                    <a:pt x="1142" y="972"/>
                  </a:cubicBezTo>
                  <a:cubicBezTo>
                    <a:pt x="1099" y="972"/>
                    <a:pt x="1053" y="974"/>
                    <a:pt x="1003" y="980"/>
                  </a:cubicBezTo>
                  <a:cubicBezTo>
                    <a:pt x="859" y="996"/>
                    <a:pt x="665" y="1052"/>
                    <a:pt x="630" y="1143"/>
                  </a:cubicBezTo>
                  <a:cubicBezTo>
                    <a:pt x="586" y="1265"/>
                    <a:pt x="887" y="1337"/>
                    <a:pt x="881" y="1519"/>
                  </a:cubicBezTo>
                  <a:cubicBezTo>
                    <a:pt x="875" y="1685"/>
                    <a:pt x="577" y="1842"/>
                    <a:pt x="41" y="1948"/>
                  </a:cubicBezTo>
                  <a:cubicBezTo>
                    <a:pt x="1" y="1957"/>
                    <a:pt x="7" y="2020"/>
                    <a:pt x="51" y="2020"/>
                  </a:cubicBezTo>
                  <a:lnTo>
                    <a:pt x="10632" y="2020"/>
                  </a:lnTo>
                  <a:cubicBezTo>
                    <a:pt x="10634" y="2020"/>
                    <a:pt x="10636" y="2021"/>
                    <a:pt x="10638" y="2021"/>
                  </a:cubicBezTo>
                  <a:cubicBezTo>
                    <a:pt x="10683" y="2021"/>
                    <a:pt x="10687" y="1954"/>
                    <a:pt x="10642" y="1948"/>
                  </a:cubicBezTo>
                  <a:cubicBezTo>
                    <a:pt x="10231" y="1854"/>
                    <a:pt x="10094" y="1729"/>
                    <a:pt x="9906" y="1506"/>
                  </a:cubicBezTo>
                  <a:cubicBezTo>
                    <a:pt x="9179" y="648"/>
                    <a:pt x="8261" y="322"/>
                    <a:pt x="7801" y="200"/>
                  </a:cubicBezTo>
                  <a:cubicBezTo>
                    <a:pt x="7732" y="184"/>
                    <a:pt x="7014" y="0"/>
                    <a:pt x="6458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10;p40"/>
            <p:cNvSpPr/>
            <p:nvPr/>
          </p:nvSpPr>
          <p:spPr>
            <a:xfrm>
              <a:off x="2029450" y="3195650"/>
              <a:ext cx="14650" cy="25775"/>
            </a:xfrm>
            <a:custGeom>
              <a:avLst/>
              <a:gdLst/>
              <a:ahLst/>
              <a:cxnLst/>
              <a:rect l="l" t="t" r="r" b="b"/>
              <a:pathLst>
                <a:path w="586" h="1031" extrusionOk="0">
                  <a:moveTo>
                    <a:pt x="349" y="1"/>
                  </a:moveTo>
                  <a:cubicBezTo>
                    <a:pt x="342" y="1"/>
                    <a:pt x="335" y="2"/>
                    <a:pt x="329" y="3"/>
                  </a:cubicBezTo>
                  <a:cubicBezTo>
                    <a:pt x="82" y="25"/>
                    <a:pt x="44" y="194"/>
                    <a:pt x="19" y="379"/>
                  </a:cubicBezTo>
                  <a:cubicBezTo>
                    <a:pt x="0" y="479"/>
                    <a:pt x="0" y="586"/>
                    <a:pt x="16" y="686"/>
                  </a:cubicBezTo>
                  <a:cubicBezTo>
                    <a:pt x="22" y="711"/>
                    <a:pt x="25" y="736"/>
                    <a:pt x="31" y="767"/>
                  </a:cubicBezTo>
                  <a:cubicBezTo>
                    <a:pt x="57" y="858"/>
                    <a:pt x="85" y="946"/>
                    <a:pt x="122" y="1031"/>
                  </a:cubicBezTo>
                  <a:cubicBezTo>
                    <a:pt x="125" y="1027"/>
                    <a:pt x="132" y="1021"/>
                    <a:pt x="138" y="1018"/>
                  </a:cubicBezTo>
                  <a:cubicBezTo>
                    <a:pt x="217" y="961"/>
                    <a:pt x="311" y="932"/>
                    <a:pt x="409" y="932"/>
                  </a:cubicBezTo>
                  <a:cubicBezTo>
                    <a:pt x="423" y="932"/>
                    <a:pt x="437" y="932"/>
                    <a:pt x="451" y="934"/>
                  </a:cubicBezTo>
                  <a:cubicBezTo>
                    <a:pt x="445" y="905"/>
                    <a:pt x="439" y="880"/>
                    <a:pt x="436" y="855"/>
                  </a:cubicBezTo>
                  <a:cubicBezTo>
                    <a:pt x="420" y="771"/>
                    <a:pt x="486" y="630"/>
                    <a:pt x="533" y="507"/>
                  </a:cubicBezTo>
                  <a:cubicBezTo>
                    <a:pt x="548" y="467"/>
                    <a:pt x="561" y="429"/>
                    <a:pt x="573" y="388"/>
                  </a:cubicBezTo>
                  <a:cubicBezTo>
                    <a:pt x="586" y="316"/>
                    <a:pt x="580" y="241"/>
                    <a:pt x="555" y="172"/>
                  </a:cubicBezTo>
                  <a:cubicBezTo>
                    <a:pt x="523" y="85"/>
                    <a:pt x="461" y="13"/>
                    <a:pt x="370" y="3"/>
                  </a:cubicBezTo>
                  <a:cubicBezTo>
                    <a:pt x="364" y="2"/>
                    <a:pt x="356" y="1"/>
                    <a:pt x="349" y="1"/>
                  </a:cubicBezTo>
                  <a:close/>
                </a:path>
              </a:pathLst>
            </a:custGeom>
            <a:solidFill>
              <a:srgbClr val="FFD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11;p40"/>
            <p:cNvSpPr/>
            <p:nvPr/>
          </p:nvSpPr>
          <p:spPr>
            <a:xfrm>
              <a:off x="2031725" y="3218925"/>
              <a:ext cx="22875" cy="63425"/>
            </a:xfrm>
            <a:custGeom>
              <a:avLst/>
              <a:gdLst/>
              <a:ahLst/>
              <a:cxnLst/>
              <a:rect l="l" t="t" r="r" b="b"/>
              <a:pathLst>
                <a:path w="915" h="2537" extrusionOk="0">
                  <a:moveTo>
                    <a:pt x="321" y="1"/>
                  </a:moveTo>
                  <a:cubicBezTo>
                    <a:pt x="223" y="1"/>
                    <a:pt x="130" y="30"/>
                    <a:pt x="50" y="87"/>
                  </a:cubicBezTo>
                  <a:cubicBezTo>
                    <a:pt x="44" y="90"/>
                    <a:pt x="38" y="96"/>
                    <a:pt x="34" y="100"/>
                  </a:cubicBezTo>
                  <a:cubicBezTo>
                    <a:pt x="19" y="118"/>
                    <a:pt x="6" y="140"/>
                    <a:pt x="6" y="165"/>
                  </a:cubicBezTo>
                  <a:cubicBezTo>
                    <a:pt x="0" y="250"/>
                    <a:pt x="0" y="479"/>
                    <a:pt x="9" y="751"/>
                  </a:cubicBezTo>
                  <a:cubicBezTo>
                    <a:pt x="25" y="1234"/>
                    <a:pt x="72" y="1857"/>
                    <a:pt x="191" y="2123"/>
                  </a:cubicBezTo>
                  <a:cubicBezTo>
                    <a:pt x="254" y="2274"/>
                    <a:pt x="370" y="2411"/>
                    <a:pt x="517" y="2537"/>
                  </a:cubicBezTo>
                  <a:cubicBezTo>
                    <a:pt x="539" y="2527"/>
                    <a:pt x="564" y="2521"/>
                    <a:pt x="586" y="2518"/>
                  </a:cubicBezTo>
                  <a:cubicBezTo>
                    <a:pt x="667" y="2493"/>
                    <a:pt x="752" y="2483"/>
                    <a:pt x="836" y="2483"/>
                  </a:cubicBezTo>
                  <a:lnTo>
                    <a:pt x="908" y="2483"/>
                  </a:lnTo>
                  <a:cubicBezTo>
                    <a:pt x="912" y="2471"/>
                    <a:pt x="912" y="2455"/>
                    <a:pt x="915" y="2440"/>
                  </a:cubicBezTo>
                  <a:cubicBezTo>
                    <a:pt x="883" y="2433"/>
                    <a:pt x="855" y="2424"/>
                    <a:pt x="827" y="2411"/>
                  </a:cubicBezTo>
                  <a:cubicBezTo>
                    <a:pt x="655" y="2330"/>
                    <a:pt x="539" y="1907"/>
                    <a:pt x="576" y="1710"/>
                  </a:cubicBezTo>
                  <a:cubicBezTo>
                    <a:pt x="583" y="1675"/>
                    <a:pt x="595" y="1631"/>
                    <a:pt x="608" y="1581"/>
                  </a:cubicBezTo>
                  <a:cubicBezTo>
                    <a:pt x="529" y="1312"/>
                    <a:pt x="489" y="989"/>
                    <a:pt x="467" y="707"/>
                  </a:cubicBezTo>
                  <a:cubicBezTo>
                    <a:pt x="439" y="344"/>
                    <a:pt x="442" y="49"/>
                    <a:pt x="429" y="31"/>
                  </a:cubicBezTo>
                  <a:cubicBezTo>
                    <a:pt x="410" y="15"/>
                    <a:pt x="385" y="6"/>
                    <a:pt x="363" y="3"/>
                  </a:cubicBezTo>
                  <a:cubicBezTo>
                    <a:pt x="349" y="1"/>
                    <a:pt x="335" y="1"/>
                    <a:pt x="321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12;p40"/>
            <p:cNvSpPr/>
            <p:nvPr/>
          </p:nvSpPr>
          <p:spPr>
            <a:xfrm>
              <a:off x="2045175" y="3233225"/>
              <a:ext cx="30725" cy="49275"/>
            </a:xfrm>
            <a:custGeom>
              <a:avLst/>
              <a:gdLst/>
              <a:ahLst/>
              <a:cxnLst/>
              <a:rect l="l" t="t" r="r" b="b"/>
              <a:pathLst>
                <a:path w="1229" h="1971" extrusionOk="0">
                  <a:moveTo>
                    <a:pt x="508" y="1"/>
                  </a:moveTo>
                  <a:cubicBezTo>
                    <a:pt x="317" y="314"/>
                    <a:pt x="170" y="655"/>
                    <a:pt x="73" y="1012"/>
                  </a:cubicBezTo>
                  <a:cubicBezTo>
                    <a:pt x="57" y="1063"/>
                    <a:pt x="48" y="1106"/>
                    <a:pt x="42" y="1141"/>
                  </a:cubicBezTo>
                  <a:cubicBezTo>
                    <a:pt x="1" y="1338"/>
                    <a:pt x="120" y="1758"/>
                    <a:pt x="289" y="1839"/>
                  </a:cubicBezTo>
                  <a:cubicBezTo>
                    <a:pt x="317" y="1852"/>
                    <a:pt x="349" y="1864"/>
                    <a:pt x="377" y="1871"/>
                  </a:cubicBezTo>
                  <a:cubicBezTo>
                    <a:pt x="377" y="1886"/>
                    <a:pt x="374" y="1899"/>
                    <a:pt x="374" y="1915"/>
                  </a:cubicBezTo>
                  <a:cubicBezTo>
                    <a:pt x="440" y="1915"/>
                    <a:pt x="502" y="1914"/>
                    <a:pt x="562" y="1914"/>
                  </a:cubicBezTo>
                  <a:cubicBezTo>
                    <a:pt x="770" y="1914"/>
                    <a:pt x="948" y="1920"/>
                    <a:pt x="1204" y="1971"/>
                  </a:cubicBezTo>
                  <a:cubicBezTo>
                    <a:pt x="1169" y="1946"/>
                    <a:pt x="1141" y="1911"/>
                    <a:pt x="1128" y="1871"/>
                  </a:cubicBezTo>
                  <a:cubicBezTo>
                    <a:pt x="1119" y="1846"/>
                    <a:pt x="1116" y="1824"/>
                    <a:pt x="1119" y="1799"/>
                  </a:cubicBezTo>
                  <a:cubicBezTo>
                    <a:pt x="1119" y="1764"/>
                    <a:pt x="1119" y="1720"/>
                    <a:pt x="1122" y="1667"/>
                  </a:cubicBezTo>
                  <a:cubicBezTo>
                    <a:pt x="1160" y="1630"/>
                    <a:pt x="1197" y="1586"/>
                    <a:pt x="1229" y="1542"/>
                  </a:cubicBezTo>
                  <a:lnTo>
                    <a:pt x="1229" y="1542"/>
                  </a:lnTo>
                  <a:cubicBezTo>
                    <a:pt x="1168" y="1595"/>
                    <a:pt x="1091" y="1623"/>
                    <a:pt x="1013" y="1623"/>
                  </a:cubicBezTo>
                  <a:cubicBezTo>
                    <a:pt x="998" y="1623"/>
                    <a:pt x="983" y="1622"/>
                    <a:pt x="969" y="1620"/>
                  </a:cubicBezTo>
                  <a:cubicBezTo>
                    <a:pt x="825" y="1608"/>
                    <a:pt x="621" y="1485"/>
                    <a:pt x="515" y="1257"/>
                  </a:cubicBezTo>
                  <a:cubicBezTo>
                    <a:pt x="480" y="1188"/>
                    <a:pt x="455" y="1113"/>
                    <a:pt x="436" y="1037"/>
                  </a:cubicBezTo>
                  <a:lnTo>
                    <a:pt x="436" y="1037"/>
                  </a:lnTo>
                  <a:cubicBezTo>
                    <a:pt x="439" y="1038"/>
                    <a:pt x="443" y="1038"/>
                    <a:pt x="446" y="1038"/>
                  </a:cubicBezTo>
                  <a:cubicBezTo>
                    <a:pt x="537" y="1038"/>
                    <a:pt x="632" y="955"/>
                    <a:pt x="668" y="828"/>
                  </a:cubicBezTo>
                  <a:cubicBezTo>
                    <a:pt x="712" y="683"/>
                    <a:pt x="665" y="539"/>
                    <a:pt x="565" y="508"/>
                  </a:cubicBezTo>
                  <a:cubicBezTo>
                    <a:pt x="551" y="503"/>
                    <a:pt x="537" y="501"/>
                    <a:pt x="524" y="501"/>
                  </a:cubicBezTo>
                  <a:cubicBezTo>
                    <a:pt x="513" y="501"/>
                    <a:pt x="502" y="502"/>
                    <a:pt x="493" y="505"/>
                  </a:cubicBezTo>
                  <a:cubicBezTo>
                    <a:pt x="496" y="492"/>
                    <a:pt x="499" y="480"/>
                    <a:pt x="502" y="470"/>
                  </a:cubicBezTo>
                  <a:cubicBezTo>
                    <a:pt x="533" y="370"/>
                    <a:pt x="574" y="273"/>
                    <a:pt x="621" y="182"/>
                  </a:cubicBezTo>
                  <a:cubicBezTo>
                    <a:pt x="577" y="126"/>
                    <a:pt x="540" y="63"/>
                    <a:pt x="508" y="1"/>
                  </a:cubicBezTo>
                  <a:close/>
                </a:path>
              </a:pathLst>
            </a:custGeom>
            <a:solidFill>
              <a:srgbClr val="FFD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13;p40"/>
            <p:cNvSpPr/>
            <p:nvPr/>
          </p:nvSpPr>
          <p:spPr>
            <a:xfrm>
              <a:off x="2056075" y="3223800"/>
              <a:ext cx="39650" cy="49925"/>
            </a:xfrm>
            <a:custGeom>
              <a:avLst/>
              <a:gdLst/>
              <a:ahLst/>
              <a:cxnLst/>
              <a:rect l="l" t="t" r="r" b="b"/>
              <a:pathLst>
                <a:path w="1586" h="1997" extrusionOk="0">
                  <a:moveTo>
                    <a:pt x="644" y="0"/>
                  </a:moveTo>
                  <a:cubicBezTo>
                    <a:pt x="463" y="0"/>
                    <a:pt x="286" y="51"/>
                    <a:pt x="135" y="152"/>
                  </a:cubicBezTo>
                  <a:cubicBezTo>
                    <a:pt x="44" y="215"/>
                    <a:pt x="38" y="293"/>
                    <a:pt x="72" y="374"/>
                  </a:cubicBezTo>
                  <a:cubicBezTo>
                    <a:pt x="100" y="440"/>
                    <a:pt x="138" y="500"/>
                    <a:pt x="182" y="556"/>
                  </a:cubicBezTo>
                  <a:cubicBezTo>
                    <a:pt x="135" y="650"/>
                    <a:pt x="97" y="747"/>
                    <a:pt x="66" y="844"/>
                  </a:cubicBezTo>
                  <a:cubicBezTo>
                    <a:pt x="63" y="857"/>
                    <a:pt x="60" y="869"/>
                    <a:pt x="57" y="879"/>
                  </a:cubicBezTo>
                  <a:cubicBezTo>
                    <a:pt x="65" y="876"/>
                    <a:pt x="74" y="875"/>
                    <a:pt x="83" y="875"/>
                  </a:cubicBezTo>
                  <a:cubicBezTo>
                    <a:pt x="97" y="875"/>
                    <a:pt x="112" y="878"/>
                    <a:pt x="126" y="882"/>
                  </a:cubicBezTo>
                  <a:cubicBezTo>
                    <a:pt x="229" y="913"/>
                    <a:pt x="276" y="1057"/>
                    <a:pt x="232" y="1201"/>
                  </a:cubicBezTo>
                  <a:cubicBezTo>
                    <a:pt x="193" y="1327"/>
                    <a:pt x="104" y="1412"/>
                    <a:pt x="14" y="1412"/>
                  </a:cubicBezTo>
                  <a:cubicBezTo>
                    <a:pt x="9" y="1412"/>
                    <a:pt x="5" y="1412"/>
                    <a:pt x="0" y="1411"/>
                  </a:cubicBezTo>
                  <a:lnTo>
                    <a:pt x="0" y="1411"/>
                  </a:lnTo>
                  <a:cubicBezTo>
                    <a:pt x="16" y="1490"/>
                    <a:pt x="44" y="1562"/>
                    <a:pt x="79" y="1634"/>
                  </a:cubicBezTo>
                  <a:cubicBezTo>
                    <a:pt x="185" y="1859"/>
                    <a:pt x="386" y="1985"/>
                    <a:pt x="533" y="1994"/>
                  </a:cubicBezTo>
                  <a:cubicBezTo>
                    <a:pt x="547" y="1996"/>
                    <a:pt x="562" y="1997"/>
                    <a:pt x="577" y="1997"/>
                  </a:cubicBezTo>
                  <a:cubicBezTo>
                    <a:pt x="655" y="1997"/>
                    <a:pt x="732" y="1969"/>
                    <a:pt x="793" y="1916"/>
                  </a:cubicBezTo>
                  <a:cubicBezTo>
                    <a:pt x="859" y="1866"/>
                    <a:pt x="943" y="1784"/>
                    <a:pt x="1078" y="1659"/>
                  </a:cubicBezTo>
                  <a:cubicBezTo>
                    <a:pt x="1212" y="1530"/>
                    <a:pt x="1435" y="1358"/>
                    <a:pt x="1554" y="929"/>
                  </a:cubicBezTo>
                  <a:cubicBezTo>
                    <a:pt x="1585" y="826"/>
                    <a:pt x="1560" y="688"/>
                    <a:pt x="1501" y="556"/>
                  </a:cubicBezTo>
                  <a:cubicBezTo>
                    <a:pt x="1463" y="481"/>
                    <a:pt x="1416" y="412"/>
                    <a:pt x="1360" y="353"/>
                  </a:cubicBezTo>
                  <a:cubicBezTo>
                    <a:pt x="1335" y="309"/>
                    <a:pt x="1300" y="268"/>
                    <a:pt x="1263" y="240"/>
                  </a:cubicBezTo>
                  <a:cubicBezTo>
                    <a:pt x="1131" y="124"/>
                    <a:pt x="974" y="49"/>
                    <a:pt x="808" y="14"/>
                  </a:cubicBezTo>
                  <a:cubicBezTo>
                    <a:pt x="754" y="5"/>
                    <a:pt x="699" y="0"/>
                    <a:pt x="644" y="0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14;p40"/>
            <p:cNvSpPr/>
            <p:nvPr/>
          </p:nvSpPr>
          <p:spPr>
            <a:xfrm>
              <a:off x="1984725" y="3581175"/>
              <a:ext cx="125000" cy="18025"/>
            </a:xfrm>
            <a:custGeom>
              <a:avLst/>
              <a:gdLst/>
              <a:ahLst/>
              <a:cxnLst/>
              <a:rect l="l" t="t" r="r" b="b"/>
              <a:pathLst>
                <a:path w="5000" h="721" extrusionOk="0">
                  <a:moveTo>
                    <a:pt x="2005" y="0"/>
                  </a:moveTo>
                  <a:cubicBezTo>
                    <a:pt x="2005" y="85"/>
                    <a:pt x="2012" y="166"/>
                    <a:pt x="2021" y="248"/>
                  </a:cubicBezTo>
                  <a:lnTo>
                    <a:pt x="2015" y="248"/>
                  </a:lnTo>
                  <a:cubicBezTo>
                    <a:pt x="2027" y="276"/>
                    <a:pt x="2034" y="307"/>
                    <a:pt x="2030" y="335"/>
                  </a:cubicBezTo>
                  <a:cubicBezTo>
                    <a:pt x="2015" y="558"/>
                    <a:pt x="1996" y="539"/>
                    <a:pt x="1272" y="542"/>
                  </a:cubicBezTo>
                  <a:cubicBezTo>
                    <a:pt x="1255" y="542"/>
                    <a:pt x="1238" y="542"/>
                    <a:pt x="1220" y="542"/>
                  </a:cubicBezTo>
                  <a:cubicBezTo>
                    <a:pt x="821" y="542"/>
                    <a:pt x="502" y="507"/>
                    <a:pt x="499" y="420"/>
                  </a:cubicBezTo>
                  <a:cubicBezTo>
                    <a:pt x="492" y="329"/>
                    <a:pt x="831" y="238"/>
                    <a:pt x="1257" y="213"/>
                  </a:cubicBezTo>
                  <a:cubicBezTo>
                    <a:pt x="1279" y="213"/>
                    <a:pt x="1304" y="210"/>
                    <a:pt x="1326" y="210"/>
                  </a:cubicBezTo>
                  <a:cubicBezTo>
                    <a:pt x="1326" y="169"/>
                    <a:pt x="1326" y="107"/>
                    <a:pt x="1329" y="25"/>
                  </a:cubicBezTo>
                  <a:lnTo>
                    <a:pt x="1329" y="25"/>
                  </a:lnTo>
                  <a:cubicBezTo>
                    <a:pt x="762" y="57"/>
                    <a:pt x="292" y="113"/>
                    <a:pt x="1" y="188"/>
                  </a:cubicBezTo>
                  <a:lnTo>
                    <a:pt x="44" y="545"/>
                  </a:lnTo>
                  <a:cubicBezTo>
                    <a:pt x="508" y="652"/>
                    <a:pt x="1360" y="721"/>
                    <a:pt x="2337" y="721"/>
                  </a:cubicBezTo>
                  <a:cubicBezTo>
                    <a:pt x="3806" y="721"/>
                    <a:pt x="5000" y="561"/>
                    <a:pt x="5000" y="360"/>
                  </a:cubicBezTo>
                  <a:cubicBezTo>
                    <a:pt x="5000" y="251"/>
                    <a:pt x="4637" y="151"/>
                    <a:pt x="4066" y="85"/>
                  </a:cubicBezTo>
                  <a:cubicBezTo>
                    <a:pt x="4057" y="263"/>
                    <a:pt x="4038" y="248"/>
                    <a:pt x="3362" y="251"/>
                  </a:cubicBezTo>
                  <a:cubicBezTo>
                    <a:pt x="3354" y="251"/>
                    <a:pt x="3347" y="251"/>
                    <a:pt x="3340" y="251"/>
                  </a:cubicBezTo>
                  <a:cubicBezTo>
                    <a:pt x="2935" y="251"/>
                    <a:pt x="2830" y="165"/>
                    <a:pt x="2898" y="107"/>
                  </a:cubicBezTo>
                  <a:cubicBezTo>
                    <a:pt x="2945" y="69"/>
                    <a:pt x="2998" y="35"/>
                    <a:pt x="3055" y="13"/>
                  </a:cubicBezTo>
                  <a:cubicBezTo>
                    <a:pt x="2826" y="3"/>
                    <a:pt x="2585" y="0"/>
                    <a:pt x="233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15;p40"/>
            <p:cNvSpPr/>
            <p:nvPr/>
          </p:nvSpPr>
          <p:spPr>
            <a:xfrm>
              <a:off x="1996950" y="3586425"/>
              <a:ext cx="38550" cy="8700"/>
            </a:xfrm>
            <a:custGeom>
              <a:avLst/>
              <a:gdLst/>
              <a:ahLst/>
              <a:cxnLst/>
              <a:rect l="l" t="t" r="r" b="b"/>
              <a:pathLst>
                <a:path w="1542" h="348" extrusionOk="0">
                  <a:moveTo>
                    <a:pt x="833" y="0"/>
                  </a:moveTo>
                  <a:cubicBezTo>
                    <a:pt x="812" y="0"/>
                    <a:pt x="786" y="3"/>
                    <a:pt x="761" y="3"/>
                  </a:cubicBezTo>
                  <a:cubicBezTo>
                    <a:pt x="339" y="25"/>
                    <a:pt x="0" y="119"/>
                    <a:pt x="6" y="210"/>
                  </a:cubicBezTo>
                  <a:cubicBezTo>
                    <a:pt x="9" y="297"/>
                    <a:pt x="329" y="332"/>
                    <a:pt x="728" y="332"/>
                  </a:cubicBezTo>
                  <a:cubicBezTo>
                    <a:pt x="745" y="332"/>
                    <a:pt x="763" y="332"/>
                    <a:pt x="780" y="332"/>
                  </a:cubicBezTo>
                  <a:cubicBezTo>
                    <a:pt x="1504" y="329"/>
                    <a:pt x="1526" y="348"/>
                    <a:pt x="1538" y="125"/>
                  </a:cubicBezTo>
                  <a:cubicBezTo>
                    <a:pt x="1541" y="97"/>
                    <a:pt x="1535" y="66"/>
                    <a:pt x="1523" y="38"/>
                  </a:cubicBezTo>
                  <a:cubicBezTo>
                    <a:pt x="1402" y="70"/>
                    <a:pt x="1278" y="85"/>
                    <a:pt x="1154" y="85"/>
                  </a:cubicBezTo>
                  <a:cubicBezTo>
                    <a:pt x="1047" y="85"/>
                    <a:pt x="940" y="73"/>
                    <a:pt x="833" y="50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C2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16;p40"/>
            <p:cNvSpPr/>
            <p:nvPr/>
          </p:nvSpPr>
          <p:spPr>
            <a:xfrm>
              <a:off x="2055375" y="3578275"/>
              <a:ext cx="31100" cy="9500"/>
            </a:xfrm>
            <a:custGeom>
              <a:avLst/>
              <a:gdLst/>
              <a:ahLst/>
              <a:cxnLst/>
              <a:rect l="l" t="t" r="r" b="b"/>
              <a:pathLst>
                <a:path w="1244" h="380" extrusionOk="0">
                  <a:moveTo>
                    <a:pt x="589" y="0"/>
                  </a:moveTo>
                  <a:cubicBezTo>
                    <a:pt x="551" y="13"/>
                    <a:pt x="511" y="25"/>
                    <a:pt x="470" y="41"/>
                  </a:cubicBezTo>
                  <a:cubicBezTo>
                    <a:pt x="373" y="72"/>
                    <a:pt x="298" y="97"/>
                    <a:pt x="226" y="129"/>
                  </a:cubicBezTo>
                  <a:cubicBezTo>
                    <a:pt x="169" y="154"/>
                    <a:pt x="116" y="185"/>
                    <a:pt x="69" y="226"/>
                  </a:cubicBezTo>
                  <a:cubicBezTo>
                    <a:pt x="0" y="282"/>
                    <a:pt x="110" y="370"/>
                    <a:pt x="533" y="370"/>
                  </a:cubicBezTo>
                  <a:cubicBezTo>
                    <a:pt x="1212" y="364"/>
                    <a:pt x="1228" y="379"/>
                    <a:pt x="1237" y="204"/>
                  </a:cubicBezTo>
                  <a:cubicBezTo>
                    <a:pt x="1237" y="191"/>
                    <a:pt x="1237" y="176"/>
                    <a:pt x="1240" y="163"/>
                  </a:cubicBezTo>
                  <a:cubicBezTo>
                    <a:pt x="1244" y="129"/>
                    <a:pt x="1237" y="94"/>
                    <a:pt x="1222" y="66"/>
                  </a:cubicBezTo>
                  <a:lnTo>
                    <a:pt x="1222" y="69"/>
                  </a:lnTo>
                  <a:cubicBezTo>
                    <a:pt x="1222" y="69"/>
                    <a:pt x="1190" y="75"/>
                    <a:pt x="1107" y="75"/>
                  </a:cubicBezTo>
                  <a:cubicBezTo>
                    <a:pt x="1015" y="75"/>
                    <a:pt x="858" y="68"/>
                    <a:pt x="611" y="38"/>
                  </a:cubicBezTo>
                  <a:cubicBezTo>
                    <a:pt x="605" y="38"/>
                    <a:pt x="598" y="22"/>
                    <a:pt x="589" y="0"/>
                  </a:cubicBezTo>
                  <a:close/>
                </a:path>
              </a:pathLst>
            </a:custGeom>
            <a:solidFill>
              <a:srgbClr val="C2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17;p40"/>
            <p:cNvSpPr/>
            <p:nvPr/>
          </p:nvSpPr>
          <p:spPr>
            <a:xfrm>
              <a:off x="2017775" y="3400350"/>
              <a:ext cx="68700" cy="188225"/>
            </a:xfrm>
            <a:custGeom>
              <a:avLst/>
              <a:gdLst/>
              <a:ahLst/>
              <a:cxnLst/>
              <a:rect l="l" t="t" r="r" b="b"/>
              <a:pathLst>
                <a:path w="2748" h="7529" extrusionOk="0">
                  <a:moveTo>
                    <a:pt x="2726" y="0"/>
                  </a:moveTo>
                  <a:cubicBezTo>
                    <a:pt x="2696" y="63"/>
                    <a:pt x="2628" y="88"/>
                    <a:pt x="2489" y="88"/>
                  </a:cubicBezTo>
                  <a:cubicBezTo>
                    <a:pt x="2440" y="88"/>
                    <a:pt x="2381" y="84"/>
                    <a:pt x="2312" y="79"/>
                  </a:cubicBezTo>
                  <a:cubicBezTo>
                    <a:pt x="1852" y="35"/>
                    <a:pt x="1325" y="38"/>
                    <a:pt x="953" y="32"/>
                  </a:cubicBezTo>
                  <a:lnTo>
                    <a:pt x="953" y="32"/>
                  </a:lnTo>
                  <a:cubicBezTo>
                    <a:pt x="959" y="66"/>
                    <a:pt x="962" y="101"/>
                    <a:pt x="962" y="135"/>
                  </a:cubicBezTo>
                  <a:cubicBezTo>
                    <a:pt x="962" y="433"/>
                    <a:pt x="737" y="680"/>
                    <a:pt x="442" y="708"/>
                  </a:cubicBezTo>
                  <a:cubicBezTo>
                    <a:pt x="307" y="1651"/>
                    <a:pt x="69" y="3371"/>
                    <a:pt x="60" y="3706"/>
                  </a:cubicBezTo>
                  <a:cubicBezTo>
                    <a:pt x="51" y="4113"/>
                    <a:pt x="16" y="6497"/>
                    <a:pt x="4" y="7258"/>
                  </a:cubicBezTo>
                  <a:cubicBezTo>
                    <a:pt x="4" y="7340"/>
                    <a:pt x="4" y="7402"/>
                    <a:pt x="0" y="7443"/>
                  </a:cubicBezTo>
                  <a:lnTo>
                    <a:pt x="0" y="7493"/>
                  </a:lnTo>
                  <a:cubicBezTo>
                    <a:pt x="107" y="7516"/>
                    <a:pt x="215" y="7528"/>
                    <a:pt x="323" y="7528"/>
                  </a:cubicBezTo>
                  <a:cubicBezTo>
                    <a:pt x="447" y="7528"/>
                    <a:pt x="572" y="7513"/>
                    <a:pt x="693" y="7481"/>
                  </a:cubicBezTo>
                  <a:lnTo>
                    <a:pt x="699" y="7478"/>
                  </a:lnTo>
                  <a:cubicBezTo>
                    <a:pt x="686" y="7396"/>
                    <a:pt x="680" y="7315"/>
                    <a:pt x="683" y="7233"/>
                  </a:cubicBezTo>
                  <a:cubicBezTo>
                    <a:pt x="683" y="7167"/>
                    <a:pt x="686" y="7102"/>
                    <a:pt x="699" y="7036"/>
                  </a:cubicBezTo>
                  <a:cubicBezTo>
                    <a:pt x="733" y="6820"/>
                    <a:pt x="921" y="4505"/>
                    <a:pt x="906" y="4113"/>
                  </a:cubicBezTo>
                  <a:cubicBezTo>
                    <a:pt x="896" y="3891"/>
                    <a:pt x="968" y="3515"/>
                    <a:pt x="1065" y="2885"/>
                  </a:cubicBezTo>
                  <a:cubicBezTo>
                    <a:pt x="1128" y="2475"/>
                    <a:pt x="1579" y="1322"/>
                    <a:pt x="1579" y="1322"/>
                  </a:cubicBezTo>
                  <a:lnTo>
                    <a:pt x="1739" y="1322"/>
                  </a:lnTo>
                  <a:cubicBezTo>
                    <a:pt x="1739" y="1322"/>
                    <a:pt x="1805" y="3540"/>
                    <a:pt x="1795" y="3907"/>
                  </a:cubicBezTo>
                  <a:cubicBezTo>
                    <a:pt x="1783" y="4276"/>
                    <a:pt x="1927" y="5833"/>
                    <a:pt x="1958" y="6159"/>
                  </a:cubicBezTo>
                  <a:cubicBezTo>
                    <a:pt x="1983" y="6438"/>
                    <a:pt x="2046" y="6973"/>
                    <a:pt x="2093" y="7117"/>
                  </a:cubicBezTo>
                  <a:cubicBezTo>
                    <a:pt x="2099" y="7139"/>
                    <a:pt x="2109" y="7152"/>
                    <a:pt x="2115" y="7155"/>
                  </a:cubicBezTo>
                  <a:cubicBezTo>
                    <a:pt x="2348" y="7183"/>
                    <a:pt x="2502" y="7190"/>
                    <a:pt x="2598" y="7190"/>
                  </a:cubicBezTo>
                  <a:cubicBezTo>
                    <a:pt x="2694" y="7190"/>
                    <a:pt x="2732" y="7183"/>
                    <a:pt x="2732" y="7183"/>
                  </a:cubicBezTo>
                  <a:lnTo>
                    <a:pt x="2732" y="7180"/>
                  </a:lnTo>
                  <a:cubicBezTo>
                    <a:pt x="2704" y="7080"/>
                    <a:pt x="2688" y="6976"/>
                    <a:pt x="2682" y="6873"/>
                  </a:cubicBezTo>
                  <a:cubicBezTo>
                    <a:pt x="2657" y="6647"/>
                    <a:pt x="2594" y="4245"/>
                    <a:pt x="2616" y="3737"/>
                  </a:cubicBezTo>
                  <a:cubicBezTo>
                    <a:pt x="2638" y="3283"/>
                    <a:pt x="2729" y="652"/>
                    <a:pt x="2744" y="122"/>
                  </a:cubicBezTo>
                  <a:cubicBezTo>
                    <a:pt x="2744" y="63"/>
                    <a:pt x="2748" y="29"/>
                    <a:pt x="2748" y="29"/>
                  </a:cubicBezTo>
                  <a:cubicBezTo>
                    <a:pt x="2748" y="16"/>
                    <a:pt x="2738" y="3"/>
                    <a:pt x="2726" y="0"/>
                  </a:cubicBez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18;p40"/>
            <p:cNvSpPr/>
            <p:nvPr/>
          </p:nvSpPr>
          <p:spPr>
            <a:xfrm>
              <a:off x="2028825" y="3401125"/>
              <a:ext cx="13025" cy="17025"/>
            </a:xfrm>
            <a:custGeom>
              <a:avLst/>
              <a:gdLst/>
              <a:ahLst/>
              <a:cxnLst/>
              <a:rect l="l" t="t" r="r" b="b"/>
              <a:pathLst>
                <a:path w="521" h="681" extrusionOk="0">
                  <a:moveTo>
                    <a:pt x="448" y="1"/>
                  </a:moveTo>
                  <a:cubicBezTo>
                    <a:pt x="457" y="35"/>
                    <a:pt x="461" y="70"/>
                    <a:pt x="461" y="107"/>
                  </a:cubicBezTo>
                  <a:cubicBezTo>
                    <a:pt x="461" y="367"/>
                    <a:pt x="266" y="583"/>
                    <a:pt x="10" y="618"/>
                  </a:cubicBezTo>
                  <a:cubicBezTo>
                    <a:pt x="6" y="637"/>
                    <a:pt x="3" y="655"/>
                    <a:pt x="0" y="680"/>
                  </a:cubicBezTo>
                  <a:cubicBezTo>
                    <a:pt x="295" y="649"/>
                    <a:pt x="520" y="402"/>
                    <a:pt x="520" y="104"/>
                  </a:cubicBezTo>
                  <a:cubicBezTo>
                    <a:pt x="520" y="70"/>
                    <a:pt x="517" y="35"/>
                    <a:pt x="511" y="1"/>
                  </a:cubicBezTo>
                  <a:close/>
                </a:path>
              </a:pathLst>
            </a:custGeom>
            <a:solidFill>
              <a:srgbClr val="1F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9;p40"/>
            <p:cNvSpPr/>
            <p:nvPr/>
          </p:nvSpPr>
          <p:spPr>
            <a:xfrm>
              <a:off x="1944075" y="3258500"/>
              <a:ext cx="23525" cy="22375"/>
            </a:xfrm>
            <a:custGeom>
              <a:avLst/>
              <a:gdLst/>
              <a:ahLst/>
              <a:cxnLst/>
              <a:rect l="l" t="t" r="r" b="b"/>
              <a:pathLst>
                <a:path w="941" h="895" extrusionOk="0">
                  <a:moveTo>
                    <a:pt x="307" y="0"/>
                  </a:moveTo>
                  <a:cubicBezTo>
                    <a:pt x="241" y="0"/>
                    <a:pt x="179" y="24"/>
                    <a:pt x="139" y="86"/>
                  </a:cubicBezTo>
                  <a:cubicBezTo>
                    <a:pt x="1" y="293"/>
                    <a:pt x="110" y="431"/>
                    <a:pt x="239" y="562"/>
                  </a:cubicBezTo>
                  <a:cubicBezTo>
                    <a:pt x="323" y="662"/>
                    <a:pt x="430" y="744"/>
                    <a:pt x="552" y="797"/>
                  </a:cubicBezTo>
                  <a:cubicBezTo>
                    <a:pt x="634" y="838"/>
                    <a:pt x="721" y="869"/>
                    <a:pt x="812" y="894"/>
                  </a:cubicBezTo>
                  <a:cubicBezTo>
                    <a:pt x="812" y="885"/>
                    <a:pt x="812" y="879"/>
                    <a:pt x="812" y="872"/>
                  </a:cubicBezTo>
                  <a:cubicBezTo>
                    <a:pt x="818" y="763"/>
                    <a:pt x="862" y="656"/>
                    <a:pt x="941" y="575"/>
                  </a:cubicBezTo>
                  <a:cubicBezTo>
                    <a:pt x="915" y="562"/>
                    <a:pt x="890" y="550"/>
                    <a:pt x="868" y="537"/>
                  </a:cubicBezTo>
                  <a:cubicBezTo>
                    <a:pt x="768" y="481"/>
                    <a:pt x="677" y="252"/>
                    <a:pt x="593" y="139"/>
                  </a:cubicBezTo>
                  <a:cubicBezTo>
                    <a:pt x="540" y="68"/>
                    <a:pt x="418" y="0"/>
                    <a:pt x="307" y="0"/>
                  </a:cubicBezTo>
                  <a:close/>
                </a:path>
              </a:pathLst>
            </a:custGeom>
            <a:solidFill>
              <a:srgbClr val="FFD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0;p40"/>
            <p:cNvSpPr/>
            <p:nvPr/>
          </p:nvSpPr>
          <p:spPr>
            <a:xfrm>
              <a:off x="1964275" y="3271925"/>
              <a:ext cx="131375" cy="130550"/>
            </a:xfrm>
            <a:custGeom>
              <a:avLst/>
              <a:gdLst/>
              <a:ahLst/>
              <a:cxnLst/>
              <a:rect l="l" t="t" r="r" b="b"/>
              <a:pathLst>
                <a:path w="5255" h="5222" extrusionOk="0">
                  <a:moveTo>
                    <a:pt x="192" y="0"/>
                  </a:moveTo>
                  <a:cubicBezTo>
                    <a:pt x="170" y="6"/>
                    <a:pt x="148" y="16"/>
                    <a:pt x="133" y="35"/>
                  </a:cubicBezTo>
                  <a:cubicBezTo>
                    <a:pt x="54" y="116"/>
                    <a:pt x="7" y="222"/>
                    <a:pt x="1" y="335"/>
                  </a:cubicBezTo>
                  <a:cubicBezTo>
                    <a:pt x="1" y="342"/>
                    <a:pt x="1" y="348"/>
                    <a:pt x="1" y="354"/>
                  </a:cubicBezTo>
                  <a:cubicBezTo>
                    <a:pt x="4" y="376"/>
                    <a:pt x="13" y="398"/>
                    <a:pt x="32" y="417"/>
                  </a:cubicBezTo>
                  <a:cubicBezTo>
                    <a:pt x="111" y="489"/>
                    <a:pt x="364" y="692"/>
                    <a:pt x="659" y="905"/>
                  </a:cubicBezTo>
                  <a:cubicBezTo>
                    <a:pt x="1016" y="1162"/>
                    <a:pt x="1436" y="1435"/>
                    <a:pt x="1677" y="1497"/>
                  </a:cubicBezTo>
                  <a:cubicBezTo>
                    <a:pt x="1755" y="1518"/>
                    <a:pt x="1839" y="1528"/>
                    <a:pt x="1927" y="1528"/>
                  </a:cubicBezTo>
                  <a:cubicBezTo>
                    <a:pt x="2220" y="1528"/>
                    <a:pt x="2559" y="1424"/>
                    <a:pt x="2880" y="1306"/>
                  </a:cubicBezTo>
                  <a:cubicBezTo>
                    <a:pt x="2883" y="1466"/>
                    <a:pt x="2895" y="1626"/>
                    <a:pt x="2895" y="1770"/>
                  </a:cubicBezTo>
                  <a:cubicBezTo>
                    <a:pt x="2920" y="2609"/>
                    <a:pt x="2739" y="4398"/>
                    <a:pt x="2707" y="4627"/>
                  </a:cubicBezTo>
                  <a:cubicBezTo>
                    <a:pt x="2673" y="4877"/>
                    <a:pt x="2648" y="5090"/>
                    <a:pt x="2711" y="5137"/>
                  </a:cubicBezTo>
                  <a:cubicBezTo>
                    <a:pt x="2720" y="5144"/>
                    <a:pt x="2729" y="5150"/>
                    <a:pt x="2739" y="5150"/>
                  </a:cubicBezTo>
                  <a:cubicBezTo>
                    <a:pt x="2811" y="5159"/>
                    <a:pt x="2911" y="5166"/>
                    <a:pt x="3030" y="5169"/>
                  </a:cubicBezTo>
                  <a:lnTo>
                    <a:pt x="3093" y="5169"/>
                  </a:lnTo>
                  <a:cubicBezTo>
                    <a:pt x="3465" y="5175"/>
                    <a:pt x="3995" y="5172"/>
                    <a:pt x="4452" y="5212"/>
                  </a:cubicBezTo>
                  <a:cubicBezTo>
                    <a:pt x="4521" y="5218"/>
                    <a:pt x="4580" y="5221"/>
                    <a:pt x="4629" y="5221"/>
                  </a:cubicBezTo>
                  <a:cubicBezTo>
                    <a:pt x="4768" y="5221"/>
                    <a:pt x="4836" y="5197"/>
                    <a:pt x="4866" y="5134"/>
                  </a:cubicBezTo>
                  <a:cubicBezTo>
                    <a:pt x="4922" y="5021"/>
                    <a:pt x="4859" y="4786"/>
                    <a:pt x="4878" y="4357"/>
                  </a:cubicBezTo>
                  <a:cubicBezTo>
                    <a:pt x="4891" y="4038"/>
                    <a:pt x="5132" y="1692"/>
                    <a:pt x="5132" y="1692"/>
                  </a:cubicBezTo>
                  <a:cubicBezTo>
                    <a:pt x="5254" y="736"/>
                    <a:pt x="4913" y="533"/>
                    <a:pt x="4593" y="454"/>
                  </a:cubicBezTo>
                  <a:cubicBezTo>
                    <a:pt x="4537" y="442"/>
                    <a:pt x="4487" y="429"/>
                    <a:pt x="4437" y="420"/>
                  </a:cubicBezTo>
                  <a:cubicBezTo>
                    <a:pt x="4158" y="365"/>
                    <a:pt x="3974" y="360"/>
                    <a:pt x="3744" y="360"/>
                  </a:cubicBezTo>
                  <a:cubicBezTo>
                    <a:pt x="3700" y="360"/>
                    <a:pt x="3655" y="360"/>
                    <a:pt x="3606" y="360"/>
                  </a:cubicBezTo>
                  <a:lnTo>
                    <a:pt x="3534" y="360"/>
                  </a:lnTo>
                  <a:cubicBezTo>
                    <a:pt x="3450" y="360"/>
                    <a:pt x="3365" y="373"/>
                    <a:pt x="3284" y="398"/>
                  </a:cubicBezTo>
                  <a:cubicBezTo>
                    <a:pt x="3259" y="398"/>
                    <a:pt x="3234" y="407"/>
                    <a:pt x="3212" y="417"/>
                  </a:cubicBezTo>
                  <a:cubicBezTo>
                    <a:pt x="3102" y="467"/>
                    <a:pt x="3005" y="595"/>
                    <a:pt x="2817" y="686"/>
                  </a:cubicBezTo>
                  <a:cubicBezTo>
                    <a:pt x="2466" y="858"/>
                    <a:pt x="2444" y="908"/>
                    <a:pt x="1999" y="937"/>
                  </a:cubicBezTo>
                  <a:cubicBezTo>
                    <a:pt x="1988" y="937"/>
                    <a:pt x="1976" y="938"/>
                    <a:pt x="1964" y="938"/>
                  </a:cubicBezTo>
                  <a:cubicBezTo>
                    <a:pt x="1580" y="938"/>
                    <a:pt x="1042" y="602"/>
                    <a:pt x="662" y="332"/>
                  </a:cubicBezTo>
                  <a:cubicBezTo>
                    <a:pt x="405" y="154"/>
                    <a:pt x="217" y="0"/>
                    <a:pt x="192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1;p40"/>
            <p:cNvSpPr/>
            <p:nvPr/>
          </p:nvSpPr>
          <p:spPr>
            <a:xfrm>
              <a:off x="2118950" y="3616800"/>
              <a:ext cx="52875" cy="5025"/>
            </a:xfrm>
            <a:custGeom>
              <a:avLst/>
              <a:gdLst/>
              <a:ahLst/>
              <a:cxnLst/>
              <a:rect l="l" t="t" r="r" b="b"/>
              <a:pathLst>
                <a:path w="2115" h="201" extrusionOk="0">
                  <a:moveTo>
                    <a:pt x="583" y="0"/>
                  </a:moveTo>
                  <a:cubicBezTo>
                    <a:pt x="239" y="19"/>
                    <a:pt x="1" y="54"/>
                    <a:pt x="1" y="94"/>
                  </a:cubicBezTo>
                  <a:cubicBezTo>
                    <a:pt x="1" y="154"/>
                    <a:pt x="474" y="201"/>
                    <a:pt x="1059" y="201"/>
                  </a:cubicBezTo>
                  <a:cubicBezTo>
                    <a:pt x="1642" y="201"/>
                    <a:pt x="2115" y="154"/>
                    <a:pt x="2115" y="94"/>
                  </a:cubicBezTo>
                  <a:cubicBezTo>
                    <a:pt x="2115" y="57"/>
                    <a:pt x="1880" y="19"/>
                    <a:pt x="1542" y="0"/>
                  </a:cubicBezTo>
                  <a:cubicBezTo>
                    <a:pt x="1386" y="63"/>
                    <a:pt x="1222" y="95"/>
                    <a:pt x="1058" y="95"/>
                  </a:cubicBezTo>
                  <a:cubicBezTo>
                    <a:pt x="1050" y="95"/>
                    <a:pt x="1042" y="95"/>
                    <a:pt x="1034" y="94"/>
                  </a:cubicBezTo>
                  <a:cubicBezTo>
                    <a:pt x="878" y="91"/>
                    <a:pt x="724" y="60"/>
                    <a:pt x="58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;p40"/>
            <p:cNvSpPr/>
            <p:nvPr/>
          </p:nvSpPr>
          <p:spPr>
            <a:xfrm>
              <a:off x="2102350" y="3468700"/>
              <a:ext cx="66125" cy="74700"/>
            </a:xfrm>
            <a:custGeom>
              <a:avLst/>
              <a:gdLst/>
              <a:ahLst/>
              <a:cxnLst/>
              <a:rect l="l" t="t" r="r" b="b"/>
              <a:pathLst>
                <a:path w="2645" h="2988" extrusionOk="0">
                  <a:moveTo>
                    <a:pt x="160" y="1464"/>
                  </a:moveTo>
                  <a:cubicBezTo>
                    <a:pt x="107" y="1502"/>
                    <a:pt x="65" y="1553"/>
                    <a:pt x="37" y="1610"/>
                  </a:cubicBezTo>
                  <a:lnTo>
                    <a:pt x="37" y="1610"/>
                  </a:lnTo>
                  <a:cubicBezTo>
                    <a:pt x="63" y="1560"/>
                    <a:pt x="102" y="1510"/>
                    <a:pt x="160" y="1464"/>
                  </a:cubicBezTo>
                  <a:lnTo>
                    <a:pt x="160" y="1464"/>
                  </a:lnTo>
                  <a:cubicBezTo>
                    <a:pt x="160" y="1464"/>
                    <a:pt x="160" y="1464"/>
                    <a:pt x="160" y="1464"/>
                  </a:cubicBezTo>
                  <a:close/>
                  <a:moveTo>
                    <a:pt x="37" y="1610"/>
                  </a:moveTo>
                  <a:lnTo>
                    <a:pt x="37" y="1610"/>
                  </a:lnTo>
                  <a:cubicBezTo>
                    <a:pt x="16" y="1652"/>
                    <a:pt x="5" y="1693"/>
                    <a:pt x="1" y="1730"/>
                  </a:cubicBezTo>
                  <a:cubicBezTo>
                    <a:pt x="7" y="1688"/>
                    <a:pt x="19" y="1648"/>
                    <a:pt x="37" y="1610"/>
                  </a:cubicBezTo>
                  <a:close/>
                  <a:moveTo>
                    <a:pt x="1855" y="1"/>
                  </a:moveTo>
                  <a:cubicBezTo>
                    <a:pt x="1817" y="7"/>
                    <a:pt x="1783" y="20"/>
                    <a:pt x="1748" y="39"/>
                  </a:cubicBezTo>
                  <a:cubicBezTo>
                    <a:pt x="1492" y="173"/>
                    <a:pt x="1448" y="596"/>
                    <a:pt x="1441" y="681"/>
                  </a:cubicBezTo>
                  <a:cubicBezTo>
                    <a:pt x="1404" y="1107"/>
                    <a:pt x="1780" y="1583"/>
                    <a:pt x="1604" y="1843"/>
                  </a:cubicBezTo>
                  <a:cubicBezTo>
                    <a:pt x="1548" y="1926"/>
                    <a:pt x="1504" y="1960"/>
                    <a:pt x="1465" y="1960"/>
                  </a:cubicBezTo>
                  <a:cubicBezTo>
                    <a:pt x="1290" y="1960"/>
                    <a:pt x="1211" y="1301"/>
                    <a:pt x="660" y="1301"/>
                  </a:cubicBezTo>
                  <a:cubicBezTo>
                    <a:pt x="600" y="1301"/>
                    <a:pt x="535" y="1309"/>
                    <a:pt x="464" y="1326"/>
                  </a:cubicBezTo>
                  <a:cubicBezTo>
                    <a:pt x="330" y="1359"/>
                    <a:pt x="231" y="1408"/>
                    <a:pt x="160" y="1464"/>
                  </a:cubicBezTo>
                  <a:lnTo>
                    <a:pt x="160" y="1464"/>
                  </a:lnTo>
                  <a:cubicBezTo>
                    <a:pt x="1336" y="1553"/>
                    <a:pt x="1519" y="2987"/>
                    <a:pt x="1912" y="2987"/>
                  </a:cubicBezTo>
                  <a:cubicBezTo>
                    <a:pt x="2004" y="2987"/>
                    <a:pt x="2107" y="2909"/>
                    <a:pt x="2237" y="2717"/>
                  </a:cubicBezTo>
                  <a:cubicBezTo>
                    <a:pt x="2644" y="2112"/>
                    <a:pt x="1773" y="1013"/>
                    <a:pt x="1855" y="23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rgbClr val="C46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;p40"/>
            <p:cNvSpPr/>
            <p:nvPr/>
          </p:nvSpPr>
          <p:spPr>
            <a:xfrm>
              <a:off x="2102575" y="3468475"/>
              <a:ext cx="98625" cy="91025"/>
            </a:xfrm>
            <a:custGeom>
              <a:avLst/>
              <a:gdLst/>
              <a:ahLst/>
              <a:cxnLst/>
              <a:rect l="l" t="t" r="r" b="b"/>
              <a:pathLst>
                <a:path w="3945" h="3641" extrusionOk="0">
                  <a:moveTo>
                    <a:pt x="1968" y="0"/>
                  </a:moveTo>
                  <a:cubicBezTo>
                    <a:pt x="1930" y="0"/>
                    <a:pt x="1891" y="3"/>
                    <a:pt x="1852" y="10"/>
                  </a:cubicBezTo>
                  <a:lnTo>
                    <a:pt x="1852" y="32"/>
                  </a:lnTo>
                  <a:cubicBezTo>
                    <a:pt x="1771" y="1022"/>
                    <a:pt x="2642" y="2121"/>
                    <a:pt x="2234" y="2729"/>
                  </a:cubicBezTo>
                  <a:cubicBezTo>
                    <a:pt x="2105" y="2921"/>
                    <a:pt x="2001" y="2999"/>
                    <a:pt x="1909" y="2999"/>
                  </a:cubicBezTo>
                  <a:cubicBezTo>
                    <a:pt x="1516" y="2999"/>
                    <a:pt x="1331" y="1562"/>
                    <a:pt x="158" y="1476"/>
                  </a:cubicBezTo>
                  <a:cubicBezTo>
                    <a:pt x="73" y="1539"/>
                    <a:pt x="17" y="1636"/>
                    <a:pt x="1" y="1739"/>
                  </a:cubicBezTo>
                  <a:lnTo>
                    <a:pt x="1" y="1742"/>
                  </a:lnTo>
                  <a:cubicBezTo>
                    <a:pt x="1" y="1758"/>
                    <a:pt x="1" y="1774"/>
                    <a:pt x="1" y="1786"/>
                  </a:cubicBezTo>
                  <a:cubicBezTo>
                    <a:pt x="1" y="1789"/>
                    <a:pt x="1" y="1789"/>
                    <a:pt x="1" y="1789"/>
                  </a:cubicBezTo>
                  <a:lnTo>
                    <a:pt x="1" y="1808"/>
                  </a:lnTo>
                  <a:cubicBezTo>
                    <a:pt x="1" y="1808"/>
                    <a:pt x="1" y="1811"/>
                    <a:pt x="1" y="1811"/>
                  </a:cubicBezTo>
                  <a:cubicBezTo>
                    <a:pt x="1" y="1817"/>
                    <a:pt x="4" y="1824"/>
                    <a:pt x="4" y="1830"/>
                  </a:cubicBezTo>
                  <a:cubicBezTo>
                    <a:pt x="4" y="1830"/>
                    <a:pt x="4" y="1830"/>
                    <a:pt x="4" y="1833"/>
                  </a:cubicBezTo>
                  <a:cubicBezTo>
                    <a:pt x="7" y="1836"/>
                    <a:pt x="7" y="1839"/>
                    <a:pt x="7" y="1846"/>
                  </a:cubicBezTo>
                  <a:lnTo>
                    <a:pt x="7" y="1849"/>
                  </a:lnTo>
                  <a:cubicBezTo>
                    <a:pt x="10" y="1855"/>
                    <a:pt x="13" y="1858"/>
                    <a:pt x="13" y="1864"/>
                  </a:cubicBezTo>
                  <a:cubicBezTo>
                    <a:pt x="32" y="1902"/>
                    <a:pt x="64" y="1930"/>
                    <a:pt x="104" y="1946"/>
                  </a:cubicBezTo>
                  <a:lnTo>
                    <a:pt x="123" y="1949"/>
                  </a:lnTo>
                  <a:cubicBezTo>
                    <a:pt x="136" y="1955"/>
                    <a:pt x="148" y="1955"/>
                    <a:pt x="161" y="1958"/>
                  </a:cubicBezTo>
                  <a:cubicBezTo>
                    <a:pt x="201" y="1968"/>
                    <a:pt x="251" y="1971"/>
                    <a:pt x="305" y="1974"/>
                  </a:cubicBezTo>
                  <a:cubicBezTo>
                    <a:pt x="333" y="1974"/>
                    <a:pt x="361" y="1977"/>
                    <a:pt x="389" y="1983"/>
                  </a:cubicBezTo>
                  <a:lnTo>
                    <a:pt x="421" y="1987"/>
                  </a:lnTo>
                  <a:cubicBezTo>
                    <a:pt x="449" y="1990"/>
                    <a:pt x="483" y="1996"/>
                    <a:pt x="515" y="2002"/>
                  </a:cubicBezTo>
                  <a:lnTo>
                    <a:pt x="549" y="2012"/>
                  </a:lnTo>
                  <a:cubicBezTo>
                    <a:pt x="652" y="2037"/>
                    <a:pt x="750" y="2081"/>
                    <a:pt x="840" y="2137"/>
                  </a:cubicBezTo>
                  <a:cubicBezTo>
                    <a:pt x="878" y="2159"/>
                    <a:pt x="912" y="2184"/>
                    <a:pt x="944" y="2212"/>
                  </a:cubicBezTo>
                  <a:cubicBezTo>
                    <a:pt x="975" y="2237"/>
                    <a:pt x="1006" y="2265"/>
                    <a:pt x="1035" y="2297"/>
                  </a:cubicBezTo>
                  <a:cubicBezTo>
                    <a:pt x="1072" y="2337"/>
                    <a:pt x="1110" y="2381"/>
                    <a:pt x="1141" y="2428"/>
                  </a:cubicBezTo>
                  <a:cubicBezTo>
                    <a:pt x="1151" y="2444"/>
                    <a:pt x="1160" y="2460"/>
                    <a:pt x="1169" y="2475"/>
                  </a:cubicBezTo>
                  <a:cubicBezTo>
                    <a:pt x="1185" y="2500"/>
                    <a:pt x="1201" y="2532"/>
                    <a:pt x="1213" y="2560"/>
                  </a:cubicBezTo>
                  <a:cubicBezTo>
                    <a:pt x="1229" y="2594"/>
                    <a:pt x="1238" y="2632"/>
                    <a:pt x="1241" y="2669"/>
                  </a:cubicBezTo>
                  <a:cubicBezTo>
                    <a:pt x="1244" y="2679"/>
                    <a:pt x="1244" y="2688"/>
                    <a:pt x="1241" y="2698"/>
                  </a:cubicBezTo>
                  <a:cubicBezTo>
                    <a:pt x="1241" y="2713"/>
                    <a:pt x="1238" y="2729"/>
                    <a:pt x="1229" y="2741"/>
                  </a:cubicBezTo>
                  <a:cubicBezTo>
                    <a:pt x="1219" y="2754"/>
                    <a:pt x="1210" y="2760"/>
                    <a:pt x="1198" y="2763"/>
                  </a:cubicBezTo>
                  <a:lnTo>
                    <a:pt x="1185" y="2763"/>
                  </a:lnTo>
                  <a:cubicBezTo>
                    <a:pt x="1180" y="2765"/>
                    <a:pt x="1175" y="2766"/>
                    <a:pt x="1169" y="2766"/>
                  </a:cubicBezTo>
                  <a:cubicBezTo>
                    <a:pt x="1164" y="2766"/>
                    <a:pt x="1158" y="2765"/>
                    <a:pt x="1154" y="2763"/>
                  </a:cubicBezTo>
                  <a:cubicBezTo>
                    <a:pt x="1144" y="2763"/>
                    <a:pt x="1132" y="2760"/>
                    <a:pt x="1119" y="2757"/>
                  </a:cubicBezTo>
                  <a:cubicBezTo>
                    <a:pt x="1107" y="2754"/>
                    <a:pt x="1091" y="2751"/>
                    <a:pt x="1078" y="2748"/>
                  </a:cubicBezTo>
                  <a:cubicBezTo>
                    <a:pt x="984" y="2716"/>
                    <a:pt x="859" y="2663"/>
                    <a:pt x="721" y="2648"/>
                  </a:cubicBezTo>
                  <a:cubicBezTo>
                    <a:pt x="690" y="2641"/>
                    <a:pt x="659" y="2641"/>
                    <a:pt x="624" y="2641"/>
                  </a:cubicBezTo>
                  <a:cubicBezTo>
                    <a:pt x="593" y="2641"/>
                    <a:pt x="558" y="2644"/>
                    <a:pt x="524" y="2651"/>
                  </a:cubicBezTo>
                  <a:cubicBezTo>
                    <a:pt x="490" y="2657"/>
                    <a:pt x="458" y="2669"/>
                    <a:pt x="424" y="2682"/>
                  </a:cubicBezTo>
                  <a:cubicBezTo>
                    <a:pt x="399" y="2691"/>
                    <a:pt x="374" y="2707"/>
                    <a:pt x="349" y="2720"/>
                  </a:cubicBezTo>
                  <a:cubicBezTo>
                    <a:pt x="336" y="2729"/>
                    <a:pt x="327" y="2738"/>
                    <a:pt x="314" y="2745"/>
                  </a:cubicBezTo>
                  <a:cubicBezTo>
                    <a:pt x="292" y="2763"/>
                    <a:pt x="270" y="2779"/>
                    <a:pt x="251" y="2801"/>
                  </a:cubicBezTo>
                  <a:cubicBezTo>
                    <a:pt x="220" y="2829"/>
                    <a:pt x="195" y="2861"/>
                    <a:pt x="173" y="2892"/>
                  </a:cubicBezTo>
                  <a:cubicBezTo>
                    <a:pt x="151" y="2923"/>
                    <a:pt x="136" y="2954"/>
                    <a:pt x="123" y="2986"/>
                  </a:cubicBezTo>
                  <a:cubicBezTo>
                    <a:pt x="111" y="3014"/>
                    <a:pt x="104" y="3042"/>
                    <a:pt x="104" y="3070"/>
                  </a:cubicBezTo>
                  <a:cubicBezTo>
                    <a:pt x="104" y="3086"/>
                    <a:pt x="104" y="3102"/>
                    <a:pt x="111" y="3117"/>
                  </a:cubicBezTo>
                  <a:cubicBezTo>
                    <a:pt x="117" y="3130"/>
                    <a:pt x="126" y="3139"/>
                    <a:pt x="139" y="3149"/>
                  </a:cubicBezTo>
                  <a:cubicBezTo>
                    <a:pt x="148" y="3155"/>
                    <a:pt x="158" y="3158"/>
                    <a:pt x="167" y="3161"/>
                  </a:cubicBezTo>
                  <a:cubicBezTo>
                    <a:pt x="211" y="3174"/>
                    <a:pt x="258" y="3183"/>
                    <a:pt x="302" y="3186"/>
                  </a:cubicBezTo>
                  <a:cubicBezTo>
                    <a:pt x="352" y="3193"/>
                    <a:pt x="408" y="3199"/>
                    <a:pt x="477" y="3211"/>
                  </a:cubicBezTo>
                  <a:cubicBezTo>
                    <a:pt x="496" y="3214"/>
                    <a:pt x="524" y="3221"/>
                    <a:pt x="562" y="3227"/>
                  </a:cubicBezTo>
                  <a:lnTo>
                    <a:pt x="609" y="3240"/>
                  </a:lnTo>
                  <a:lnTo>
                    <a:pt x="637" y="3246"/>
                  </a:lnTo>
                  <a:cubicBezTo>
                    <a:pt x="656" y="3249"/>
                    <a:pt x="674" y="3255"/>
                    <a:pt x="693" y="3261"/>
                  </a:cubicBezTo>
                  <a:lnTo>
                    <a:pt x="721" y="3271"/>
                  </a:lnTo>
                  <a:cubicBezTo>
                    <a:pt x="872" y="3315"/>
                    <a:pt x="1053" y="3387"/>
                    <a:pt x="1176" y="3506"/>
                  </a:cubicBezTo>
                  <a:cubicBezTo>
                    <a:pt x="1207" y="3534"/>
                    <a:pt x="1235" y="3568"/>
                    <a:pt x="1260" y="3606"/>
                  </a:cubicBezTo>
                  <a:cubicBezTo>
                    <a:pt x="1266" y="3619"/>
                    <a:pt x="1273" y="3628"/>
                    <a:pt x="1276" y="3641"/>
                  </a:cubicBezTo>
                  <a:lnTo>
                    <a:pt x="2338" y="3641"/>
                  </a:lnTo>
                  <a:cubicBezTo>
                    <a:pt x="2338" y="3637"/>
                    <a:pt x="2341" y="3634"/>
                    <a:pt x="2344" y="3631"/>
                  </a:cubicBezTo>
                  <a:cubicBezTo>
                    <a:pt x="2360" y="3597"/>
                    <a:pt x="2375" y="3562"/>
                    <a:pt x="2397" y="3531"/>
                  </a:cubicBezTo>
                  <a:cubicBezTo>
                    <a:pt x="2416" y="3500"/>
                    <a:pt x="2438" y="3468"/>
                    <a:pt x="2463" y="3437"/>
                  </a:cubicBezTo>
                  <a:cubicBezTo>
                    <a:pt x="2472" y="3424"/>
                    <a:pt x="2485" y="3409"/>
                    <a:pt x="2501" y="3393"/>
                  </a:cubicBezTo>
                  <a:cubicBezTo>
                    <a:pt x="2570" y="3318"/>
                    <a:pt x="2648" y="3252"/>
                    <a:pt x="2732" y="3199"/>
                  </a:cubicBezTo>
                  <a:cubicBezTo>
                    <a:pt x="2770" y="3174"/>
                    <a:pt x="2808" y="3152"/>
                    <a:pt x="2848" y="3133"/>
                  </a:cubicBezTo>
                  <a:cubicBezTo>
                    <a:pt x="2942" y="3089"/>
                    <a:pt x="3039" y="3058"/>
                    <a:pt x="3140" y="3039"/>
                  </a:cubicBezTo>
                  <a:cubicBezTo>
                    <a:pt x="3180" y="3033"/>
                    <a:pt x="3218" y="3030"/>
                    <a:pt x="3252" y="3023"/>
                  </a:cubicBezTo>
                  <a:lnTo>
                    <a:pt x="3309" y="3020"/>
                  </a:lnTo>
                  <a:cubicBezTo>
                    <a:pt x="3358" y="3017"/>
                    <a:pt x="3405" y="3016"/>
                    <a:pt x="3450" y="3016"/>
                  </a:cubicBezTo>
                  <a:cubicBezTo>
                    <a:pt x="3523" y="3016"/>
                    <a:pt x="3590" y="3019"/>
                    <a:pt x="3650" y="3019"/>
                  </a:cubicBezTo>
                  <a:cubicBezTo>
                    <a:pt x="3748" y="3019"/>
                    <a:pt x="3827" y="3012"/>
                    <a:pt x="3879" y="2980"/>
                  </a:cubicBezTo>
                  <a:cubicBezTo>
                    <a:pt x="3885" y="2976"/>
                    <a:pt x="3891" y="2973"/>
                    <a:pt x="3901" y="2967"/>
                  </a:cubicBezTo>
                  <a:cubicBezTo>
                    <a:pt x="3913" y="2954"/>
                    <a:pt x="3923" y="2942"/>
                    <a:pt x="3929" y="2926"/>
                  </a:cubicBezTo>
                  <a:cubicBezTo>
                    <a:pt x="3935" y="2920"/>
                    <a:pt x="3938" y="2911"/>
                    <a:pt x="3938" y="2901"/>
                  </a:cubicBezTo>
                  <a:cubicBezTo>
                    <a:pt x="3942" y="2892"/>
                    <a:pt x="3945" y="2882"/>
                    <a:pt x="3945" y="2873"/>
                  </a:cubicBezTo>
                  <a:cubicBezTo>
                    <a:pt x="3945" y="2864"/>
                    <a:pt x="3945" y="2851"/>
                    <a:pt x="3942" y="2842"/>
                  </a:cubicBezTo>
                  <a:cubicBezTo>
                    <a:pt x="3916" y="2735"/>
                    <a:pt x="3801" y="2604"/>
                    <a:pt x="3647" y="2513"/>
                  </a:cubicBezTo>
                  <a:cubicBezTo>
                    <a:pt x="3616" y="2494"/>
                    <a:pt x="3584" y="2475"/>
                    <a:pt x="3553" y="2463"/>
                  </a:cubicBezTo>
                  <a:cubicBezTo>
                    <a:pt x="3519" y="2447"/>
                    <a:pt x="3484" y="2431"/>
                    <a:pt x="3450" y="2422"/>
                  </a:cubicBezTo>
                  <a:cubicBezTo>
                    <a:pt x="3330" y="2386"/>
                    <a:pt x="3230" y="2372"/>
                    <a:pt x="3146" y="2372"/>
                  </a:cubicBezTo>
                  <a:cubicBezTo>
                    <a:pt x="2812" y="2372"/>
                    <a:pt x="2735" y="2602"/>
                    <a:pt x="2626" y="2602"/>
                  </a:cubicBezTo>
                  <a:cubicBezTo>
                    <a:pt x="2605" y="2602"/>
                    <a:pt x="2583" y="2593"/>
                    <a:pt x="2557" y="2572"/>
                  </a:cubicBezTo>
                  <a:cubicBezTo>
                    <a:pt x="2529" y="2547"/>
                    <a:pt x="2513" y="2507"/>
                    <a:pt x="2523" y="2469"/>
                  </a:cubicBezTo>
                  <a:cubicBezTo>
                    <a:pt x="2529" y="2413"/>
                    <a:pt x="2544" y="2356"/>
                    <a:pt x="2566" y="2303"/>
                  </a:cubicBezTo>
                  <a:cubicBezTo>
                    <a:pt x="2601" y="2225"/>
                    <a:pt x="2645" y="2131"/>
                    <a:pt x="2695" y="2027"/>
                  </a:cubicBezTo>
                  <a:lnTo>
                    <a:pt x="2726" y="1965"/>
                  </a:lnTo>
                  <a:cubicBezTo>
                    <a:pt x="2792" y="1827"/>
                    <a:pt x="2848" y="1689"/>
                    <a:pt x="2898" y="1545"/>
                  </a:cubicBezTo>
                  <a:cubicBezTo>
                    <a:pt x="2914" y="1495"/>
                    <a:pt x="2930" y="1445"/>
                    <a:pt x="2942" y="1395"/>
                  </a:cubicBezTo>
                  <a:cubicBezTo>
                    <a:pt x="2955" y="1341"/>
                    <a:pt x="2964" y="1291"/>
                    <a:pt x="2970" y="1238"/>
                  </a:cubicBezTo>
                  <a:cubicBezTo>
                    <a:pt x="2977" y="1210"/>
                    <a:pt x="2980" y="1185"/>
                    <a:pt x="2980" y="1160"/>
                  </a:cubicBezTo>
                  <a:cubicBezTo>
                    <a:pt x="2983" y="1131"/>
                    <a:pt x="2983" y="1106"/>
                    <a:pt x="2983" y="1081"/>
                  </a:cubicBezTo>
                  <a:cubicBezTo>
                    <a:pt x="2989" y="915"/>
                    <a:pt x="2952" y="749"/>
                    <a:pt x="2880" y="602"/>
                  </a:cubicBezTo>
                  <a:cubicBezTo>
                    <a:pt x="2870" y="580"/>
                    <a:pt x="2858" y="558"/>
                    <a:pt x="2845" y="536"/>
                  </a:cubicBezTo>
                  <a:lnTo>
                    <a:pt x="2839" y="527"/>
                  </a:lnTo>
                  <a:cubicBezTo>
                    <a:pt x="2826" y="508"/>
                    <a:pt x="2814" y="489"/>
                    <a:pt x="2801" y="467"/>
                  </a:cubicBezTo>
                  <a:lnTo>
                    <a:pt x="2792" y="458"/>
                  </a:lnTo>
                  <a:cubicBezTo>
                    <a:pt x="2779" y="439"/>
                    <a:pt x="2764" y="417"/>
                    <a:pt x="2748" y="402"/>
                  </a:cubicBezTo>
                  <a:lnTo>
                    <a:pt x="2739" y="392"/>
                  </a:lnTo>
                  <a:cubicBezTo>
                    <a:pt x="2723" y="373"/>
                    <a:pt x="2707" y="355"/>
                    <a:pt x="2689" y="339"/>
                  </a:cubicBezTo>
                  <a:cubicBezTo>
                    <a:pt x="2685" y="336"/>
                    <a:pt x="2685" y="336"/>
                    <a:pt x="2682" y="333"/>
                  </a:cubicBezTo>
                  <a:cubicBezTo>
                    <a:pt x="2663" y="314"/>
                    <a:pt x="2645" y="298"/>
                    <a:pt x="2626" y="279"/>
                  </a:cubicBezTo>
                  <a:cubicBezTo>
                    <a:pt x="2607" y="264"/>
                    <a:pt x="2585" y="245"/>
                    <a:pt x="2563" y="229"/>
                  </a:cubicBezTo>
                  <a:lnTo>
                    <a:pt x="2557" y="226"/>
                  </a:lnTo>
                  <a:cubicBezTo>
                    <a:pt x="2538" y="210"/>
                    <a:pt x="2516" y="195"/>
                    <a:pt x="2494" y="182"/>
                  </a:cubicBezTo>
                  <a:lnTo>
                    <a:pt x="2488" y="176"/>
                  </a:lnTo>
                  <a:cubicBezTo>
                    <a:pt x="2466" y="163"/>
                    <a:pt x="2444" y="151"/>
                    <a:pt x="2422" y="138"/>
                  </a:cubicBezTo>
                  <a:lnTo>
                    <a:pt x="2416" y="135"/>
                  </a:lnTo>
                  <a:cubicBezTo>
                    <a:pt x="2347" y="95"/>
                    <a:pt x="2275" y="63"/>
                    <a:pt x="2200" y="41"/>
                  </a:cubicBezTo>
                  <a:cubicBezTo>
                    <a:pt x="2175" y="32"/>
                    <a:pt x="2153" y="26"/>
                    <a:pt x="2128" y="19"/>
                  </a:cubicBezTo>
                  <a:cubicBezTo>
                    <a:pt x="2075" y="7"/>
                    <a:pt x="2022" y="0"/>
                    <a:pt x="1968" y="0"/>
                  </a:cubicBezTo>
                  <a:close/>
                </a:path>
              </a:pathLst>
            </a:custGeom>
            <a:solidFill>
              <a:srgbClr val="9F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4;p40"/>
            <p:cNvSpPr/>
            <p:nvPr/>
          </p:nvSpPr>
          <p:spPr>
            <a:xfrm>
              <a:off x="2112925" y="3559400"/>
              <a:ext cx="64875" cy="59850"/>
            </a:xfrm>
            <a:custGeom>
              <a:avLst/>
              <a:gdLst/>
              <a:ahLst/>
              <a:cxnLst/>
              <a:rect l="l" t="t" r="r" b="b"/>
              <a:pathLst>
                <a:path w="2595" h="2394" extrusionOk="0">
                  <a:moveTo>
                    <a:pt x="317" y="0"/>
                  </a:moveTo>
                  <a:cubicBezTo>
                    <a:pt x="141" y="0"/>
                    <a:pt x="4" y="141"/>
                    <a:pt x="4" y="314"/>
                  </a:cubicBezTo>
                  <a:lnTo>
                    <a:pt x="4" y="1056"/>
                  </a:lnTo>
                  <a:cubicBezTo>
                    <a:pt x="0" y="1598"/>
                    <a:pt x="323" y="2087"/>
                    <a:pt x="821" y="2300"/>
                  </a:cubicBezTo>
                  <a:cubicBezTo>
                    <a:pt x="965" y="2359"/>
                    <a:pt x="1119" y="2390"/>
                    <a:pt x="1272" y="2394"/>
                  </a:cubicBezTo>
                  <a:cubicBezTo>
                    <a:pt x="1280" y="2394"/>
                    <a:pt x="1288" y="2394"/>
                    <a:pt x="1295" y="2394"/>
                  </a:cubicBezTo>
                  <a:cubicBezTo>
                    <a:pt x="2011" y="2394"/>
                    <a:pt x="2594" y="1816"/>
                    <a:pt x="2594" y="1097"/>
                  </a:cubicBezTo>
                  <a:lnTo>
                    <a:pt x="2594" y="314"/>
                  </a:lnTo>
                  <a:cubicBezTo>
                    <a:pt x="2594" y="141"/>
                    <a:pt x="2453" y="4"/>
                    <a:pt x="2281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5;p40"/>
            <p:cNvSpPr/>
            <p:nvPr/>
          </p:nvSpPr>
          <p:spPr>
            <a:xfrm>
              <a:off x="2002825" y="3127850"/>
              <a:ext cx="20200" cy="12825"/>
            </a:xfrm>
            <a:custGeom>
              <a:avLst/>
              <a:gdLst/>
              <a:ahLst/>
              <a:cxnLst/>
              <a:rect l="l" t="t" r="r" b="b"/>
              <a:pathLst>
                <a:path w="808" h="513" extrusionOk="0">
                  <a:moveTo>
                    <a:pt x="602" y="0"/>
                  </a:moveTo>
                  <a:cubicBezTo>
                    <a:pt x="591" y="0"/>
                    <a:pt x="581" y="1"/>
                    <a:pt x="570" y="2"/>
                  </a:cubicBezTo>
                  <a:cubicBezTo>
                    <a:pt x="561" y="2"/>
                    <a:pt x="555" y="6"/>
                    <a:pt x="545" y="9"/>
                  </a:cubicBezTo>
                  <a:cubicBezTo>
                    <a:pt x="442" y="39"/>
                    <a:pt x="300" y="194"/>
                    <a:pt x="208" y="194"/>
                  </a:cubicBezTo>
                  <a:cubicBezTo>
                    <a:pt x="206" y="194"/>
                    <a:pt x="203" y="194"/>
                    <a:pt x="201" y="194"/>
                  </a:cubicBezTo>
                  <a:cubicBezTo>
                    <a:pt x="179" y="190"/>
                    <a:pt x="154" y="184"/>
                    <a:pt x="129" y="181"/>
                  </a:cubicBezTo>
                  <a:lnTo>
                    <a:pt x="129" y="181"/>
                  </a:lnTo>
                  <a:cubicBezTo>
                    <a:pt x="141" y="200"/>
                    <a:pt x="150" y="222"/>
                    <a:pt x="150" y="247"/>
                  </a:cubicBezTo>
                  <a:lnTo>
                    <a:pt x="150" y="303"/>
                  </a:lnTo>
                  <a:cubicBezTo>
                    <a:pt x="150" y="368"/>
                    <a:pt x="99" y="421"/>
                    <a:pt x="36" y="421"/>
                  </a:cubicBezTo>
                  <a:cubicBezTo>
                    <a:pt x="29" y="421"/>
                    <a:pt x="23" y="420"/>
                    <a:pt x="16" y="419"/>
                  </a:cubicBezTo>
                  <a:lnTo>
                    <a:pt x="0" y="419"/>
                  </a:lnTo>
                  <a:cubicBezTo>
                    <a:pt x="91" y="457"/>
                    <a:pt x="185" y="488"/>
                    <a:pt x="282" y="510"/>
                  </a:cubicBezTo>
                  <a:cubicBezTo>
                    <a:pt x="296" y="512"/>
                    <a:pt x="309" y="513"/>
                    <a:pt x="321" y="513"/>
                  </a:cubicBezTo>
                  <a:cubicBezTo>
                    <a:pt x="381" y="513"/>
                    <a:pt x="424" y="490"/>
                    <a:pt x="473" y="466"/>
                  </a:cubicBezTo>
                  <a:cubicBezTo>
                    <a:pt x="514" y="447"/>
                    <a:pt x="558" y="435"/>
                    <a:pt x="602" y="425"/>
                  </a:cubicBezTo>
                  <a:cubicBezTo>
                    <a:pt x="746" y="400"/>
                    <a:pt x="790" y="394"/>
                    <a:pt x="799" y="197"/>
                  </a:cubicBezTo>
                  <a:cubicBezTo>
                    <a:pt x="807" y="64"/>
                    <a:pt x="699" y="0"/>
                    <a:pt x="602" y="0"/>
                  </a:cubicBezTo>
                  <a:close/>
                </a:path>
              </a:pathLst>
            </a:custGeom>
            <a:solidFill>
              <a:srgbClr val="FFD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6;p40"/>
            <p:cNvSpPr/>
            <p:nvPr/>
          </p:nvSpPr>
          <p:spPr>
            <a:xfrm>
              <a:off x="1885825" y="3337000"/>
              <a:ext cx="31975" cy="6200"/>
            </a:xfrm>
            <a:custGeom>
              <a:avLst/>
              <a:gdLst/>
              <a:ahLst/>
              <a:cxnLst/>
              <a:rect l="l" t="t" r="r" b="b"/>
              <a:pathLst>
                <a:path w="1279" h="248" extrusionOk="0">
                  <a:moveTo>
                    <a:pt x="386" y="0"/>
                  </a:moveTo>
                  <a:lnTo>
                    <a:pt x="376" y="28"/>
                  </a:lnTo>
                  <a:cubicBezTo>
                    <a:pt x="360" y="69"/>
                    <a:pt x="323" y="97"/>
                    <a:pt x="279" y="97"/>
                  </a:cubicBezTo>
                  <a:lnTo>
                    <a:pt x="110" y="91"/>
                  </a:lnTo>
                  <a:cubicBezTo>
                    <a:pt x="69" y="91"/>
                    <a:pt x="35" y="66"/>
                    <a:pt x="19" y="28"/>
                  </a:cubicBezTo>
                  <a:cubicBezTo>
                    <a:pt x="6" y="50"/>
                    <a:pt x="0" y="75"/>
                    <a:pt x="0" y="100"/>
                  </a:cubicBezTo>
                  <a:cubicBezTo>
                    <a:pt x="0" y="179"/>
                    <a:pt x="3" y="223"/>
                    <a:pt x="50" y="248"/>
                  </a:cubicBezTo>
                  <a:lnTo>
                    <a:pt x="1278" y="248"/>
                  </a:lnTo>
                  <a:cubicBezTo>
                    <a:pt x="1266" y="172"/>
                    <a:pt x="996" y="85"/>
                    <a:pt x="658" y="44"/>
                  </a:cubicBezTo>
                  <a:cubicBezTo>
                    <a:pt x="561" y="31"/>
                    <a:pt x="470" y="13"/>
                    <a:pt x="386" y="0"/>
                  </a:cubicBez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7;p40"/>
            <p:cNvSpPr/>
            <p:nvPr/>
          </p:nvSpPr>
          <p:spPr>
            <a:xfrm>
              <a:off x="1862175" y="3077850"/>
              <a:ext cx="37225" cy="58775"/>
            </a:xfrm>
            <a:custGeom>
              <a:avLst/>
              <a:gdLst/>
              <a:ahLst/>
              <a:cxnLst/>
              <a:rect l="l" t="t" r="r" b="b"/>
              <a:pathLst>
                <a:path w="1489" h="2351" extrusionOk="0">
                  <a:moveTo>
                    <a:pt x="1488" y="1"/>
                  </a:moveTo>
                  <a:lnTo>
                    <a:pt x="1488" y="1"/>
                  </a:lnTo>
                  <a:cubicBezTo>
                    <a:pt x="1416" y="38"/>
                    <a:pt x="1347" y="85"/>
                    <a:pt x="1288" y="145"/>
                  </a:cubicBezTo>
                  <a:cubicBezTo>
                    <a:pt x="1137" y="289"/>
                    <a:pt x="996" y="439"/>
                    <a:pt x="865" y="602"/>
                  </a:cubicBezTo>
                  <a:cubicBezTo>
                    <a:pt x="489" y="1053"/>
                    <a:pt x="100" y="1639"/>
                    <a:pt x="25" y="1999"/>
                  </a:cubicBezTo>
                  <a:cubicBezTo>
                    <a:pt x="0" y="2112"/>
                    <a:pt x="69" y="2225"/>
                    <a:pt x="182" y="2253"/>
                  </a:cubicBezTo>
                  <a:lnTo>
                    <a:pt x="536" y="2350"/>
                  </a:lnTo>
                  <a:lnTo>
                    <a:pt x="830" y="1868"/>
                  </a:lnTo>
                  <a:lnTo>
                    <a:pt x="686" y="1789"/>
                  </a:lnTo>
                  <a:cubicBezTo>
                    <a:pt x="714" y="1736"/>
                    <a:pt x="743" y="1686"/>
                    <a:pt x="771" y="1639"/>
                  </a:cubicBezTo>
                  <a:cubicBezTo>
                    <a:pt x="545" y="1044"/>
                    <a:pt x="1247" y="439"/>
                    <a:pt x="1488" y="1"/>
                  </a:cubicBezTo>
                  <a:close/>
                </a:path>
              </a:pathLst>
            </a:custGeom>
            <a:solidFill>
              <a:srgbClr val="9F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8;p40"/>
            <p:cNvSpPr/>
            <p:nvPr/>
          </p:nvSpPr>
          <p:spPr>
            <a:xfrm>
              <a:off x="1872900" y="3082325"/>
              <a:ext cx="133700" cy="100650"/>
            </a:xfrm>
            <a:custGeom>
              <a:avLst/>
              <a:gdLst/>
              <a:ahLst/>
              <a:cxnLst/>
              <a:rect l="l" t="t" r="r" b="b"/>
              <a:pathLst>
                <a:path w="5348" h="4026" extrusionOk="0">
                  <a:moveTo>
                    <a:pt x="157" y="2184"/>
                  </a:moveTo>
                  <a:lnTo>
                    <a:pt x="498" y="2278"/>
                  </a:lnTo>
                  <a:lnTo>
                    <a:pt x="498" y="2278"/>
                  </a:lnTo>
                  <a:lnTo>
                    <a:pt x="489" y="2275"/>
                  </a:lnTo>
                  <a:lnTo>
                    <a:pt x="157" y="2184"/>
                  </a:lnTo>
                  <a:close/>
                  <a:moveTo>
                    <a:pt x="2556" y="0"/>
                  </a:moveTo>
                  <a:cubicBezTo>
                    <a:pt x="2541" y="314"/>
                    <a:pt x="2541" y="671"/>
                    <a:pt x="2469" y="1006"/>
                  </a:cubicBezTo>
                  <a:cubicBezTo>
                    <a:pt x="2376" y="1444"/>
                    <a:pt x="1830" y="2079"/>
                    <a:pt x="1227" y="2079"/>
                  </a:cubicBezTo>
                  <a:cubicBezTo>
                    <a:pt x="1033" y="2079"/>
                    <a:pt x="832" y="2012"/>
                    <a:pt x="639" y="1852"/>
                  </a:cubicBezTo>
                  <a:lnTo>
                    <a:pt x="630" y="1845"/>
                  </a:lnTo>
                  <a:cubicBezTo>
                    <a:pt x="589" y="1989"/>
                    <a:pt x="545" y="2134"/>
                    <a:pt x="498" y="2278"/>
                  </a:cubicBezTo>
                  <a:cubicBezTo>
                    <a:pt x="495" y="2284"/>
                    <a:pt x="495" y="2293"/>
                    <a:pt x="492" y="2300"/>
                  </a:cubicBezTo>
                  <a:cubicBezTo>
                    <a:pt x="289" y="2935"/>
                    <a:pt x="66" y="3518"/>
                    <a:pt x="41" y="3634"/>
                  </a:cubicBezTo>
                  <a:cubicBezTo>
                    <a:pt x="25" y="3712"/>
                    <a:pt x="10" y="3781"/>
                    <a:pt x="0" y="3847"/>
                  </a:cubicBezTo>
                  <a:cubicBezTo>
                    <a:pt x="13" y="3825"/>
                    <a:pt x="35" y="3813"/>
                    <a:pt x="60" y="3813"/>
                  </a:cubicBezTo>
                  <a:lnTo>
                    <a:pt x="69" y="3813"/>
                  </a:lnTo>
                  <a:cubicBezTo>
                    <a:pt x="85" y="3813"/>
                    <a:pt x="107" y="3809"/>
                    <a:pt x="132" y="3809"/>
                  </a:cubicBezTo>
                  <a:cubicBezTo>
                    <a:pt x="232" y="3809"/>
                    <a:pt x="448" y="3816"/>
                    <a:pt x="1072" y="3881"/>
                  </a:cubicBezTo>
                  <a:cubicBezTo>
                    <a:pt x="1429" y="3922"/>
                    <a:pt x="1661" y="3944"/>
                    <a:pt x="1805" y="3966"/>
                  </a:cubicBezTo>
                  <a:cubicBezTo>
                    <a:pt x="1823" y="3969"/>
                    <a:pt x="1845" y="3972"/>
                    <a:pt x="1864" y="3975"/>
                  </a:cubicBezTo>
                  <a:cubicBezTo>
                    <a:pt x="1958" y="3991"/>
                    <a:pt x="2005" y="4007"/>
                    <a:pt x="2024" y="4026"/>
                  </a:cubicBezTo>
                  <a:cubicBezTo>
                    <a:pt x="2027" y="3913"/>
                    <a:pt x="2015" y="3766"/>
                    <a:pt x="2002" y="3578"/>
                  </a:cubicBezTo>
                  <a:cubicBezTo>
                    <a:pt x="2002" y="3562"/>
                    <a:pt x="1999" y="3543"/>
                    <a:pt x="1996" y="3528"/>
                  </a:cubicBezTo>
                  <a:cubicBezTo>
                    <a:pt x="1905" y="2450"/>
                    <a:pt x="2193" y="2008"/>
                    <a:pt x="2416" y="1635"/>
                  </a:cubicBezTo>
                  <a:cubicBezTo>
                    <a:pt x="2528" y="1444"/>
                    <a:pt x="2582" y="1225"/>
                    <a:pt x="2566" y="1006"/>
                  </a:cubicBezTo>
                  <a:lnTo>
                    <a:pt x="2566" y="1006"/>
                  </a:lnTo>
                  <a:lnTo>
                    <a:pt x="3249" y="1911"/>
                  </a:lnTo>
                  <a:cubicBezTo>
                    <a:pt x="3311" y="1989"/>
                    <a:pt x="3402" y="2040"/>
                    <a:pt x="3502" y="2055"/>
                  </a:cubicBezTo>
                  <a:lnTo>
                    <a:pt x="5197" y="2240"/>
                  </a:lnTo>
                  <a:lnTo>
                    <a:pt x="5213" y="2240"/>
                  </a:lnTo>
                  <a:cubicBezTo>
                    <a:pt x="5220" y="2241"/>
                    <a:pt x="5226" y="2242"/>
                    <a:pt x="5233" y="2242"/>
                  </a:cubicBezTo>
                  <a:cubicBezTo>
                    <a:pt x="5296" y="2242"/>
                    <a:pt x="5347" y="2189"/>
                    <a:pt x="5347" y="2124"/>
                  </a:cubicBezTo>
                  <a:lnTo>
                    <a:pt x="5347" y="2068"/>
                  </a:lnTo>
                  <a:cubicBezTo>
                    <a:pt x="5347" y="2015"/>
                    <a:pt x="5310" y="1968"/>
                    <a:pt x="5260" y="1955"/>
                  </a:cubicBezTo>
                  <a:lnTo>
                    <a:pt x="3647" y="1529"/>
                  </a:lnTo>
                  <a:cubicBezTo>
                    <a:pt x="3647" y="1529"/>
                    <a:pt x="3192" y="796"/>
                    <a:pt x="2976" y="495"/>
                  </a:cubicBezTo>
                  <a:cubicBezTo>
                    <a:pt x="2904" y="392"/>
                    <a:pt x="2779" y="132"/>
                    <a:pt x="2556" y="0"/>
                  </a:cubicBezTo>
                  <a:close/>
                </a:path>
              </a:pathLst>
            </a:custGeom>
            <a:solidFill>
              <a:srgbClr val="9F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9;p40"/>
            <p:cNvSpPr/>
            <p:nvPr/>
          </p:nvSpPr>
          <p:spPr>
            <a:xfrm>
              <a:off x="1800150" y="3177550"/>
              <a:ext cx="122575" cy="161825"/>
            </a:xfrm>
            <a:custGeom>
              <a:avLst/>
              <a:gdLst/>
              <a:ahLst/>
              <a:cxnLst/>
              <a:rect l="l" t="t" r="r" b="b"/>
              <a:pathLst>
                <a:path w="4903" h="6473" extrusionOk="0">
                  <a:moveTo>
                    <a:pt x="3042" y="0"/>
                  </a:moveTo>
                  <a:cubicBezTo>
                    <a:pt x="3054" y="44"/>
                    <a:pt x="3058" y="88"/>
                    <a:pt x="3058" y="132"/>
                  </a:cubicBezTo>
                  <a:cubicBezTo>
                    <a:pt x="3058" y="323"/>
                    <a:pt x="2964" y="502"/>
                    <a:pt x="2804" y="611"/>
                  </a:cubicBezTo>
                  <a:cubicBezTo>
                    <a:pt x="2704" y="1231"/>
                    <a:pt x="2538" y="2231"/>
                    <a:pt x="2453" y="2575"/>
                  </a:cubicBezTo>
                  <a:cubicBezTo>
                    <a:pt x="2405" y="2774"/>
                    <a:pt x="1829" y="2827"/>
                    <a:pt x="1239" y="2827"/>
                  </a:cubicBezTo>
                  <a:cubicBezTo>
                    <a:pt x="725" y="2827"/>
                    <a:pt x="199" y="2787"/>
                    <a:pt x="0" y="2770"/>
                  </a:cubicBezTo>
                  <a:lnTo>
                    <a:pt x="0" y="2770"/>
                  </a:lnTo>
                  <a:cubicBezTo>
                    <a:pt x="47" y="2817"/>
                    <a:pt x="101" y="2929"/>
                    <a:pt x="151" y="3077"/>
                  </a:cubicBezTo>
                  <a:cubicBezTo>
                    <a:pt x="631" y="3210"/>
                    <a:pt x="1724" y="3489"/>
                    <a:pt x="2422" y="3489"/>
                  </a:cubicBezTo>
                  <a:cubicBezTo>
                    <a:pt x="2739" y="3489"/>
                    <a:pt x="2975" y="3431"/>
                    <a:pt x="3036" y="3277"/>
                  </a:cubicBezTo>
                  <a:cubicBezTo>
                    <a:pt x="3220" y="2807"/>
                    <a:pt x="3524" y="1726"/>
                    <a:pt x="3662" y="1228"/>
                  </a:cubicBezTo>
                  <a:cubicBezTo>
                    <a:pt x="3677" y="1175"/>
                    <a:pt x="3721" y="1149"/>
                    <a:pt x="3766" y="1149"/>
                  </a:cubicBezTo>
                  <a:cubicBezTo>
                    <a:pt x="3809" y="1149"/>
                    <a:pt x="3852" y="1173"/>
                    <a:pt x="3869" y="1222"/>
                  </a:cubicBezTo>
                  <a:cubicBezTo>
                    <a:pt x="4066" y="1830"/>
                    <a:pt x="4013" y="3177"/>
                    <a:pt x="3938" y="3546"/>
                  </a:cubicBezTo>
                  <a:cubicBezTo>
                    <a:pt x="3850" y="3947"/>
                    <a:pt x="3490" y="5789"/>
                    <a:pt x="3440" y="6356"/>
                  </a:cubicBezTo>
                  <a:cubicBezTo>
                    <a:pt x="3440" y="6372"/>
                    <a:pt x="3443" y="6391"/>
                    <a:pt x="3449" y="6403"/>
                  </a:cubicBezTo>
                  <a:cubicBezTo>
                    <a:pt x="3462" y="6441"/>
                    <a:pt x="3499" y="6469"/>
                    <a:pt x="3540" y="6469"/>
                  </a:cubicBezTo>
                  <a:lnTo>
                    <a:pt x="3706" y="6472"/>
                  </a:lnTo>
                  <a:cubicBezTo>
                    <a:pt x="3750" y="6472"/>
                    <a:pt x="3791" y="6444"/>
                    <a:pt x="3803" y="6403"/>
                  </a:cubicBezTo>
                  <a:lnTo>
                    <a:pt x="3813" y="6375"/>
                  </a:lnTo>
                  <a:cubicBezTo>
                    <a:pt x="4101" y="5520"/>
                    <a:pt x="4596" y="3919"/>
                    <a:pt x="4661" y="3456"/>
                  </a:cubicBezTo>
                  <a:cubicBezTo>
                    <a:pt x="4712" y="3105"/>
                    <a:pt x="4837" y="1576"/>
                    <a:pt x="4903" y="758"/>
                  </a:cubicBezTo>
                  <a:cubicBezTo>
                    <a:pt x="4771" y="649"/>
                    <a:pt x="4693" y="486"/>
                    <a:pt x="4693" y="314"/>
                  </a:cubicBezTo>
                  <a:cubicBezTo>
                    <a:pt x="4693" y="260"/>
                    <a:pt x="4699" y="207"/>
                    <a:pt x="4715" y="157"/>
                  </a:cubicBezTo>
                  <a:cubicBezTo>
                    <a:pt x="4567" y="135"/>
                    <a:pt x="4339" y="110"/>
                    <a:pt x="3982" y="72"/>
                  </a:cubicBezTo>
                  <a:cubicBezTo>
                    <a:pt x="3358" y="7"/>
                    <a:pt x="3142" y="0"/>
                    <a:pt x="3042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0;p40"/>
            <p:cNvSpPr/>
            <p:nvPr/>
          </p:nvSpPr>
          <p:spPr>
            <a:xfrm>
              <a:off x="1794975" y="3246125"/>
              <a:ext cx="13025" cy="31475"/>
            </a:xfrm>
            <a:custGeom>
              <a:avLst/>
              <a:gdLst/>
              <a:ahLst/>
              <a:cxnLst/>
              <a:rect l="l" t="t" r="r" b="b"/>
              <a:pathLst>
                <a:path w="521" h="1259" extrusionOk="0">
                  <a:moveTo>
                    <a:pt x="162" y="1"/>
                  </a:moveTo>
                  <a:cubicBezTo>
                    <a:pt x="160" y="1"/>
                    <a:pt x="159" y="1"/>
                    <a:pt x="157" y="1"/>
                  </a:cubicBezTo>
                  <a:cubicBezTo>
                    <a:pt x="82" y="20"/>
                    <a:pt x="1" y="77"/>
                    <a:pt x="167" y="662"/>
                  </a:cubicBezTo>
                  <a:cubicBezTo>
                    <a:pt x="261" y="993"/>
                    <a:pt x="363" y="1259"/>
                    <a:pt x="438" y="1259"/>
                  </a:cubicBezTo>
                  <a:cubicBezTo>
                    <a:pt x="440" y="1259"/>
                    <a:pt x="443" y="1258"/>
                    <a:pt x="445" y="1258"/>
                  </a:cubicBezTo>
                  <a:cubicBezTo>
                    <a:pt x="521" y="1242"/>
                    <a:pt x="514" y="944"/>
                    <a:pt x="436" y="600"/>
                  </a:cubicBezTo>
                  <a:cubicBezTo>
                    <a:pt x="414" y="503"/>
                    <a:pt x="386" y="415"/>
                    <a:pt x="361" y="334"/>
                  </a:cubicBezTo>
                  <a:cubicBezTo>
                    <a:pt x="311" y="186"/>
                    <a:pt x="254" y="77"/>
                    <a:pt x="207" y="27"/>
                  </a:cubicBezTo>
                  <a:cubicBezTo>
                    <a:pt x="191" y="10"/>
                    <a:pt x="174" y="1"/>
                    <a:pt x="162" y="1"/>
                  </a:cubicBez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1;p40"/>
            <p:cNvSpPr/>
            <p:nvPr/>
          </p:nvSpPr>
          <p:spPr>
            <a:xfrm>
              <a:off x="1875550" y="3124525"/>
              <a:ext cx="13100" cy="14750"/>
            </a:xfrm>
            <a:custGeom>
              <a:avLst/>
              <a:gdLst/>
              <a:ahLst/>
              <a:cxnLst/>
              <a:rect l="l" t="t" r="r" b="b"/>
              <a:pathLst>
                <a:path w="524" h="590" extrusionOk="0">
                  <a:moveTo>
                    <a:pt x="295" y="1"/>
                  </a:moveTo>
                  <a:lnTo>
                    <a:pt x="1" y="483"/>
                  </a:lnTo>
                  <a:lnTo>
                    <a:pt x="51" y="496"/>
                  </a:lnTo>
                  <a:lnTo>
                    <a:pt x="392" y="590"/>
                  </a:lnTo>
                  <a:cubicBezTo>
                    <a:pt x="439" y="446"/>
                    <a:pt x="483" y="301"/>
                    <a:pt x="524" y="157"/>
                  </a:cubicBezTo>
                  <a:cubicBezTo>
                    <a:pt x="493" y="129"/>
                    <a:pt x="461" y="101"/>
                    <a:pt x="436" y="76"/>
                  </a:cubicBezTo>
                  <a:lnTo>
                    <a:pt x="345" y="2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91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2;p40"/>
            <p:cNvSpPr/>
            <p:nvPr/>
          </p:nvSpPr>
          <p:spPr>
            <a:xfrm>
              <a:off x="1875800" y="3035650"/>
              <a:ext cx="68550" cy="98650"/>
            </a:xfrm>
            <a:custGeom>
              <a:avLst/>
              <a:gdLst/>
              <a:ahLst/>
              <a:cxnLst/>
              <a:rect l="l" t="t" r="r" b="b"/>
              <a:pathLst>
                <a:path w="2742" h="3946" extrusionOk="0">
                  <a:moveTo>
                    <a:pt x="1993" y="0"/>
                  </a:moveTo>
                  <a:cubicBezTo>
                    <a:pt x="1985" y="0"/>
                    <a:pt x="1978" y="0"/>
                    <a:pt x="1971" y="0"/>
                  </a:cubicBezTo>
                  <a:cubicBezTo>
                    <a:pt x="1805" y="4"/>
                    <a:pt x="1651" y="72"/>
                    <a:pt x="1538" y="191"/>
                  </a:cubicBezTo>
                  <a:cubicBezTo>
                    <a:pt x="1222" y="520"/>
                    <a:pt x="1225" y="990"/>
                    <a:pt x="990" y="1592"/>
                  </a:cubicBezTo>
                  <a:cubicBezTo>
                    <a:pt x="978" y="1623"/>
                    <a:pt x="962" y="1657"/>
                    <a:pt x="943" y="1689"/>
                  </a:cubicBezTo>
                  <a:cubicBezTo>
                    <a:pt x="702" y="2127"/>
                    <a:pt x="0" y="2732"/>
                    <a:pt x="226" y="3327"/>
                  </a:cubicBezTo>
                  <a:cubicBezTo>
                    <a:pt x="270" y="3443"/>
                    <a:pt x="339" y="3546"/>
                    <a:pt x="426" y="3631"/>
                  </a:cubicBezTo>
                  <a:cubicBezTo>
                    <a:pt x="451" y="3656"/>
                    <a:pt x="483" y="3684"/>
                    <a:pt x="514" y="3712"/>
                  </a:cubicBezTo>
                  <a:lnTo>
                    <a:pt x="523" y="3719"/>
                  </a:lnTo>
                  <a:cubicBezTo>
                    <a:pt x="716" y="3879"/>
                    <a:pt x="917" y="3946"/>
                    <a:pt x="1111" y="3946"/>
                  </a:cubicBezTo>
                  <a:cubicBezTo>
                    <a:pt x="1714" y="3946"/>
                    <a:pt x="2260" y="3311"/>
                    <a:pt x="2353" y="2873"/>
                  </a:cubicBezTo>
                  <a:cubicBezTo>
                    <a:pt x="2425" y="2538"/>
                    <a:pt x="2425" y="2181"/>
                    <a:pt x="2440" y="1867"/>
                  </a:cubicBezTo>
                  <a:cubicBezTo>
                    <a:pt x="2444" y="1814"/>
                    <a:pt x="2447" y="1761"/>
                    <a:pt x="2450" y="1711"/>
                  </a:cubicBezTo>
                  <a:cubicBezTo>
                    <a:pt x="2456" y="1567"/>
                    <a:pt x="2481" y="1423"/>
                    <a:pt x="2528" y="1285"/>
                  </a:cubicBezTo>
                  <a:cubicBezTo>
                    <a:pt x="2575" y="1172"/>
                    <a:pt x="2619" y="1056"/>
                    <a:pt x="2653" y="940"/>
                  </a:cubicBezTo>
                  <a:cubicBezTo>
                    <a:pt x="2729" y="680"/>
                    <a:pt x="2741" y="389"/>
                    <a:pt x="2481" y="166"/>
                  </a:cubicBezTo>
                  <a:cubicBezTo>
                    <a:pt x="2431" y="126"/>
                    <a:pt x="2375" y="91"/>
                    <a:pt x="2315" y="66"/>
                  </a:cubicBezTo>
                  <a:cubicBezTo>
                    <a:pt x="2212" y="22"/>
                    <a:pt x="2104" y="0"/>
                    <a:pt x="1993" y="0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3;p40"/>
            <p:cNvSpPr/>
            <p:nvPr/>
          </p:nvSpPr>
          <p:spPr>
            <a:xfrm>
              <a:off x="1801475" y="3343175"/>
              <a:ext cx="187275" cy="277700"/>
            </a:xfrm>
            <a:custGeom>
              <a:avLst/>
              <a:gdLst/>
              <a:ahLst/>
              <a:cxnLst/>
              <a:rect l="l" t="t" r="r" b="b"/>
              <a:pathLst>
                <a:path w="7491" h="11108" extrusionOk="0">
                  <a:moveTo>
                    <a:pt x="5946" y="480"/>
                  </a:moveTo>
                  <a:lnTo>
                    <a:pt x="6400" y="4176"/>
                  </a:lnTo>
                  <a:lnTo>
                    <a:pt x="1088" y="4176"/>
                  </a:lnTo>
                  <a:lnTo>
                    <a:pt x="1545" y="480"/>
                  </a:lnTo>
                  <a:close/>
                  <a:moveTo>
                    <a:pt x="6432" y="4417"/>
                  </a:moveTo>
                  <a:lnTo>
                    <a:pt x="6848" y="7800"/>
                  </a:lnTo>
                  <a:lnTo>
                    <a:pt x="640" y="7800"/>
                  </a:lnTo>
                  <a:lnTo>
                    <a:pt x="1059" y="4417"/>
                  </a:lnTo>
                  <a:close/>
                  <a:moveTo>
                    <a:pt x="1573" y="1"/>
                  </a:moveTo>
                  <a:cubicBezTo>
                    <a:pt x="1441" y="1"/>
                    <a:pt x="1335" y="104"/>
                    <a:pt x="1332" y="232"/>
                  </a:cubicBezTo>
                  <a:lnTo>
                    <a:pt x="320" y="8430"/>
                  </a:lnTo>
                  <a:lnTo>
                    <a:pt x="308" y="8533"/>
                  </a:lnTo>
                  <a:lnTo>
                    <a:pt x="26" y="10817"/>
                  </a:lnTo>
                  <a:lnTo>
                    <a:pt x="7" y="10974"/>
                  </a:lnTo>
                  <a:cubicBezTo>
                    <a:pt x="1" y="11039"/>
                    <a:pt x="48" y="11099"/>
                    <a:pt x="113" y="11105"/>
                  </a:cubicBezTo>
                  <a:cubicBezTo>
                    <a:pt x="115" y="11107"/>
                    <a:pt x="117" y="11108"/>
                    <a:pt x="120" y="11108"/>
                  </a:cubicBezTo>
                  <a:cubicBezTo>
                    <a:pt x="122" y="11108"/>
                    <a:pt x="124" y="11107"/>
                    <a:pt x="126" y="11105"/>
                  </a:cubicBezTo>
                  <a:cubicBezTo>
                    <a:pt x="185" y="11105"/>
                    <a:pt x="235" y="11061"/>
                    <a:pt x="245" y="11002"/>
                  </a:cubicBezTo>
                  <a:lnTo>
                    <a:pt x="270" y="10792"/>
                  </a:lnTo>
                  <a:lnTo>
                    <a:pt x="546" y="8584"/>
                  </a:lnTo>
                  <a:lnTo>
                    <a:pt x="558" y="8480"/>
                  </a:lnTo>
                  <a:lnTo>
                    <a:pt x="611" y="8042"/>
                  </a:lnTo>
                  <a:lnTo>
                    <a:pt x="6879" y="8042"/>
                  </a:lnTo>
                  <a:lnTo>
                    <a:pt x="7096" y="9783"/>
                  </a:lnTo>
                  <a:lnTo>
                    <a:pt x="7118" y="9987"/>
                  </a:lnTo>
                  <a:lnTo>
                    <a:pt x="7218" y="10792"/>
                  </a:lnTo>
                  <a:lnTo>
                    <a:pt x="7243" y="11002"/>
                  </a:lnTo>
                  <a:cubicBezTo>
                    <a:pt x="7252" y="11061"/>
                    <a:pt x="7302" y="11105"/>
                    <a:pt x="7362" y="11105"/>
                  </a:cubicBezTo>
                  <a:lnTo>
                    <a:pt x="7378" y="11105"/>
                  </a:lnTo>
                  <a:cubicBezTo>
                    <a:pt x="7443" y="11099"/>
                    <a:pt x="7490" y="11039"/>
                    <a:pt x="7481" y="10974"/>
                  </a:cubicBezTo>
                  <a:lnTo>
                    <a:pt x="7462" y="10817"/>
                  </a:lnTo>
                  <a:lnTo>
                    <a:pt x="7368" y="10062"/>
                  </a:lnTo>
                  <a:lnTo>
                    <a:pt x="7324" y="9705"/>
                  </a:lnTo>
                  <a:lnTo>
                    <a:pt x="7108" y="7954"/>
                  </a:lnTo>
                  <a:cubicBezTo>
                    <a:pt x="7111" y="7945"/>
                    <a:pt x="7114" y="7932"/>
                    <a:pt x="7114" y="7920"/>
                  </a:cubicBezTo>
                  <a:cubicBezTo>
                    <a:pt x="7114" y="7898"/>
                    <a:pt x="7108" y="7876"/>
                    <a:pt x="7099" y="7860"/>
                  </a:cubicBezTo>
                  <a:lnTo>
                    <a:pt x="6159" y="232"/>
                  </a:lnTo>
                  <a:cubicBezTo>
                    <a:pt x="6153" y="104"/>
                    <a:pt x="6046" y="1"/>
                    <a:pt x="5918" y="1"/>
                  </a:cubicBez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4;p40"/>
            <p:cNvSpPr/>
            <p:nvPr/>
          </p:nvSpPr>
          <p:spPr>
            <a:xfrm>
              <a:off x="1917450" y="3181475"/>
              <a:ext cx="5425" cy="15050"/>
            </a:xfrm>
            <a:custGeom>
              <a:avLst/>
              <a:gdLst/>
              <a:ahLst/>
              <a:cxnLst/>
              <a:rect l="l" t="t" r="r" b="b"/>
              <a:pathLst>
                <a:path w="217" h="602" extrusionOk="0">
                  <a:moveTo>
                    <a:pt x="23" y="0"/>
                  </a:moveTo>
                  <a:cubicBezTo>
                    <a:pt x="7" y="50"/>
                    <a:pt x="1" y="103"/>
                    <a:pt x="1" y="157"/>
                  </a:cubicBezTo>
                  <a:cubicBezTo>
                    <a:pt x="1" y="329"/>
                    <a:pt x="76" y="492"/>
                    <a:pt x="211" y="601"/>
                  </a:cubicBezTo>
                  <a:cubicBezTo>
                    <a:pt x="214" y="576"/>
                    <a:pt x="214" y="551"/>
                    <a:pt x="217" y="526"/>
                  </a:cubicBezTo>
                  <a:cubicBezTo>
                    <a:pt x="117" y="429"/>
                    <a:pt x="60" y="295"/>
                    <a:pt x="60" y="157"/>
                  </a:cubicBezTo>
                  <a:cubicBezTo>
                    <a:pt x="60" y="107"/>
                    <a:pt x="67" y="56"/>
                    <a:pt x="82" y="9"/>
                  </a:cubicBezTo>
                  <a:cubicBezTo>
                    <a:pt x="63" y="6"/>
                    <a:pt x="41" y="3"/>
                    <a:pt x="23" y="0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5;p40"/>
            <p:cNvSpPr/>
            <p:nvPr/>
          </p:nvSpPr>
          <p:spPr>
            <a:xfrm>
              <a:off x="1870225" y="3177550"/>
              <a:ext cx="6375" cy="15300"/>
            </a:xfrm>
            <a:custGeom>
              <a:avLst/>
              <a:gdLst/>
              <a:ahLst/>
              <a:cxnLst/>
              <a:rect l="l" t="t" r="r" b="b"/>
              <a:pathLst>
                <a:path w="255" h="612" extrusionOk="0">
                  <a:moveTo>
                    <a:pt x="239" y="0"/>
                  </a:moveTo>
                  <a:cubicBezTo>
                    <a:pt x="214" y="0"/>
                    <a:pt x="192" y="0"/>
                    <a:pt x="176" y="4"/>
                  </a:cubicBezTo>
                  <a:cubicBezTo>
                    <a:pt x="189" y="44"/>
                    <a:pt x="195" y="88"/>
                    <a:pt x="195" y="132"/>
                  </a:cubicBezTo>
                  <a:cubicBezTo>
                    <a:pt x="195" y="279"/>
                    <a:pt x="129" y="423"/>
                    <a:pt x="17" y="520"/>
                  </a:cubicBezTo>
                  <a:cubicBezTo>
                    <a:pt x="13" y="549"/>
                    <a:pt x="7" y="580"/>
                    <a:pt x="1" y="611"/>
                  </a:cubicBezTo>
                  <a:cubicBezTo>
                    <a:pt x="161" y="502"/>
                    <a:pt x="255" y="323"/>
                    <a:pt x="255" y="132"/>
                  </a:cubicBezTo>
                  <a:cubicBezTo>
                    <a:pt x="255" y="88"/>
                    <a:pt x="248" y="44"/>
                    <a:pt x="239" y="0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6;p40"/>
            <p:cNvSpPr/>
            <p:nvPr/>
          </p:nvSpPr>
          <p:spPr>
            <a:xfrm>
              <a:off x="1815100" y="3284275"/>
              <a:ext cx="614700" cy="670925"/>
            </a:xfrm>
            <a:custGeom>
              <a:avLst/>
              <a:gdLst/>
              <a:ahLst/>
              <a:cxnLst/>
              <a:rect l="l" t="t" r="r" b="b"/>
              <a:pathLst>
                <a:path w="24588" h="26837" extrusionOk="0">
                  <a:moveTo>
                    <a:pt x="22742" y="1"/>
                  </a:moveTo>
                  <a:cubicBezTo>
                    <a:pt x="24484" y="4521"/>
                    <a:pt x="24362" y="10141"/>
                    <a:pt x="22279" y="15833"/>
                  </a:cubicBezTo>
                  <a:cubicBezTo>
                    <a:pt x="20152" y="21646"/>
                    <a:pt x="16484" y="25991"/>
                    <a:pt x="13148" y="26640"/>
                  </a:cubicBezTo>
                  <a:cubicBezTo>
                    <a:pt x="12820" y="26704"/>
                    <a:pt x="12477" y="26735"/>
                    <a:pt x="12124" y="26735"/>
                  </a:cubicBezTo>
                  <a:cubicBezTo>
                    <a:pt x="10057" y="26735"/>
                    <a:pt x="7677" y="25668"/>
                    <a:pt x="6234" y="24008"/>
                  </a:cubicBezTo>
                  <a:cubicBezTo>
                    <a:pt x="4643" y="22179"/>
                    <a:pt x="4787" y="20080"/>
                    <a:pt x="4919" y="18047"/>
                  </a:cubicBezTo>
                  <a:cubicBezTo>
                    <a:pt x="5022" y="16493"/>
                    <a:pt x="5122" y="15006"/>
                    <a:pt x="4449" y="13731"/>
                  </a:cubicBezTo>
                  <a:cubicBezTo>
                    <a:pt x="4317" y="13480"/>
                    <a:pt x="4161" y="13242"/>
                    <a:pt x="3979" y="13026"/>
                  </a:cubicBezTo>
                  <a:cubicBezTo>
                    <a:pt x="3841" y="12860"/>
                    <a:pt x="3691" y="12703"/>
                    <a:pt x="3531" y="12562"/>
                  </a:cubicBezTo>
                  <a:cubicBezTo>
                    <a:pt x="2463" y="11601"/>
                    <a:pt x="1260" y="11118"/>
                    <a:pt x="13" y="10836"/>
                  </a:cubicBezTo>
                  <a:lnTo>
                    <a:pt x="1" y="10936"/>
                  </a:lnTo>
                  <a:cubicBezTo>
                    <a:pt x="1229" y="11218"/>
                    <a:pt x="2413" y="11695"/>
                    <a:pt x="3462" y="12637"/>
                  </a:cubicBezTo>
                  <a:cubicBezTo>
                    <a:pt x="3597" y="12756"/>
                    <a:pt x="3725" y="12888"/>
                    <a:pt x="3844" y="13023"/>
                  </a:cubicBezTo>
                  <a:cubicBezTo>
                    <a:pt x="4032" y="13242"/>
                    <a:pt x="4198" y="13477"/>
                    <a:pt x="4336" y="13731"/>
                  </a:cubicBezTo>
                  <a:cubicBezTo>
                    <a:pt x="5022" y="14996"/>
                    <a:pt x="4925" y="16484"/>
                    <a:pt x="4818" y="18038"/>
                  </a:cubicBezTo>
                  <a:cubicBezTo>
                    <a:pt x="4681" y="20093"/>
                    <a:pt x="4540" y="22213"/>
                    <a:pt x="6159" y="24074"/>
                  </a:cubicBezTo>
                  <a:cubicBezTo>
                    <a:pt x="7622" y="25756"/>
                    <a:pt x="10034" y="26837"/>
                    <a:pt x="12133" y="26837"/>
                  </a:cubicBezTo>
                  <a:cubicBezTo>
                    <a:pt x="12480" y="26837"/>
                    <a:pt x="12828" y="26806"/>
                    <a:pt x="13170" y="26740"/>
                  </a:cubicBezTo>
                  <a:cubicBezTo>
                    <a:pt x="16537" y="26082"/>
                    <a:pt x="20236" y="21712"/>
                    <a:pt x="22376" y="15867"/>
                  </a:cubicBezTo>
                  <a:cubicBezTo>
                    <a:pt x="24462" y="10166"/>
                    <a:pt x="24587" y="4537"/>
                    <a:pt x="22852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">
            <a:extLst>
              <a:ext uri="{FF2B5EF4-FFF2-40B4-BE49-F238E27FC236}">
                <a16:creationId xmlns:a16="http://schemas.microsoft.com/office/drawing/2014/main" id="{3B7A8CA5-BF86-43A3-B6B1-FF216AEFA570}"/>
              </a:ext>
            </a:extLst>
          </p:cNvPr>
          <p:cNvSpPr/>
          <p:nvPr/>
        </p:nvSpPr>
        <p:spPr>
          <a:xfrm>
            <a:off x="1120857" y="1238958"/>
            <a:ext cx="4325216" cy="2891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42" y="3787"/>
                </a:moveTo>
                <a:cubicBezTo>
                  <a:pt x="14127" y="4480"/>
                  <a:pt x="13305" y="4868"/>
                  <a:pt x="12450" y="4868"/>
                </a:cubicBezTo>
                <a:lnTo>
                  <a:pt x="6503" y="4868"/>
                </a:lnTo>
                <a:cubicBezTo>
                  <a:pt x="2978" y="4868"/>
                  <a:pt x="0" y="8300"/>
                  <a:pt x="0" y="12363"/>
                </a:cubicBezTo>
                <a:lnTo>
                  <a:pt x="0" y="14347"/>
                </a:lnTo>
                <a:cubicBezTo>
                  <a:pt x="0" y="18346"/>
                  <a:pt x="2917" y="21600"/>
                  <a:pt x="6503" y="21600"/>
                </a:cubicBezTo>
                <a:lnTo>
                  <a:pt x="15071" y="21600"/>
                </a:lnTo>
                <a:cubicBezTo>
                  <a:pt x="18671" y="21600"/>
                  <a:pt x="21600" y="18346"/>
                  <a:pt x="21600" y="14347"/>
                </a:cubicBezTo>
                <a:lnTo>
                  <a:pt x="21600" y="12361"/>
                </a:lnTo>
                <a:cubicBezTo>
                  <a:pt x="21600" y="10021"/>
                  <a:pt x="20524" y="7991"/>
                  <a:pt x="19204" y="6652"/>
                </a:cubicBezTo>
                <a:cubicBezTo>
                  <a:pt x="18513" y="5951"/>
                  <a:pt x="18102" y="4948"/>
                  <a:pt x="18102" y="3879"/>
                </a:cubicBezTo>
                <a:lnTo>
                  <a:pt x="18102" y="0"/>
                </a:lnTo>
                <a:lnTo>
                  <a:pt x="14742" y="3787"/>
                </a:lnTo>
                <a:close/>
              </a:path>
            </a:pathLst>
          </a:custGeom>
          <a:solidFill>
            <a:srgbClr val="BF3BBF"/>
          </a:solidFill>
          <a:ln w="63500">
            <a:solidFill>
              <a:srgbClr val="FFFFFF"/>
            </a:solidFill>
            <a:miter lim="400000"/>
          </a:ln>
        </p:spPr>
        <p:txBody>
          <a:bodyPr lIns="182880" tIns="28575" rIns="182880" bIns="6858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lvl="0">
              <a:lnSpc>
                <a:spcPct val="150000"/>
              </a:lnSpc>
            </a:pPr>
            <a:endParaRPr lang="fa-IR" sz="2400" b="1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6339" y="2089572"/>
            <a:ext cx="3834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2400" b="1" dirty="0">
                <a:solidFill>
                  <a:schemeClr val="bg1"/>
                </a:solidFill>
                <a:cs typeface="B Koodak" panose="00000700000000000000" pitchFamily="2" charset="-78"/>
              </a:rPr>
              <a:t>قدرت تصاویر در رساندن مفهوم به مخاطب 1000 برابر بیشتر از کلمات است</a:t>
            </a:r>
          </a:p>
        </p:txBody>
      </p:sp>
    </p:spTree>
    <p:extLst>
      <p:ext uri="{BB962C8B-B14F-4D97-AF65-F5344CB8AC3E}">
        <p14:creationId xmlns:p14="http://schemas.microsoft.com/office/powerpoint/2010/main" val="1957201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02;p42"/>
          <p:cNvSpPr txBox="1"/>
          <p:nvPr/>
        </p:nvSpPr>
        <p:spPr>
          <a:xfrm>
            <a:off x="233797" y="1560919"/>
            <a:ext cx="2527225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1600" dirty="0" smtClean="0"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</a:t>
            </a:r>
            <a:r>
              <a:rPr lang="fa-IR" sz="1600" dirty="0"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اضافه را اینجا بنویسید</a:t>
            </a:r>
          </a:p>
        </p:txBody>
      </p:sp>
      <p:sp>
        <p:nvSpPr>
          <p:cNvPr id="8" name="Google Shape;403;p42"/>
          <p:cNvSpPr txBox="1"/>
          <p:nvPr/>
        </p:nvSpPr>
        <p:spPr>
          <a:xfrm>
            <a:off x="152741" y="2505415"/>
            <a:ext cx="2467766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600" dirty="0" smtClean="0">
                <a:solidFill>
                  <a:schemeClr val="tx2">
                    <a:lumMod val="10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 </a:t>
            </a:r>
            <a:endParaRPr sz="1600" dirty="0">
              <a:solidFill>
                <a:schemeClr val="tx2">
                  <a:lumMod val="10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9" name="Google Shape;404;p42"/>
          <p:cNvSpPr txBox="1"/>
          <p:nvPr/>
        </p:nvSpPr>
        <p:spPr>
          <a:xfrm>
            <a:off x="372174" y="3529398"/>
            <a:ext cx="2527224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1600" dirty="0" smtClean="0"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</a:t>
            </a:r>
            <a:r>
              <a:rPr lang="fa-IR" sz="1600" dirty="0"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اضافه را اینجا بنویسید</a:t>
            </a:r>
          </a:p>
        </p:txBody>
      </p:sp>
      <p:sp>
        <p:nvSpPr>
          <p:cNvPr id="10" name="Google Shape;405;p42"/>
          <p:cNvSpPr txBox="1">
            <a:spLocks noGrp="1"/>
          </p:cNvSpPr>
          <p:nvPr>
            <p:ph type="title"/>
          </p:nvPr>
        </p:nvSpPr>
        <p:spPr>
          <a:xfrm>
            <a:off x="425575" y="185851"/>
            <a:ext cx="75915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 smtClean="0">
                <a:solidFill>
                  <a:srgbClr val="CC4A4A"/>
                </a:solidFill>
                <a:cs typeface="B Koodak" panose="00000700000000000000" pitchFamily="2" charset="-78"/>
              </a:rPr>
              <a:t>اینفوگرافیک‌ها باعث می شوند، ارائه شما قابل فهم تر شود.</a:t>
            </a:r>
            <a:endParaRPr sz="2000" b="1" dirty="0"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11" name="Google Shape;406;p42"/>
          <p:cNvSpPr txBox="1">
            <a:spLocks/>
          </p:cNvSpPr>
          <p:nvPr/>
        </p:nvSpPr>
        <p:spPr>
          <a:xfrm>
            <a:off x="4285941" y="1069827"/>
            <a:ext cx="3542879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r" rtl="1">
              <a:lnSpc>
                <a:spcPct val="15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fa-IR" sz="2000" b="1" dirty="0" smtClean="0">
                <a:solidFill>
                  <a:srgbClr val="CC4A4A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تیتر اول</a:t>
            </a:r>
            <a:r>
              <a:rPr lang="en-US" sz="2400" b="1" dirty="0" smtClean="0">
                <a:solidFill>
                  <a:srgbClr val="CC4A4A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/>
            </a:r>
            <a:br>
              <a:rPr lang="en-US" sz="2400" b="1" dirty="0" smtClean="0">
                <a:solidFill>
                  <a:srgbClr val="CC4A4A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</a:br>
            <a:r>
              <a:rPr lang="fa-IR" sz="1600" dirty="0">
                <a:solidFill>
                  <a:schemeClr val="tx2">
                    <a:lumMod val="10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</a:t>
            </a:r>
          </a:p>
        </p:txBody>
      </p:sp>
      <p:sp>
        <p:nvSpPr>
          <p:cNvPr id="12" name="Google Shape;407;p42"/>
          <p:cNvSpPr txBox="1">
            <a:spLocks/>
          </p:cNvSpPr>
          <p:nvPr/>
        </p:nvSpPr>
        <p:spPr>
          <a:xfrm>
            <a:off x="5314676" y="3197009"/>
            <a:ext cx="2580525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r" rtl="1">
              <a:lnSpc>
                <a:spcPct val="150000"/>
              </a:lnSpc>
              <a:buFont typeface="Montserrat Light"/>
              <a:buNone/>
            </a:pPr>
            <a:r>
              <a:rPr lang="en-US" sz="1600" dirty="0" smtClean="0">
                <a:cs typeface="B Koodak" panose="00000700000000000000" pitchFamily="2" charset="-78"/>
              </a:rPr>
              <a:t/>
            </a:r>
            <a:br>
              <a:rPr lang="en-US" sz="1600" dirty="0" smtClean="0">
                <a:cs typeface="B Koodak" panose="00000700000000000000" pitchFamily="2" charset="-78"/>
              </a:rPr>
            </a:br>
            <a:r>
              <a:rPr lang="fa-IR" sz="1600" dirty="0" smtClean="0">
                <a:solidFill>
                  <a:schemeClr val="tx2">
                    <a:lumMod val="10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</a:t>
            </a:r>
            <a:endParaRPr lang="fa-IR" sz="1600" dirty="0">
              <a:solidFill>
                <a:schemeClr val="tx2">
                  <a:lumMod val="10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13" name="Google Shape;408;p42"/>
          <p:cNvSpPr txBox="1">
            <a:spLocks noGrp="1"/>
          </p:cNvSpPr>
          <p:nvPr>
            <p:ph type="sldNum" idx="12"/>
          </p:nvPr>
        </p:nvSpPr>
        <p:spPr>
          <a:xfrm>
            <a:off x="7308908" y="4675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>
                <a:cs typeface="B Koodak" panose="00000700000000000000" pitchFamily="2" charset="-78"/>
              </a:rPr>
              <a:t>11</a:t>
            </a:fld>
            <a:endParaRPr>
              <a:cs typeface="B Koodak" panose="00000700000000000000" pitchFamily="2" charset="-78"/>
            </a:endParaRPr>
          </a:p>
        </p:txBody>
      </p:sp>
      <p:grpSp>
        <p:nvGrpSpPr>
          <p:cNvPr id="14" name="Google Shape;409;p42"/>
          <p:cNvGrpSpPr/>
          <p:nvPr/>
        </p:nvGrpSpPr>
        <p:grpSpPr>
          <a:xfrm>
            <a:off x="2722529" y="1425018"/>
            <a:ext cx="2776174" cy="2476538"/>
            <a:chOff x="3336475" y="1922375"/>
            <a:chExt cx="751500" cy="636625"/>
          </a:xfrm>
        </p:grpSpPr>
        <p:sp>
          <p:nvSpPr>
            <p:cNvPr id="15" name="Google Shape;410;p42"/>
            <p:cNvSpPr/>
            <p:nvPr/>
          </p:nvSpPr>
          <p:spPr>
            <a:xfrm>
              <a:off x="3852375" y="2304850"/>
              <a:ext cx="235600" cy="254150"/>
            </a:xfrm>
            <a:custGeom>
              <a:avLst/>
              <a:gdLst/>
              <a:ahLst/>
              <a:cxnLst/>
              <a:rect l="l" t="t" r="r" b="b"/>
              <a:pathLst>
                <a:path w="9424" h="10166" extrusionOk="0">
                  <a:moveTo>
                    <a:pt x="2049" y="0"/>
                  </a:moveTo>
                  <a:cubicBezTo>
                    <a:pt x="1990" y="1845"/>
                    <a:pt x="1260" y="3602"/>
                    <a:pt x="1" y="4953"/>
                  </a:cubicBezTo>
                  <a:lnTo>
                    <a:pt x="893" y="5842"/>
                  </a:lnTo>
                  <a:lnTo>
                    <a:pt x="5216" y="10165"/>
                  </a:lnTo>
                  <a:cubicBezTo>
                    <a:pt x="7857" y="7433"/>
                    <a:pt x="9361" y="3800"/>
                    <a:pt x="9423" y="0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16" name="Google Shape;411;p42"/>
            <p:cNvSpPr/>
            <p:nvPr/>
          </p:nvSpPr>
          <p:spPr>
            <a:xfrm>
              <a:off x="3852300" y="2037175"/>
              <a:ext cx="235675" cy="254075"/>
            </a:xfrm>
            <a:custGeom>
              <a:avLst/>
              <a:gdLst/>
              <a:ahLst/>
              <a:cxnLst/>
              <a:rect l="l" t="t" r="r" b="b"/>
              <a:pathLst>
                <a:path w="9427" h="10163" extrusionOk="0">
                  <a:moveTo>
                    <a:pt x="5213" y="0"/>
                  </a:moveTo>
                  <a:lnTo>
                    <a:pt x="893" y="4323"/>
                  </a:lnTo>
                  <a:lnTo>
                    <a:pt x="1" y="5216"/>
                  </a:lnTo>
                  <a:cubicBezTo>
                    <a:pt x="1260" y="6563"/>
                    <a:pt x="1990" y="8320"/>
                    <a:pt x="2052" y="10162"/>
                  </a:cubicBezTo>
                  <a:lnTo>
                    <a:pt x="9426" y="10162"/>
                  </a:lnTo>
                  <a:cubicBezTo>
                    <a:pt x="9360" y="6366"/>
                    <a:pt x="7857" y="2732"/>
                    <a:pt x="5213" y="0"/>
                  </a:cubicBez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17" name="Google Shape;412;p42"/>
            <p:cNvSpPr/>
            <p:nvPr/>
          </p:nvSpPr>
          <p:spPr>
            <a:xfrm>
              <a:off x="3719025" y="1922375"/>
              <a:ext cx="254050" cy="235575"/>
            </a:xfrm>
            <a:custGeom>
              <a:avLst/>
              <a:gdLst/>
              <a:ahLst/>
              <a:cxnLst/>
              <a:rect l="l" t="t" r="r" b="b"/>
              <a:pathLst>
                <a:path w="10162" h="9423" extrusionOk="0">
                  <a:moveTo>
                    <a:pt x="0" y="0"/>
                  </a:moveTo>
                  <a:lnTo>
                    <a:pt x="0" y="7374"/>
                  </a:lnTo>
                  <a:cubicBezTo>
                    <a:pt x="1842" y="7437"/>
                    <a:pt x="3599" y="8163"/>
                    <a:pt x="4949" y="9423"/>
                  </a:cubicBezTo>
                  <a:lnTo>
                    <a:pt x="5839" y="8533"/>
                  </a:lnTo>
                  <a:lnTo>
                    <a:pt x="10162" y="4210"/>
                  </a:lnTo>
                  <a:cubicBezTo>
                    <a:pt x="7430" y="1569"/>
                    <a:pt x="3797" y="66"/>
                    <a:pt x="0" y="0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18" name="Google Shape;413;p42"/>
            <p:cNvSpPr/>
            <p:nvPr/>
          </p:nvSpPr>
          <p:spPr>
            <a:xfrm>
              <a:off x="3451350" y="1922375"/>
              <a:ext cx="254075" cy="235575"/>
            </a:xfrm>
            <a:custGeom>
              <a:avLst/>
              <a:gdLst/>
              <a:ahLst/>
              <a:cxnLst/>
              <a:rect l="l" t="t" r="r" b="b"/>
              <a:pathLst>
                <a:path w="10163" h="9423" extrusionOk="0">
                  <a:moveTo>
                    <a:pt x="10162" y="0"/>
                  </a:moveTo>
                  <a:cubicBezTo>
                    <a:pt x="6366" y="66"/>
                    <a:pt x="2732" y="1569"/>
                    <a:pt x="0" y="4210"/>
                  </a:cubicBezTo>
                  <a:lnTo>
                    <a:pt x="4323" y="8533"/>
                  </a:lnTo>
                  <a:lnTo>
                    <a:pt x="5216" y="9423"/>
                  </a:lnTo>
                  <a:cubicBezTo>
                    <a:pt x="6563" y="8163"/>
                    <a:pt x="8320" y="7437"/>
                    <a:pt x="10162" y="7374"/>
                  </a:cubicBezTo>
                  <a:lnTo>
                    <a:pt x="10162" y="0"/>
                  </a:lnTo>
                  <a:close/>
                </a:path>
              </a:pathLst>
            </a:custGeom>
            <a:solidFill>
              <a:srgbClr val="C46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19" name="Google Shape;414;p42"/>
            <p:cNvSpPr/>
            <p:nvPr/>
          </p:nvSpPr>
          <p:spPr>
            <a:xfrm>
              <a:off x="3336475" y="2037175"/>
              <a:ext cx="235650" cy="254075"/>
            </a:xfrm>
            <a:custGeom>
              <a:avLst/>
              <a:gdLst/>
              <a:ahLst/>
              <a:cxnLst/>
              <a:rect l="l" t="t" r="r" b="b"/>
              <a:pathLst>
                <a:path w="9426" h="10163" extrusionOk="0">
                  <a:moveTo>
                    <a:pt x="4213" y="0"/>
                  </a:moveTo>
                  <a:cubicBezTo>
                    <a:pt x="1569" y="2732"/>
                    <a:pt x="66" y="6366"/>
                    <a:pt x="0" y="10162"/>
                  </a:cubicBezTo>
                  <a:lnTo>
                    <a:pt x="7374" y="10162"/>
                  </a:lnTo>
                  <a:cubicBezTo>
                    <a:pt x="7437" y="8320"/>
                    <a:pt x="8166" y="6563"/>
                    <a:pt x="9426" y="5216"/>
                  </a:cubicBezTo>
                  <a:lnTo>
                    <a:pt x="8536" y="4323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rgbClr val="9F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20" name="Google Shape;415;p42"/>
            <p:cNvSpPr/>
            <p:nvPr/>
          </p:nvSpPr>
          <p:spPr>
            <a:xfrm>
              <a:off x="3336475" y="2304850"/>
              <a:ext cx="235575" cy="254150"/>
            </a:xfrm>
            <a:custGeom>
              <a:avLst/>
              <a:gdLst/>
              <a:ahLst/>
              <a:cxnLst/>
              <a:rect l="l" t="t" r="r" b="b"/>
              <a:pathLst>
                <a:path w="9423" h="10166" extrusionOk="0">
                  <a:moveTo>
                    <a:pt x="0" y="0"/>
                  </a:moveTo>
                  <a:cubicBezTo>
                    <a:pt x="63" y="3800"/>
                    <a:pt x="1566" y="7433"/>
                    <a:pt x="4210" y="10165"/>
                  </a:cubicBezTo>
                  <a:lnTo>
                    <a:pt x="8530" y="5842"/>
                  </a:lnTo>
                  <a:lnTo>
                    <a:pt x="9423" y="4953"/>
                  </a:lnTo>
                  <a:cubicBezTo>
                    <a:pt x="8163" y="3602"/>
                    <a:pt x="7433" y="1845"/>
                    <a:pt x="7374" y="0"/>
                  </a:cubicBezTo>
                  <a:close/>
                </a:path>
              </a:pathLst>
            </a:custGeom>
            <a:solidFill>
              <a:srgbClr val="91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21" name="Google Shape;416;p42"/>
            <p:cNvSpPr/>
            <p:nvPr/>
          </p:nvSpPr>
          <p:spPr>
            <a:xfrm>
              <a:off x="3489250" y="2304850"/>
              <a:ext cx="82800" cy="146075"/>
            </a:xfrm>
            <a:custGeom>
              <a:avLst/>
              <a:gdLst/>
              <a:ahLst/>
              <a:cxnLst/>
              <a:rect l="l" t="t" r="r" b="b"/>
              <a:pathLst>
                <a:path w="3312" h="5843" extrusionOk="0">
                  <a:moveTo>
                    <a:pt x="0" y="0"/>
                  </a:moveTo>
                  <a:cubicBezTo>
                    <a:pt x="63" y="2177"/>
                    <a:pt x="925" y="4257"/>
                    <a:pt x="2419" y="5842"/>
                  </a:cubicBezTo>
                  <a:lnTo>
                    <a:pt x="3312" y="4953"/>
                  </a:lnTo>
                  <a:cubicBezTo>
                    <a:pt x="2052" y="3602"/>
                    <a:pt x="1322" y="1845"/>
                    <a:pt x="1263" y="0"/>
                  </a:cubicBezTo>
                  <a:close/>
                </a:path>
              </a:pathLst>
            </a:custGeom>
            <a:solidFill>
              <a:srgbClr val="733B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22" name="Google Shape;417;p42"/>
            <p:cNvSpPr/>
            <p:nvPr/>
          </p:nvSpPr>
          <p:spPr>
            <a:xfrm>
              <a:off x="3489325" y="2145250"/>
              <a:ext cx="82800" cy="146000"/>
            </a:xfrm>
            <a:custGeom>
              <a:avLst/>
              <a:gdLst/>
              <a:ahLst/>
              <a:cxnLst/>
              <a:rect l="l" t="t" r="r" b="b"/>
              <a:pathLst>
                <a:path w="3312" h="5840" extrusionOk="0">
                  <a:moveTo>
                    <a:pt x="2422" y="0"/>
                  </a:moveTo>
                  <a:cubicBezTo>
                    <a:pt x="925" y="1585"/>
                    <a:pt x="63" y="3662"/>
                    <a:pt x="1" y="5839"/>
                  </a:cubicBezTo>
                  <a:lnTo>
                    <a:pt x="1260" y="5839"/>
                  </a:lnTo>
                  <a:cubicBezTo>
                    <a:pt x="1323" y="3997"/>
                    <a:pt x="2052" y="2240"/>
                    <a:pt x="3312" y="893"/>
                  </a:cubicBezTo>
                  <a:lnTo>
                    <a:pt x="2422" y="0"/>
                  </a:lnTo>
                  <a:close/>
                </a:path>
              </a:pathLst>
            </a:custGeom>
            <a:solidFill>
              <a:srgbClr val="91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23" name="Google Shape;418;p42"/>
            <p:cNvSpPr/>
            <p:nvPr/>
          </p:nvSpPr>
          <p:spPr>
            <a:xfrm>
              <a:off x="3559425" y="2075225"/>
              <a:ext cx="146000" cy="82725"/>
            </a:xfrm>
            <a:custGeom>
              <a:avLst/>
              <a:gdLst/>
              <a:ahLst/>
              <a:cxnLst/>
              <a:rect l="l" t="t" r="r" b="b"/>
              <a:pathLst>
                <a:path w="5840" h="3309" extrusionOk="0">
                  <a:moveTo>
                    <a:pt x="5839" y="1"/>
                  </a:moveTo>
                  <a:cubicBezTo>
                    <a:pt x="3662" y="63"/>
                    <a:pt x="1585" y="925"/>
                    <a:pt x="0" y="2419"/>
                  </a:cubicBezTo>
                  <a:lnTo>
                    <a:pt x="893" y="3309"/>
                  </a:lnTo>
                  <a:cubicBezTo>
                    <a:pt x="2240" y="2049"/>
                    <a:pt x="3997" y="1323"/>
                    <a:pt x="5839" y="1260"/>
                  </a:cubicBezTo>
                  <a:lnTo>
                    <a:pt x="5839" y="1"/>
                  </a:lnTo>
                  <a:close/>
                </a:path>
              </a:pathLst>
            </a:custGeom>
            <a:solidFill>
              <a:srgbClr val="9F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24" name="Google Shape;419;p42"/>
            <p:cNvSpPr/>
            <p:nvPr/>
          </p:nvSpPr>
          <p:spPr>
            <a:xfrm>
              <a:off x="3719025" y="2075225"/>
              <a:ext cx="146000" cy="82725"/>
            </a:xfrm>
            <a:custGeom>
              <a:avLst/>
              <a:gdLst/>
              <a:ahLst/>
              <a:cxnLst/>
              <a:rect l="l" t="t" r="r" b="b"/>
              <a:pathLst>
                <a:path w="5840" h="3309" extrusionOk="0">
                  <a:moveTo>
                    <a:pt x="0" y="1"/>
                  </a:moveTo>
                  <a:lnTo>
                    <a:pt x="0" y="1260"/>
                  </a:lnTo>
                  <a:cubicBezTo>
                    <a:pt x="1842" y="1323"/>
                    <a:pt x="3599" y="2049"/>
                    <a:pt x="4949" y="3309"/>
                  </a:cubicBezTo>
                  <a:lnTo>
                    <a:pt x="5839" y="2419"/>
                  </a:lnTo>
                  <a:cubicBezTo>
                    <a:pt x="4254" y="925"/>
                    <a:pt x="2177" y="63"/>
                    <a:pt x="0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25" name="Google Shape;420;p42"/>
            <p:cNvSpPr/>
            <p:nvPr/>
          </p:nvSpPr>
          <p:spPr>
            <a:xfrm>
              <a:off x="3852375" y="2304850"/>
              <a:ext cx="82800" cy="146075"/>
            </a:xfrm>
            <a:custGeom>
              <a:avLst/>
              <a:gdLst/>
              <a:ahLst/>
              <a:cxnLst/>
              <a:rect l="l" t="t" r="r" b="b"/>
              <a:pathLst>
                <a:path w="3312" h="5843" extrusionOk="0">
                  <a:moveTo>
                    <a:pt x="2049" y="0"/>
                  </a:moveTo>
                  <a:cubicBezTo>
                    <a:pt x="1990" y="1845"/>
                    <a:pt x="1260" y="3602"/>
                    <a:pt x="1" y="4953"/>
                  </a:cubicBezTo>
                  <a:lnTo>
                    <a:pt x="893" y="5842"/>
                  </a:lnTo>
                  <a:cubicBezTo>
                    <a:pt x="2388" y="4257"/>
                    <a:pt x="3249" y="2177"/>
                    <a:pt x="3312" y="0"/>
                  </a:cubicBez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26" name="Google Shape;421;p42"/>
            <p:cNvSpPr/>
            <p:nvPr/>
          </p:nvSpPr>
          <p:spPr>
            <a:xfrm>
              <a:off x="3852300" y="2145250"/>
              <a:ext cx="82875" cy="146000"/>
            </a:xfrm>
            <a:custGeom>
              <a:avLst/>
              <a:gdLst/>
              <a:ahLst/>
              <a:cxnLst/>
              <a:rect l="l" t="t" r="r" b="b"/>
              <a:pathLst>
                <a:path w="3315" h="5840" extrusionOk="0">
                  <a:moveTo>
                    <a:pt x="893" y="0"/>
                  </a:moveTo>
                  <a:lnTo>
                    <a:pt x="1" y="893"/>
                  </a:lnTo>
                  <a:cubicBezTo>
                    <a:pt x="1260" y="2240"/>
                    <a:pt x="1990" y="3997"/>
                    <a:pt x="2052" y="5839"/>
                  </a:cubicBezTo>
                  <a:lnTo>
                    <a:pt x="3315" y="5839"/>
                  </a:lnTo>
                  <a:cubicBezTo>
                    <a:pt x="3249" y="3662"/>
                    <a:pt x="2388" y="1585"/>
                    <a:pt x="893" y="0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</p:grpSp>
      <p:sp>
        <p:nvSpPr>
          <p:cNvPr id="27" name="Google Shape;422;p42"/>
          <p:cNvSpPr/>
          <p:nvPr/>
        </p:nvSpPr>
        <p:spPr>
          <a:xfrm flipH="1">
            <a:off x="4591391" y="1386806"/>
            <a:ext cx="2242545" cy="422204"/>
          </a:xfrm>
          <a:custGeom>
            <a:avLst/>
            <a:gdLst/>
            <a:ahLst/>
            <a:cxnLst/>
            <a:rect l="l" t="t" r="r" b="b"/>
            <a:pathLst>
              <a:path w="48961" h="8626" extrusionOk="0">
                <a:moveTo>
                  <a:pt x="0" y="0"/>
                </a:moveTo>
                <a:lnTo>
                  <a:pt x="34020" y="0"/>
                </a:lnTo>
                <a:lnTo>
                  <a:pt x="48961" y="8626"/>
                </a:lnTo>
              </a:path>
            </a:pathLst>
          </a:cu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28" name="Google Shape;423;p42"/>
          <p:cNvCxnSpPr/>
          <p:nvPr/>
        </p:nvCxnSpPr>
        <p:spPr>
          <a:xfrm flipH="1">
            <a:off x="5200783" y="3350556"/>
            <a:ext cx="1737428" cy="605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424;p42"/>
          <p:cNvCxnSpPr/>
          <p:nvPr/>
        </p:nvCxnSpPr>
        <p:spPr>
          <a:xfrm>
            <a:off x="1075833" y="2397681"/>
            <a:ext cx="1978265" cy="24579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425;p42"/>
          <p:cNvCxnSpPr/>
          <p:nvPr/>
        </p:nvCxnSpPr>
        <p:spPr>
          <a:xfrm>
            <a:off x="1345483" y="3318472"/>
            <a:ext cx="1871931" cy="3025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426;p42"/>
          <p:cNvSpPr txBox="1">
            <a:spLocks/>
          </p:cNvSpPr>
          <p:nvPr/>
        </p:nvSpPr>
        <p:spPr>
          <a:xfrm>
            <a:off x="4551668" y="2030631"/>
            <a:ext cx="3343533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r" rtl="1">
              <a:lnSpc>
                <a:spcPct val="150000"/>
              </a:lnSpc>
              <a:buFont typeface="Montserrat Light"/>
              <a:buNone/>
            </a:pPr>
            <a:r>
              <a:rPr lang="fa-IR" sz="2000" b="1" dirty="0" smtClean="0">
                <a:solidFill>
                  <a:srgbClr val="FF883E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تیتر دوم</a:t>
            </a:r>
            <a:endParaRPr lang="en-US" sz="2000" b="1" dirty="0" smtClean="0">
              <a:solidFill>
                <a:srgbClr val="FF883E"/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  <a:p>
            <a:pPr marL="0" indent="0" algn="r" rtl="1">
              <a:lnSpc>
                <a:spcPct val="15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fa-IR" sz="1600" dirty="0" smtClean="0">
                <a:solidFill>
                  <a:schemeClr val="tx2">
                    <a:lumMod val="10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</a:t>
            </a:r>
            <a:endParaRPr lang="fa-IR" sz="1600" dirty="0">
              <a:solidFill>
                <a:schemeClr val="tx2">
                  <a:lumMod val="10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cxnSp>
        <p:nvCxnSpPr>
          <p:cNvPr id="32" name="Google Shape;427;p42"/>
          <p:cNvCxnSpPr/>
          <p:nvPr/>
        </p:nvCxnSpPr>
        <p:spPr>
          <a:xfrm flipH="1" flipV="1">
            <a:off x="5140583" y="2397681"/>
            <a:ext cx="1797628" cy="18725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428;p42"/>
          <p:cNvSpPr/>
          <p:nvPr/>
        </p:nvSpPr>
        <p:spPr>
          <a:xfrm>
            <a:off x="1321584" y="1390031"/>
            <a:ext cx="2247065" cy="393604"/>
          </a:xfrm>
          <a:custGeom>
            <a:avLst/>
            <a:gdLst/>
            <a:ahLst/>
            <a:cxnLst/>
            <a:rect l="l" t="t" r="r" b="b"/>
            <a:pathLst>
              <a:path w="48961" h="8626" extrusionOk="0">
                <a:moveTo>
                  <a:pt x="0" y="0"/>
                </a:moveTo>
                <a:lnTo>
                  <a:pt x="34020" y="0"/>
                </a:lnTo>
                <a:lnTo>
                  <a:pt x="48961" y="8626"/>
                </a:lnTo>
              </a:path>
            </a:pathLst>
          </a:cu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429;p42"/>
          <p:cNvSpPr/>
          <p:nvPr/>
        </p:nvSpPr>
        <p:spPr>
          <a:xfrm>
            <a:off x="3500399" y="1731331"/>
            <a:ext cx="136500" cy="136500"/>
          </a:xfrm>
          <a:prstGeom prst="ellipse">
            <a:avLst/>
          </a:prstGeom>
          <a:solidFill>
            <a:srgbClr val="9F53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Koodak" panose="00000700000000000000" pitchFamily="2" charset="-78"/>
            </a:endParaRPr>
          </a:p>
        </p:txBody>
      </p:sp>
      <p:sp>
        <p:nvSpPr>
          <p:cNvPr id="35" name="Google Shape;430;p42"/>
          <p:cNvSpPr/>
          <p:nvPr/>
        </p:nvSpPr>
        <p:spPr>
          <a:xfrm>
            <a:off x="4532546" y="1731331"/>
            <a:ext cx="136500" cy="136500"/>
          </a:xfrm>
          <a:prstGeom prst="ellipse">
            <a:avLst/>
          </a:prstGeom>
          <a:solidFill>
            <a:srgbClr val="A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Koodak" panose="00000700000000000000" pitchFamily="2" charset="-78"/>
            </a:endParaRPr>
          </a:p>
        </p:txBody>
      </p:sp>
      <p:sp>
        <p:nvSpPr>
          <p:cNvPr id="36" name="Google Shape;431;p42"/>
          <p:cNvSpPr/>
          <p:nvPr/>
        </p:nvSpPr>
        <p:spPr>
          <a:xfrm>
            <a:off x="3007767" y="2365791"/>
            <a:ext cx="136500" cy="136500"/>
          </a:xfrm>
          <a:prstGeom prst="ellipse">
            <a:avLst/>
          </a:prstGeom>
          <a:solidFill>
            <a:srgbClr val="733B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Koodak" panose="00000700000000000000" pitchFamily="2" charset="-78"/>
            </a:endParaRPr>
          </a:p>
        </p:txBody>
      </p:sp>
      <p:sp>
        <p:nvSpPr>
          <p:cNvPr id="37" name="Google Shape;432;p42"/>
          <p:cNvSpPr/>
          <p:nvPr/>
        </p:nvSpPr>
        <p:spPr>
          <a:xfrm>
            <a:off x="3080914" y="3249920"/>
            <a:ext cx="136500" cy="136500"/>
          </a:xfrm>
          <a:prstGeom prst="ellipse">
            <a:avLst/>
          </a:prstGeom>
          <a:solidFill>
            <a:srgbClr val="733B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Koodak" panose="00000700000000000000" pitchFamily="2" charset="-78"/>
            </a:endParaRPr>
          </a:p>
        </p:txBody>
      </p:sp>
      <p:sp>
        <p:nvSpPr>
          <p:cNvPr id="38" name="Google Shape;433;p42"/>
          <p:cNvSpPr/>
          <p:nvPr/>
        </p:nvSpPr>
        <p:spPr>
          <a:xfrm>
            <a:off x="5140583" y="3288356"/>
            <a:ext cx="136500" cy="136500"/>
          </a:xfrm>
          <a:prstGeom prst="ellipse">
            <a:avLst/>
          </a:prstGeom>
          <a:solidFill>
            <a:srgbClr val="FF88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Koodak" panose="00000700000000000000" pitchFamily="2" charset="-78"/>
            </a:endParaRPr>
          </a:p>
        </p:txBody>
      </p:sp>
      <p:sp>
        <p:nvSpPr>
          <p:cNvPr id="39" name="Google Shape;434;p42"/>
          <p:cNvSpPr/>
          <p:nvPr/>
        </p:nvSpPr>
        <p:spPr>
          <a:xfrm>
            <a:off x="5064283" y="2326581"/>
            <a:ext cx="136500" cy="136500"/>
          </a:xfrm>
          <a:prstGeom prst="ellipse">
            <a:avLst/>
          </a:prstGeom>
          <a:solidFill>
            <a:srgbClr val="FF4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554" y="1049701"/>
            <a:ext cx="11272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2000" b="1" dirty="0">
                <a:solidFill>
                  <a:srgbClr val="C466C1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تیتر چهارم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159" y="2068818"/>
            <a:ext cx="10150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2000" b="1" dirty="0">
                <a:solidFill>
                  <a:srgbClr val="7030A0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تیتر پنجم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088" y="3033902"/>
            <a:ext cx="10310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2000" b="1" dirty="0">
                <a:solidFill>
                  <a:srgbClr val="912D91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تیتر ششم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55520" y="3110846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Montserrat"/>
                <a:cs typeface="B Koodak" panose="00000700000000000000" pitchFamily="2" charset="-78"/>
                <a:sym typeface="Montserrat"/>
              </a:rPr>
              <a:t>تیتر سوم</a:t>
            </a:r>
            <a:endParaRPr lang="fa-IR" sz="2000" dirty="0">
              <a:solidFill>
                <a:schemeClr val="accent1">
                  <a:lumMod val="50000"/>
                </a:schemeClr>
              </a:solidFill>
              <a:cs typeface="B Koodak" panose="00000700000000000000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1405217" y="2508509"/>
            <a:ext cx="6193323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a-IR" sz="4400" dirty="0" smtClean="0">
                <a:latin typeface="Montserrat ExtraBold"/>
                <a:ea typeface="Montserrat ExtraBold"/>
                <a:cs typeface="B Titr" panose="00000700000000000000" pitchFamily="2" charset="-78"/>
                <a:sym typeface="Montserrat ExtraBold"/>
              </a:rPr>
              <a:t>با تشکر از توجه شما</a:t>
            </a:r>
            <a:endParaRPr sz="4400" dirty="0">
              <a:latin typeface="Montserrat ExtraBold"/>
              <a:ea typeface="Montserrat ExtraBold"/>
              <a:cs typeface="B Titr" panose="00000700000000000000" pitchFamily="2" charset="-78"/>
              <a:sym typeface="Montserrat ExtraBold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1350000" y="3549050"/>
            <a:ext cx="295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smtClean="0">
                <a:solidFill>
                  <a:schemeClr val="lt1"/>
                </a:solidFill>
              </a:rPr>
              <a:t> 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538;p78"/>
          <p:cNvGrpSpPr/>
          <p:nvPr/>
        </p:nvGrpSpPr>
        <p:grpSpPr>
          <a:xfrm>
            <a:off x="826316" y="2895280"/>
            <a:ext cx="332123" cy="332858"/>
            <a:chOff x="1529350" y="258825"/>
            <a:chExt cx="423475" cy="481825"/>
          </a:xfrm>
        </p:grpSpPr>
        <p:sp>
          <p:nvSpPr>
            <p:cNvPr id="3" name="Google Shape;6539;p7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" name="Google Shape;6540;p7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" name="Google Shape;6541;p78"/>
          <p:cNvGrpSpPr/>
          <p:nvPr/>
        </p:nvGrpSpPr>
        <p:grpSpPr>
          <a:xfrm>
            <a:off x="1264040" y="2973938"/>
            <a:ext cx="379709" cy="175540"/>
            <a:chOff x="2084325" y="363300"/>
            <a:chExt cx="484150" cy="254100"/>
          </a:xfrm>
        </p:grpSpPr>
        <p:sp>
          <p:nvSpPr>
            <p:cNvPr id="6" name="Google Shape;6542;p7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" name="Google Shape;6543;p7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8" name="Google Shape;6544;p78"/>
          <p:cNvGrpSpPr/>
          <p:nvPr/>
        </p:nvGrpSpPr>
        <p:grpSpPr>
          <a:xfrm>
            <a:off x="1764497" y="2895279"/>
            <a:ext cx="332123" cy="332858"/>
            <a:chOff x="2707500" y="249400"/>
            <a:chExt cx="423475" cy="481825"/>
          </a:xfrm>
        </p:grpSpPr>
        <p:sp>
          <p:nvSpPr>
            <p:cNvPr id="9" name="Google Shape;6545;p78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" name="Google Shape;6546;p78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1" name="Google Shape;6547;p78"/>
          <p:cNvGrpSpPr/>
          <p:nvPr/>
        </p:nvGrpSpPr>
        <p:grpSpPr>
          <a:xfrm>
            <a:off x="2658604" y="2895521"/>
            <a:ext cx="392472" cy="332375"/>
            <a:chOff x="3854700" y="249750"/>
            <a:chExt cx="500425" cy="481125"/>
          </a:xfrm>
        </p:grpSpPr>
        <p:sp>
          <p:nvSpPr>
            <p:cNvPr id="12" name="Google Shape;6548;p7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" name="Google Shape;6549;p7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" name="Google Shape;6550;p7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Google Shape;6551;p7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Google Shape;6552;p7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" name="Google Shape;6553;p7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Google Shape;6554;p7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" name="Google Shape;6555;p7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0" name="Google Shape;6556;p78"/>
          <p:cNvGrpSpPr/>
          <p:nvPr/>
        </p:nvGrpSpPr>
        <p:grpSpPr>
          <a:xfrm>
            <a:off x="3124190" y="2895521"/>
            <a:ext cx="392472" cy="332375"/>
            <a:chOff x="4447550" y="249750"/>
            <a:chExt cx="500425" cy="481125"/>
          </a:xfrm>
        </p:grpSpPr>
        <p:sp>
          <p:nvSpPr>
            <p:cNvPr id="21" name="Google Shape;6557;p78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Google Shape;6558;p78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3" name="Google Shape;6559;p78"/>
          <p:cNvGrpSpPr/>
          <p:nvPr/>
        </p:nvGrpSpPr>
        <p:grpSpPr>
          <a:xfrm>
            <a:off x="307772" y="668641"/>
            <a:ext cx="377885" cy="332858"/>
            <a:chOff x="5049725" y="249400"/>
            <a:chExt cx="481825" cy="481825"/>
          </a:xfrm>
        </p:grpSpPr>
        <p:sp>
          <p:nvSpPr>
            <p:cNvPr id="24" name="Google Shape;6560;p78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" name="Google Shape;6561;p78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6" name="Google Shape;6562;p78"/>
          <p:cNvGrpSpPr/>
          <p:nvPr/>
        </p:nvGrpSpPr>
        <p:grpSpPr>
          <a:xfrm>
            <a:off x="768850" y="668641"/>
            <a:ext cx="377885" cy="332858"/>
            <a:chOff x="5660400" y="238125"/>
            <a:chExt cx="481825" cy="481825"/>
          </a:xfrm>
        </p:grpSpPr>
        <p:sp>
          <p:nvSpPr>
            <p:cNvPr id="27" name="Google Shape;6563;p7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" name="Google Shape;6564;p7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9" name="Google Shape;6565;p78"/>
          <p:cNvGrpSpPr/>
          <p:nvPr/>
        </p:nvGrpSpPr>
        <p:grpSpPr>
          <a:xfrm>
            <a:off x="1232985" y="668641"/>
            <a:ext cx="377885" cy="332858"/>
            <a:chOff x="6235400" y="249400"/>
            <a:chExt cx="481825" cy="481825"/>
          </a:xfrm>
        </p:grpSpPr>
        <p:sp>
          <p:nvSpPr>
            <p:cNvPr id="30" name="Google Shape;6566;p78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" name="Google Shape;6567;p78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" name="Google Shape;6568;p78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" name="Google Shape;6569;p78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" name="Google Shape;6570;p78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5" name="Google Shape;6571;p78"/>
          <p:cNvSpPr/>
          <p:nvPr/>
        </p:nvSpPr>
        <p:spPr>
          <a:xfrm>
            <a:off x="824014" y="3311395"/>
            <a:ext cx="336613" cy="332858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srgbClr val="435D74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36" name="Google Shape;6572;p78"/>
          <p:cNvGrpSpPr/>
          <p:nvPr/>
        </p:nvGrpSpPr>
        <p:grpSpPr>
          <a:xfrm>
            <a:off x="1264218" y="3311413"/>
            <a:ext cx="379355" cy="332876"/>
            <a:chOff x="2085450" y="842250"/>
            <a:chExt cx="483700" cy="481850"/>
          </a:xfrm>
        </p:grpSpPr>
        <p:sp>
          <p:nvSpPr>
            <p:cNvPr id="37" name="Google Shape;6573;p78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" name="Google Shape;6574;p78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" name="Google Shape;6575;p78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0" name="Google Shape;6576;p78"/>
          <p:cNvGrpSpPr/>
          <p:nvPr/>
        </p:nvGrpSpPr>
        <p:grpSpPr>
          <a:xfrm>
            <a:off x="1741587" y="3311422"/>
            <a:ext cx="377944" cy="332858"/>
            <a:chOff x="2685825" y="840375"/>
            <a:chExt cx="481900" cy="481825"/>
          </a:xfrm>
        </p:grpSpPr>
        <p:sp>
          <p:nvSpPr>
            <p:cNvPr id="41" name="Google Shape;6577;p78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" name="Google Shape;6578;p78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3" name="Google Shape;6579;p78"/>
          <p:cNvGrpSpPr/>
          <p:nvPr/>
        </p:nvGrpSpPr>
        <p:grpSpPr>
          <a:xfrm>
            <a:off x="2200125" y="3311111"/>
            <a:ext cx="390336" cy="333480"/>
            <a:chOff x="3270675" y="841800"/>
            <a:chExt cx="497700" cy="482725"/>
          </a:xfrm>
        </p:grpSpPr>
        <p:sp>
          <p:nvSpPr>
            <p:cNvPr id="44" name="Google Shape;6580;p78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" name="Google Shape;6581;p78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" name="Google Shape;6582;p78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47" name="Google Shape;6583;p78"/>
          <p:cNvSpPr/>
          <p:nvPr/>
        </p:nvSpPr>
        <p:spPr>
          <a:xfrm>
            <a:off x="2665752" y="3321793"/>
            <a:ext cx="377885" cy="31206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srgbClr val="435D74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48" name="Google Shape;6584;p78"/>
          <p:cNvGrpSpPr/>
          <p:nvPr/>
        </p:nvGrpSpPr>
        <p:grpSpPr>
          <a:xfrm>
            <a:off x="3131485" y="3331578"/>
            <a:ext cx="377885" cy="292549"/>
            <a:chOff x="4467200" y="877100"/>
            <a:chExt cx="481825" cy="423475"/>
          </a:xfrm>
        </p:grpSpPr>
        <p:sp>
          <p:nvSpPr>
            <p:cNvPr id="49" name="Google Shape;6585;p78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" name="Google Shape;6586;p78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Google Shape;6587;p78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Google Shape;6588;p78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3" name="Google Shape;6589;p78"/>
          <p:cNvGrpSpPr/>
          <p:nvPr/>
        </p:nvGrpSpPr>
        <p:grpSpPr>
          <a:xfrm>
            <a:off x="299126" y="1084777"/>
            <a:ext cx="395178" cy="332876"/>
            <a:chOff x="5045500" y="842250"/>
            <a:chExt cx="503875" cy="481850"/>
          </a:xfrm>
        </p:grpSpPr>
        <p:sp>
          <p:nvSpPr>
            <p:cNvPr id="54" name="Google Shape;6590;p7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" name="Google Shape;6591;p7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6" name="Google Shape;6592;p78"/>
          <p:cNvGrpSpPr/>
          <p:nvPr/>
        </p:nvGrpSpPr>
        <p:grpSpPr>
          <a:xfrm>
            <a:off x="2225212" y="2895599"/>
            <a:ext cx="340161" cy="332219"/>
            <a:chOff x="3300325" y="249875"/>
            <a:chExt cx="433725" cy="480900"/>
          </a:xfrm>
        </p:grpSpPr>
        <p:sp>
          <p:nvSpPr>
            <p:cNvPr id="57" name="Google Shape;6593;p78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" name="Google Shape;6594;p78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9" name="Google Shape;6595;p78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" name="Google Shape;6596;p78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" name="Google Shape;6597;p78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" name="Google Shape;6598;p78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3" name="Google Shape;6599;p78"/>
          <p:cNvGrpSpPr/>
          <p:nvPr/>
        </p:nvGrpSpPr>
        <p:grpSpPr>
          <a:xfrm>
            <a:off x="770123" y="1110501"/>
            <a:ext cx="375336" cy="281426"/>
            <a:chOff x="5645200" y="879425"/>
            <a:chExt cx="478575" cy="407375"/>
          </a:xfrm>
        </p:grpSpPr>
        <p:sp>
          <p:nvSpPr>
            <p:cNvPr id="64" name="Google Shape;6600;p78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5" name="Google Shape;6601;p78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" name="Google Shape;6602;p78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" name="Google Shape;6603;p78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" name="Google Shape;6604;p78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9" name="Google Shape;6605;p78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0" name="Google Shape;6606;p78"/>
          <p:cNvGrpSpPr/>
          <p:nvPr/>
        </p:nvGrpSpPr>
        <p:grpSpPr>
          <a:xfrm>
            <a:off x="1255857" y="1084785"/>
            <a:ext cx="332141" cy="332858"/>
            <a:chOff x="6264525" y="842250"/>
            <a:chExt cx="423500" cy="481825"/>
          </a:xfrm>
        </p:grpSpPr>
        <p:sp>
          <p:nvSpPr>
            <p:cNvPr id="71" name="Google Shape;6607;p78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" name="Google Shape;6608;p78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" name="Google Shape;6609;p78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" name="Google Shape;6610;p78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5" name="Google Shape;6611;p78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" name="Google Shape;6612;p78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7" name="Google Shape;6613;p78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8" name="Google Shape;6614;p78"/>
          <p:cNvGrpSpPr/>
          <p:nvPr/>
        </p:nvGrpSpPr>
        <p:grpSpPr>
          <a:xfrm>
            <a:off x="338004" y="3718261"/>
            <a:ext cx="377885" cy="332858"/>
            <a:chOff x="900750" y="1436075"/>
            <a:chExt cx="481825" cy="481825"/>
          </a:xfrm>
        </p:grpSpPr>
        <p:sp>
          <p:nvSpPr>
            <p:cNvPr id="79" name="Google Shape;6615;p78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0" name="Google Shape;6616;p78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1" name="Google Shape;6617;p78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2" name="Google Shape;6618;p78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83" name="Google Shape;6619;p78"/>
          <p:cNvGrpSpPr/>
          <p:nvPr/>
        </p:nvGrpSpPr>
        <p:grpSpPr>
          <a:xfrm>
            <a:off x="803433" y="3777411"/>
            <a:ext cx="377885" cy="214554"/>
            <a:chOff x="1492675" y="1520750"/>
            <a:chExt cx="481825" cy="310575"/>
          </a:xfrm>
        </p:grpSpPr>
        <p:sp>
          <p:nvSpPr>
            <p:cNvPr id="84" name="Google Shape;6620;p78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5" name="Google Shape;6621;p78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86" name="Google Shape;6622;p78"/>
          <p:cNvGrpSpPr/>
          <p:nvPr/>
        </p:nvGrpSpPr>
        <p:grpSpPr>
          <a:xfrm>
            <a:off x="1257668" y="3718243"/>
            <a:ext cx="392453" cy="332893"/>
            <a:chOff x="2071000" y="1435025"/>
            <a:chExt cx="500400" cy="481875"/>
          </a:xfrm>
        </p:grpSpPr>
        <p:sp>
          <p:nvSpPr>
            <p:cNvPr id="87" name="Google Shape;6623;p78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8" name="Google Shape;6624;p78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9" name="Google Shape;6625;p78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0" name="Google Shape;6626;p78"/>
          <p:cNvGrpSpPr/>
          <p:nvPr/>
        </p:nvGrpSpPr>
        <p:grpSpPr>
          <a:xfrm>
            <a:off x="337474" y="3331604"/>
            <a:ext cx="378944" cy="292497"/>
            <a:chOff x="899850" y="871450"/>
            <a:chExt cx="483175" cy="423400"/>
          </a:xfrm>
        </p:grpSpPr>
        <p:sp>
          <p:nvSpPr>
            <p:cNvPr id="91" name="Google Shape;6627;p78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2" name="Google Shape;6628;p78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3" name="Google Shape;6629;p78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4" name="Google Shape;6630;p78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5" name="Google Shape;6631;p78"/>
          <p:cNvGrpSpPr/>
          <p:nvPr/>
        </p:nvGrpSpPr>
        <p:grpSpPr>
          <a:xfrm>
            <a:off x="1734589" y="3738683"/>
            <a:ext cx="391943" cy="292013"/>
            <a:chOff x="2678350" y="1464650"/>
            <a:chExt cx="499750" cy="422700"/>
          </a:xfrm>
        </p:grpSpPr>
        <p:sp>
          <p:nvSpPr>
            <p:cNvPr id="96" name="Google Shape;6632;p78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7" name="Google Shape;6633;p78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8" name="Google Shape;6634;p78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9" name="Google Shape;6635;p78"/>
          <p:cNvGrpSpPr/>
          <p:nvPr/>
        </p:nvGrpSpPr>
        <p:grpSpPr>
          <a:xfrm>
            <a:off x="2206350" y="3718261"/>
            <a:ext cx="377885" cy="332858"/>
            <a:chOff x="3271200" y="1435075"/>
            <a:chExt cx="481825" cy="481825"/>
          </a:xfrm>
        </p:grpSpPr>
        <p:sp>
          <p:nvSpPr>
            <p:cNvPr id="100" name="Google Shape;6636;p78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1" name="Google Shape;6637;p78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02" name="Google Shape;6638;p78"/>
          <p:cNvGrpSpPr/>
          <p:nvPr/>
        </p:nvGrpSpPr>
        <p:grpSpPr>
          <a:xfrm>
            <a:off x="2663564" y="3718243"/>
            <a:ext cx="382551" cy="332893"/>
            <a:chOff x="3858100" y="1435075"/>
            <a:chExt cx="487775" cy="481875"/>
          </a:xfrm>
        </p:grpSpPr>
        <p:sp>
          <p:nvSpPr>
            <p:cNvPr id="103" name="Google Shape;6639;p78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4" name="Google Shape;6640;p78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5" name="Google Shape;6641;p78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6" name="Google Shape;6642;p78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7" name="Google Shape;6643;p78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08" name="Google Shape;6644;p78"/>
          <p:cNvGrpSpPr/>
          <p:nvPr/>
        </p:nvGrpSpPr>
        <p:grpSpPr>
          <a:xfrm>
            <a:off x="3131485" y="3718261"/>
            <a:ext cx="377885" cy="332858"/>
            <a:chOff x="4456875" y="1435075"/>
            <a:chExt cx="481825" cy="481825"/>
          </a:xfrm>
        </p:grpSpPr>
        <p:sp>
          <p:nvSpPr>
            <p:cNvPr id="109" name="Google Shape;6645;p78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0" name="Google Shape;6646;p78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1" name="Google Shape;6647;p78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2" name="Google Shape;6648;p78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3" name="Google Shape;6649;p78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4" name="Google Shape;6650;p78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5" name="Google Shape;6651;p78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6" name="Google Shape;6652;p78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7" name="Google Shape;6653;p78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8" name="Google Shape;6654;p78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9" name="Google Shape;6655;p78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0" name="Google Shape;6656;p78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1" name="Google Shape;6657;p78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2" name="Google Shape;6658;p78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3" name="Google Shape;6659;p78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4" name="Google Shape;6660;p78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5" name="Google Shape;6661;p78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6" name="Google Shape;6662;p78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7" name="Google Shape;6663;p78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28" name="Google Shape;6664;p78"/>
          <p:cNvGrpSpPr/>
          <p:nvPr/>
        </p:nvGrpSpPr>
        <p:grpSpPr>
          <a:xfrm>
            <a:off x="305920" y="1491613"/>
            <a:ext cx="381590" cy="332876"/>
            <a:chOff x="5049725" y="1435050"/>
            <a:chExt cx="486550" cy="481850"/>
          </a:xfrm>
        </p:grpSpPr>
        <p:sp>
          <p:nvSpPr>
            <p:cNvPr id="129" name="Google Shape;6665;p7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0" name="Google Shape;6666;p7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1" name="Google Shape;6667;p7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2" name="Google Shape;6668;p7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33" name="Google Shape;6669;p78"/>
          <p:cNvGrpSpPr/>
          <p:nvPr/>
        </p:nvGrpSpPr>
        <p:grpSpPr>
          <a:xfrm>
            <a:off x="768791" y="1491622"/>
            <a:ext cx="378003" cy="332858"/>
            <a:chOff x="5642475" y="1435075"/>
            <a:chExt cx="481975" cy="481825"/>
          </a:xfrm>
        </p:grpSpPr>
        <p:sp>
          <p:nvSpPr>
            <p:cNvPr id="134" name="Google Shape;6670;p78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5" name="Google Shape;6671;p78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6" name="Google Shape;6672;p78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37" name="Google Shape;6673;p78"/>
          <p:cNvGrpSpPr/>
          <p:nvPr/>
        </p:nvGrpSpPr>
        <p:grpSpPr>
          <a:xfrm>
            <a:off x="1264923" y="4143542"/>
            <a:ext cx="377944" cy="292565"/>
            <a:chOff x="2085450" y="2057100"/>
            <a:chExt cx="481900" cy="423500"/>
          </a:xfrm>
        </p:grpSpPr>
        <p:sp>
          <p:nvSpPr>
            <p:cNvPr id="138" name="Google Shape;6674;p78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9" name="Google Shape;6675;p78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0" name="Google Shape;6676;p78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41" name="Google Shape;6677;p78"/>
          <p:cNvGrpSpPr/>
          <p:nvPr/>
        </p:nvGrpSpPr>
        <p:grpSpPr>
          <a:xfrm>
            <a:off x="1741587" y="4166350"/>
            <a:ext cx="377944" cy="246953"/>
            <a:chOff x="2678275" y="2090100"/>
            <a:chExt cx="481900" cy="357475"/>
          </a:xfrm>
        </p:grpSpPr>
        <p:sp>
          <p:nvSpPr>
            <p:cNvPr id="142" name="Google Shape;6678;p78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3" name="Google Shape;6679;p78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4" name="Google Shape;6680;p78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5" name="Google Shape;6681;p78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6" name="Google Shape;6682;p78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47" name="Google Shape;6683;p78"/>
          <p:cNvGrpSpPr/>
          <p:nvPr/>
        </p:nvGrpSpPr>
        <p:grpSpPr>
          <a:xfrm>
            <a:off x="2273131" y="4178317"/>
            <a:ext cx="244322" cy="223016"/>
            <a:chOff x="3357325" y="2093500"/>
            <a:chExt cx="311525" cy="322825"/>
          </a:xfrm>
        </p:grpSpPr>
        <p:sp>
          <p:nvSpPr>
            <p:cNvPr id="148" name="Google Shape;6684;p7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9" name="Google Shape;6685;p7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0" name="Google Shape;6686;p7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51" name="Google Shape;6687;p78"/>
          <p:cNvSpPr/>
          <p:nvPr/>
        </p:nvSpPr>
        <p:spPr>
          <a:xfrm>
            <a:off x="2668861" y="4134827"/>
            <a:ext cx="371669" cy="309871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srgbClr val="435D74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152" name="Google Shape;6688;p78"/>
          <p:cNvGrpSpPr/>
          <p:nvPr/>
        </p:nvGrpSpPr>
        <p:grpSpPr>
          <a:xfrm>
            <a:off x="3157757" y="4123396"/>
            <a:ext cx="325338" cy="332858"/>
            <a:chOff x="4492800" y="2027925"/>
            <a:chExt cx="414825" cy="481825"/>
          </a:xfrm>
        </p:grpSpPr>
        <p:sp>
          <p:nvSpPr>
            <p:cNvPr id="153" name="Google Shape;6689;p7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4" name="Google Shape;6690;p7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55" name="Google Shape;6691;p78"/>
          <p:cNvGrpSpPr/>
          <p:nvPr/>
        </p:nvGrpSpPr>
        <p:grpSpPr>
          <a:xfrm>
            <a:off x="307800" y="1896750"/>
            <a:ext cx="377826" cy="332876"/>
            <a:chOff x="5049725" y="2027900"/>
            <a:chExt cx="481750" cy="481850"/>
          </a:xfrm>
        </p:grpSpPr>
        <p:sp>
          <p:nvSpPr>
            <p:cNvPr id="156" name="Google Shape;6692;p7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7" name="Google Shape;6693;p7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8" name="Google Shape;6694;p7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9" name="Google Shape;6695;p7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0" name="Google Shape;6696;p7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1" name="Google Shape;6697;p7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2" name="Google Shape;6698;p7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3" name="Google Shape;6699;p7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64" name="Google Shape;6700;p78"/>
          <p:cNvGrpSpPr/>
          <p:nvPr/>
        </p:nvGrpSpPr>
        <p:grpSpPr>
          <a:xfrm>
            <a:off x="835326" y="1896836"/>
            <a:ext cx="244930" cy="332703"/>
            <a:chOff x="5726350" y="2028150"/>
            <a:chExt cx="312300" cy="481600"/>
          </a:xfrm>
        </p:grpSpPr>
        <p:sp>
          <p:nvSpPr>
            <p:cNvPr id="165" name="Google Shape;6701;p78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6" name="Google Shape;6702;p78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7" name="Google Shape;6703;p78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68" name="Google Shape;6704;p78"/>
          <p:cNvGrpSpPr/>
          <p:nvPr/>
        </p:nvGrpSpPr>
        <p:grpSpPr>
          <a:xfrm>
            <a:off x="1236535" y="1899885"/>
            <a:ext cx="370787" cy="326606"/>
            <a:chOff x="6239925" y="2032450"/>
            <a:chExt cx="472775" cy="472775"/>
          </a:xfrm>
        </p:grpSpPr>
        <p:sp>
          <p:nvSpPr>
            <p:cNvPr id="169" name="Google Shape;6705;p78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0" name="Google Shape;6706;p78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71" name="Google Shape;6707;p78"/>
          <p:cNvGrpSpPr/>
          <p:nvPr/>
        </p:nvGrpSpPr>
        <p:grpSpPr>
          <a:xfrm>
            <a:off x="1736766" y="744180"/>
            <a:ext cx="372748" cy="181930"/>
            <a:chOff x="903075" y="2730000"/>
            <a:chExt cx="475275" cy="263350"/>
          </a:xfrm>
        </p:grpSpPr>
        <p:sp>
          <p:nvSpPr>
            <p:cNvPr id="172" name="Google Shape;6708;p78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3" name="Google Shape;6709;p78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4" name="Google Shape;6710;p78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75" name="Google Shape;6711;p78"/>
          <p:cNvGrpSpPr/>
          <p:nvPr/>
        </p:nvGrpSpPr>
        <p:grpSpPr>
          <a:xfrm>
            <a:off x="803433" y="4123396"/>
            <a:ext cx="377885" cy="332858"/>
            <a:chOff x="1492675" y="2027925"/>
            <a:chExt cx="481825" cy="481825"/>
          </a:xfrm>
        </p:grpSpPr>
        <p:sp>
          <p:nvSpPr>
            <p:cNvPr id="176" name="Google Shape;6712;p78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7" name="Google Shape;6713;p78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8" name="Google Shape;6714;p78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9" name="Google Shape;6715;p78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0" name="Google Shape;6716;p78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81" name="Google Shape;6717;p78"/>
          <p:cNvGrpSpPr/>
          <p:nvPr/>
        </p:nvGrpSpPr>
        <p:grpSpPr>
          <a:xfrm>
            <a:off x="338014" y="2915425"/>
            <a:ext cx="377865" cy="292565"/>
            <a:chOff x="898875" y="244725"/>
            <a:chExt cx="481800" cy="423500"/>
          </a:xfrm>
        </p:grpSpPr>
        <p:sp>
          <p:nvSpPr>
            <p:cNvPr id="182" name="Google Shape;6718;p78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3" name="Google Shape;6719;p78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4" name="Google Shape;6720;p78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5" name="Google Shape;6721;p78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6" name="Google Shape;6722;p78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7" name="Google Shape;6723;p78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88" name="Google Shape;6724;p78"/>
          <p:cNvGrpSpPr/>
          <p:nvPr/>
        </p:nvGrpSpPr>
        <p:grpSpPr>
          <a:xfrm>
            <a:off x="2216586" y="668716"/>
            <a:ext cx="377885" cy="332858"/>
            <a:chOff x="1492675" y="2620775"/>
            <a:chExt cx="481825" cy="481825"/>
          </a:xfrm>
        </p:grpSpPr>
        <p:sp>
          <p:nvSpPr>
            <p:cNvPr id="189" name="Google Shape;6725;p78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0" name="Google Shape;6726;p78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91" name="Google Shape;6727;p78"/>
          <p:cNvSpPr/>
          <p:nvPr/>
        </p:nvSpPr>
        <p:spPr>
          <a:xfrm>
            <a:off x="2662076" y="668632"/>
            <a:ext cx="392649" cy="332858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srgbClr val="435D74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192" name="Google Shape;6728;p78"/>
          <p:cNvGrpSpPr/>
          <p:nvPr/>
        </p:nvGrpSpPr>
        <p:grpSpPr>
          <a:xfrm>
            <a:off x="3134143" y="684397"/>
            <a:ext cx="371571" cy="301495"/>
            <a:chOff x="2682350" y="2643425"/>
            <a:chExt cx="473775" cy="436425"/>
          </a:xfrm>
        </p:grpSpPr>
        <p:sp>
          <p:nvSpPr>
            <p:cNvPr id="193" name="Google Shape;6729;p78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4" name="Google Shape;6730;p78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5" name="Google Shape;6731;p78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6" name="Google Shape;6732;p78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7" name="Google Shape;6733;p78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8" name="Google Shape;6734;p78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9" name="Google Shape;6735;p78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00" name="Google Shape;6736;p78"/>
          <p:cNvGrpSpPr/>
          <p:nvPr/>
        </p:nvGrpSpPr>
        <p:grpSpPr>
          <a:xfrm>
            <a:off x="3652639" y="668716"/>
            <a:ext cx="265694" cy="332858"/>
            <a:chOff x="3342725" y="2620775"/>
            <a:chExt cx="338775" cy="481825"/>
          </a:xfrm>
        </p:grpSpPr>
        <p:sp>
          <p:nvSpPr>
            <p:cNvPr id="201" name="Google Shape;6737;p78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2" name="Google Shape;6738;p78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3" name="Google Shape;6739;p78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04" name="Google Shape;6740;p78"/>
          <p:cNvGrpSpPr/>
          <p:nvPr/>
        </p:nvGrpSpPr>
        <p:grpSpPr>
          <a:xfrm>
            <a:off x="4091227" y="668716"/>
            <a:ext cx="309986" cy="332858"/>
            <a:chOff x="3907325" y="2620775"/>
            <a:chExt cx="395250" cy="481825"/>
          </a:xfrm>
        </p:grpSpPr>
        <p:sp>
          <p:nvSpPr>
            <p:cNvPr id="205" name="Google Shape;6741;p78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6" name="Google Shape;6742;p78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7" name="Google Shape;6743;p78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8" name="Google Shape;6744;p78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09" name="Google Shape;6745;p78"/>
          <p:cNvGrpSpPr/>
          <p:nvPr/>
        </p:nvGrpSpPr>
        <p:grpSpPr>
          <a:xfrm>
            <a:off x="4082082" y="2962655"/>
            <a:ext cx="377885" cy="312047"/>
            <a:chOff x="5049725" y="2635825"/>
            <a:chExt cx="481825" cy="451700"/>
          </a:xfrm>
        </p:grpSpPr>
        <p:sp>
          <p:nvSpPr>
            <p:cNvPr id="210" name="Google Shape;6746;p78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1" name="Google Shape;6747;p78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2" name="Google Shape;6748;p78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13" name="Google Shape;6749;p78"/>
          <p:cNvGrpSpPr/>
          <p:nvPr/>
        </p:nvGrpSpPr>
        <p:grpSpPr>
          <a:xfrm>
            <a:off x="2060092" y="4529032"/>
            <a:ext cx="377120" cy="331995"/>
            <a:chOff x="5643000" y="2621375"/>
            <a:chExt cx="480850" cy="480575"/>
          </a:xfrm>
        </p:grpSpPr>
        <p:sp>
          <p:nvSpPr>
            <p:cNvPr id="214" name="Google Shape;6750;p78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5" name="Google Shape;6751;p78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6" name="Google Shape;6752;p78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7" name="Google Shape;6753;p78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8" name="Google Shape;6754;p78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9" name="Google Shape;6755;p78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0" name="Google Shape;6756;p78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21" name="Google Shape;6757;p78"/>
          <p:cNvGrpSpPr/>
          <p:nvPr/>
        </p:nvGrpSpPr>
        <p:grpSpPr>
          <a:xfrm>
            <a:off x="789946" y="2301963"/>
            <a:ext cx="378003" cy="332858"/>
            <a:chOff x="6235250" y="2620775"/>
            <a:chExt cx="481975" cy="481825"/>
          </a:xfrm>
        </p:grpSpPr>
        <p:sp>
          <p:nvSpPr>
            <p:cNvPr id="222" name="Google Shape;6758;p78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3" name="Google Shape;6759;p78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4" name="Google Shape;6760;p78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5" name="Google Shape;6761;p78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6" name="Google Shape;6762;p78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227" name="Google Shape;6763;p78"/>
          <p:cNvSpPr/>
          <p:nvPr/>
        </p:nvSpPr>
        <p:spPr>
          <a:xfrm>
            <a:off x="1730948" y="1094058"/>
            <a:ext cx="384317" cy="314258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srgbClr val="435D74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28" name="Google Shape;6764;p78"/>
          <p:cNvGrpSpPr/>
          <p:nvPr/>
        </p:nvGrpSpPr>
        <p:grpSpPr>
          <a:xfrm>
            <a:off x="2215559" y="1084860"/>
            <a:ext cx="379943" cy="332858"/>
            <a:chOff x="1535000" y="3223325"/>
            <a:chExt cx="484450" cy="481825"/>
          </a:xfrm>
        </p:grpSpPr>
        <p:sp>
          <p:nvSpPr>
            <p:cNvPr id="229" name="Google Shape;6765;p78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0" name="Google Shape;6766;p78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1" name="Google Shape;6767;p78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32" name="Google Shape;6768;p78"/>
          <p:cNvGrpSpPr/>
          <p:nvPr/>
        </p:nvGrpSpPr>
        <p:grpSpPr>
          <a:xfrm>
            <a:off x="2669536" y="1119496"/>
            <a:ext cx="377885" cy="263585"/>
            <a:chOff x="2085525" y="3263750"/>
            <a:chExt cx="481825" cy="381550"/>
          </a:xfrm>
        </p:grpSpPr>
        <p:sp>
          <p:nvSpPr>
            <p:cNvPr id="233" name="Google Shape;6769;p78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4" name="Google Shape;6770;p78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235" name="Google Shape;6771;p78"/>
          <p:cNvSpPr/>
          <p:nvPr/>
        </p:nvSpPr>
        <p:spPr>
          <a:xfrm>
            <a:off x="3130886" y="1150963"/>
            <a:ext cx="377885" cy="200444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srgbClr val="435D74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36" name="Google Shape;6772;p78"/>
          <p:cNvGrpSpPr/>
          <p:nvPr/>
        </p:nvGrpSpPr>
        <p:grpSpPr>
          <a:xfrm>
            <a:off x="3596014" y="1084851"/>
            <a:ext cx="378944" cy="332876"/>
            <a:chOff x="3270450" y="3213625"/>
            <a:chExt cx="483175" cy="481850"/>
          </a:xfrm>
        </p:grpSpPr>
        <p:sp>
          <p:nvSpPr>
            <p:cNvPr id="237" name="Google Shape;6773;p78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8" name="Google Shape;6774;p78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39" name="Google Shape;6775;p78"/>
          <p:cNvGrpSpPr/>
          <p:nvPr/>
        </p:nvGrpSpPr>
        <p:grpSpPr>
          <a:xfrm>
            <a:off x="4152136" y="1084860"/>
            <a:ext cx="188168" cy="332858"/>
            <a:chOff x="3984950" y="3213600"/>
            <a:chExt cx="239925" cy="481825"/>
          </a:xfrm>
        </p:grpSpPr>
        <p:sp>
          <p:nvSpPr>
            <p:cNvPr id="240" name="Google Shape;6776;p7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1" name="Google Shape;6777;p7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242" name="Google Shape;6778;p78"/>
          <p:cNvSpPr/>
          <p:nvPr/>
        </p:nvSpPr>
        <p:spPr>
          <a:xfrm>
            <a:off x="3608574" y="3368292"/>
            <a:ext cx="377944" cy="332858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srgbClr val="435D74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43" name="Google Shape;6779;p78"/>
          <p:cNvSpPr/>
          <p:nvPr/>
        </p:nvSpPr>
        <p:spPr>
          <a:xfrm>
            <a:off x="4081892" y="3387773"/>
            <a:ext cx="377885" cy="293896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srgbClr val="435D74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44" name="Google Shape;6780;p78"/>
          <p:cNvGrpSpPr/>
          <p:nvPr/>
        </p:nvGrpSpPr>
        <p:grpSpPr>
          <a:xfrm>
            <a:off x="1501925" y="4557724"/>
            <a:ext cx="395668" cy="274604"/>
            <a:chOff x="5629975" y="3255775"/>
            <a:chExt cx="504500" cy="397500"/>
          </a:xfrm>
        </p:grpSpPr>
        <p:sp>
          <p:nvSpPr>
            <p:cNvPr id="245" name="Google Shape;6781;p78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6" name="Google Shape;6782;p78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7" name="Google Shape;6783;p78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8" name="Google Shape;6784;p78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9" name="Google Shape;6785;p78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50" name="Google Shape;6786;p78"/>
          <p:cNvGrpSpPr/>
          <p:nvPr/>
        </p:nvGrpSpPr>
        <p:grpSpPr>
          <a:xfrm>
            <a:off x="303246" y="2331192"/>
            <a:ext cx="379002" cy="274397"/>
            <a:chOff x="6234950" y="3255925"/>
            <a:chExt cx="483250" cy="397200"/>
          </a:xfrm>
        </p:grpSpPr>
        <p:sp>
          <p:nvSpPr>
            <p:cNvPr id="251" name="Google Shape;6787;p78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2" name="Google Shape;6788;p78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3" name="Google Shape;6789;p78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4" name="Google Shape;6790;p78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5" name="Google Shape;6791;p78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6" name="Google Shape;6792;p78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57" name="Google Shape;6793;p78"/>
          <p:cNvGrpSpPr/>
          <p:nvPr/>
        </p:nvGrpSpPr>
        <p:grpSpPr>
          <a:xfrm>
            <a:off x="1746011" y="1491697"/>
            <a:ext cx="354259" cy="332858"/>
            <a:chOff x="914900" y="3806450"/>
            <a:chExt cx="451700" cy="481825"/>
          </a:xfrm>
        </p:grpSpPr>
        <p:sp>
          <p:nvSpPr>
            <p:cNvPr id="258" name="Google Shape;6794;p78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9" name="Google Shape;6795;p78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0" name="Google Shape;6796;p78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1" name="Google Shape;6797;p78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2" name="Google Shape;6798;p78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63" name="Google Shape;6799;p78"/>
          <p:cNvGrpSpPr/>
          <p:nvPr/>
        </p:nvGrpSpPr>
        <p:grpSpPr>
          <a:xfrm>
            <a:off x="2212635" y="1491515"/>
            <a:ext cx="385787" cy="333221"/>
            <a:chOff x="1490050" y="3805975"/>
            <a:chExt cx="491900" cy="482350"/>
          </a:xfrm>
        </p:grpSpPr>
        <p:sp>
          <p:nvSpPr>
            <p:cNvPr id="264" name="Google Shape;6800;p7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5" name="Google Shape;6801;p7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6" name="Google Shape;6802;p7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7" name="Google Shape;6803;p7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68" name="Google Shape;6804;p78"/>
          <p:cNvGrpSpPr/>
          <p:nvPr/>
        </p:nvGrpSpPr>
        <p:grpSpPr>
          <a:xfrm>
            <a:off x="2684771" y="1491697"/>
            <a:ext cx="347416" cy="332858"/>
            <a:chOff x="2104275" y="3806450"/>
            <a:chExt cx="442975" cy="481825"/>
          </a:xfrm>
        </p:grpSpPr>
        <p:sp>
          <p:nvSpPr>
            <p:cNvPr id="269" name="Google Shape;6805;p78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0" name="Google Shape;6806;p78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71" name="Google Shape;6807;p78"/>
          <p:cNvGrpSpPr/>
          <p:nvPr/>
        </p:nvGrpSpPr>
        <p:grpSpPr>
          <a:xfrm>
            <a:off x="3156514" y="1491697"/>
            <a:ext cx="326828" cy="332858"/>
            <a:chOff x="2710875" y="3806450"/>
            <a:chExt cx="416725" cy="481825"/>
          </a:xfrm>
        </p:grpSpPr>
        <p:sp>
          <p:nvSpPr>
            <p:cNvPr id="272" name="Google Shape;6808;p78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3" name="Google Shape;6809;p78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74" name="Google Shape;6810;p78"/>
          <p:cNvGrpSpPr/>
          <p:nvPr/>
        </p:nvGrpSpPr>
        <p:grpSpPr>
          <a:xfrm>
            <a:off x="4081630" y="1491920"/>
            <a:ext cx="329181" cy="332409"/>
            <a:chOff x="3895050" y="3806775"/>
            <a:chExt cx="419725" cy="481175"/>
          </a:xfrm>
        </p:grpSpPr>
        <p:sp>
          <p:nvSpPr>
            <p:cNvPr id="275" name="Google Shape;6811;p78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6" name="Google Shape;6812;p78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77" name="Google Shape;6813;p78"/>
          <p:cNvGrpSpPr/>
          <p:nvPr/>
        </p:nvGrpSpPr>
        <p:grpSpPr>
          <a:xfrm>
            <a:off x="4082082" y="3775231"/>
            <a:ext cx="377885" cy="332858"/>
            <a:chOff x="5049725" y="3806450"/>
            <a:chExt cx="481825" cy="481825"/>
          </a:xfrm>
        </p:grpSpPr>
        <p:sp>
          <p:nvSpPr>
            <p:cNvPr id="278" name="Google Shape;6814;p78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9" name="Google Shape;6815;p78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0" name="Google Shape;6816;p78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1" name="Google Shape;6817;p78"/>
          <p:cNvGrpSpPr/>
          <p:nvPr/>
        </p:nvGrpSpPr>
        <p:grpSpPr>
          <a:xfrm>
            <a:off x="1042676" y="4528596"/>
            <a:ext cx="377885" cy="332858"/>
            <a:chOff x="5651375" y="3806450"/>
            <a:chExt cx="481825" cy="481825"/>
          </a:xfrm>
        </p:grpSpPr>
        <p:sp>
          <p:nvSpPr>
            <p:cNvPr id="282" name="Google Shape;6818;p7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3" name="Google Shape;6819;p7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4" name="Google Shape;6820;p7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5" name="Google Shape;6821;p7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6" name="Google Shape;6822;p78"/>
          <p:cNvGrpSpPr/>
          <p:nvPr/>
        </p:nvGrpSpPr>
        <p:grpSpPr>
          <a:xfrm>
            <a:off x="3157565" y="4530548"/>
            <a:ext cx="332495" cy="328955"/>
            <a:chOff x="6264300" y="3809300"/>
            <a:chExt cx="423950" cy="476175"/>
          </a:xfrm>
        </p:grpSpPr>
        <p:sp>
          <p:nvSpPr>
            <p:cNvPr id="287" name="Google Shape;6823;p78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8" name="Google Shape;6824;p78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9" name="Google Shape;6825;p78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90" name="Google Shape;6826;p78"/>
          <p:cNvGrpSpPr/>
          <p:nvPr/>
        </p:nvGrpSpPr>
        <p:grpSpPr>
          <a:xfrm>
            <a:off x="1733462" y="1896825"/>
            <a:ext cx="379355" cy="332876"/>
            <a:chOff x="898875" y="4399275"/>
            <a:chExt cx="483700" cy="481850"/>
          </a:xfrm>
        </p:grpSpPr>
        <p:sp>
          <p:nvSpPr>
            <p:cNvPr id="291" name="Google Shape;6827;p78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2" name="Google Shape;6828;p78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3" name="Google Shape;6829;p78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4" name="Google Shape;6830;p78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5" name="Google Shape;6831;p78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6" name="Google Shape;6832;p78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7" name="Google Shape;6833;p78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8" name="Google Shape;6834;p78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99" name="Google Shape;6835;p78"/>
          <p:cNvGrpSpPr/>
          <p:nvPr/>
        </p:nvGrpSpPr>
        <p:grpSpPr>
          <a:xfrm>
            <a:off x="2216586" y="1911789"/>
            <a:ext cx="377885" cy="302945"/>
            <a:chOff x="1492675" y="4420975"/>
            <a:chExt cx="481825" cy="438525"/>
          </a:xfrm>
        </p:grpSpPr>
        <p:sp>
          <p:nvSpPr>
            <p:cNvPr id="300" name="Google Shape;6836;p78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1" name="Google Shape;6837;p78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2" name="Google Shape;6838;p78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3" name="Google Shape;6839;p78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4" name="Google Shape;6840;p78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05" name="Google Shape;6841;p78"/>
          <p:cNvGrpSpPr/>
          <p:nvPr/>
        </p:nvGrpSpPr>
        <p:grpSpPr>
          <a:xfrm>
            <a:off x="1230475" y="1491613"/>
            <a:ext cx="382904" cy="332876"/>
            <a:chOff x="6232000" y="1435050"/>
            <a:chExt cx="488225" cy="481850"/>
          </a:xfrm>
        </p:grpSpPr>
        <p:sp>
          <p:nvSpPr>
            <p:cNvPr id="306" name="Google Shape;6842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7" name="Google Shape;6843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8" name="Google Shape;6844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9" name="Google Shape;6845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0" name="Google Shape;6846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11" name="Google Shape;6847;p78"/>
          <p:cNvGrpSpPr/>
          <p:nvPr/>
        </p:nvGrpSpPr>
        <p:grpSpPr>
          <a:xfrm>
            <a:off x="359905" y="4124113"/>
            <a:ext cx="334083" cy="331425"/>
            <a:chOff x="924450" y="2028975"/>
            <a:chExt cx="425975" cy="479750"/>
          </a:xfrm>
        </p:grpSpPr>
        <p:sp>
          <p:nvSpPr>
            <p:cNvPr id="312" name="Google Shape;6848;p78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3" name="Google Shape;6849;p78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4" name="Google Shape;6850;p78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15" name="Google Shape;6851;p78"/>
          <p:cNvGrpSpPr/>
          <p:nvPr/>
        </p:nvGrpSpPr>
        <p:grpSpPr>
          <a:xfrm>
            <a:off x="2667685" y="1897488"/>
            <a:ext cx="381590" cy="331546"/>
            <a:chOff x="2084100" y="4400250"/>
            <a:chExt cx="486550" cy="479925"/>
          </a:xfrm>
        </p:grpSpPr>
        <p:sp>
          <p:nvSpPr>
            <p:cNvPr id="316" name="Google Shape;6852;p78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7" name="Google Shape;6853;p78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8" name="Google Shape;6854;p78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9" name="Google Shape;6855;p78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0" name="Google Shape;6856;p78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1" name="Google Shape;6857;p78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22" name="Google Shape;6858;p78"/>
          <p:cNvGrpSpPr/>
          <p:nvPr/>
        </p:nvGrpSpPr>
        <p:grpSpPr>
          <a:xfrm>
            <a:off x="3632297" y="1896825"/>
            <a:ext cx="306379" cy="332876"/>
            <a:chOff x="3330525" y="4399275"/>
            <a:chExt cx="390650" cy="481850"/>
          </a:xfrm>
        </p:grpSpPr>
        <p:sp>
          <p:nvSpPr>
            <p:cNvPr id="323" name="Google Shape;6859;p7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4" name="Google Shape;6860;p7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5" name="Google Shape;6861;p7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6" name="Google Shape;6862;p7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7" name="Google Shape;6863;p7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8" name="Google Shape;6864;p7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9" name="Google Shape;6865;p7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30" name="Google Shape;6866;p78"/>
          <p:cNvGrpSpPr/>
          <p:nvPr/>
        </p:nvGrpSpPr>
        <p:grpSpPr>
          <a:xfrm>
            <a:off x="4105168" y="1896832"/>
            <a:ext cx="282105" cy="332858"/>
            <a:chOff x="3938800" y="4399275"/>
            <a:chExt cx="359700" cy="481825"/>
          </a:xfrm>
        </p:grpSpPr>
        <p:sp>
          <p:nvSpPr>
            <p:cNvPr id="331" name="Google Shape;6867;p78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2" name="Google Shape;6868;p78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3" name="Google Shape;6869;p78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4" name="Google Shape;6870;p78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5" name="Google Shape;6871;p78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36" name="Google Shape;6872;p78"/>
          <p:cNvGrpSpPr/>
          <p:nvPr/>
        </p:nvGrpSpPr>
        <p:grpSpPr>
          <a:xfrm>
            <a:off x="3709139" y="4180366"/>
            <a:ext cx="177149" cy="332858"/>
            <a:chOff x="4584850" y="4399275"/>
            <a:chExt cx="225875" cy="481825"/>
          </a:xfrm>
        </p:grpSpPr>
        <p:sp>
          <p:nvSpPr>
            <p:cNvPr id="337" name="Google Shape;6873;p78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8" name="Google Shape;6874;p78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39" name="Google Shape;6875;p78"/>
          <p:cNvGrpSpPr/>
          <p:nvPr/>
        </p:nvGrpSpPr>
        <p:grpSpPr>
          <a:xfrm>
            <a:off x="3596543" y="1531376"/>
            <a:ext cx="377885" cy="253499"/>
            <a:chOff x="3271200" y="3863875"/>
            <a:chExt cx="481825" cy="366950"/>
          </a:xfrm>
        </p:grpSpPr>
        <p:sp>
          <p:nvSpPr>
            <p:cNvPr id="340" name="Google Shape;6876;p78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1" name="Google Shape;6877;p78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42" name="Google Shape;6878;p78"/>
          <p:cNvSpPr/>
          <p:nvPr/>
        </p:nvSpPr>
        <p:spPr>
          <a:xfrm>
            <a:off x="4063502" y="4180297"/>
            <a:ext cx="414667" cy="332720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srgbClr val="435D74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343" name="Google Shape;6879;p78"/>
          <p:cNvGrpSpPr/>
          <p:nvPr/>
        </p:nvGrpSpPr>
        <p:grpSpPr>
          <a:xfrm>
            <a:off x="583424" y="4528593"/>
            <a:ext cx="377885" cy="332858"/>
            <a:chOff x="5642550" y="4399275"/>
            <a:chExt cx="481825" cy="481825"/>
          </a:xfrm>
        </p:grpSpPr>
        <p:sp>
          <p:nvSpPr>
            <p:cNvPr id="344" name="Google Shape;6880;p78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5" name="Google Shape;6881;p78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46" name="Google Shape;6882;p78"/>
          <p:cNvGrpSpPr/>
          <p:nvPr/>
        </p:nvGrpSpPr>
        <p:grpSpPr>
          <a:xfrm>
            <a:off x="2599683" y="4540277"/>
            <a:ext cx="404688" cy="309491"/>
            <a:chOff x="6218300" y="4416175"/>
            <a:chExt cx="516000" cy="448000"/>
          </a:xfrm>
        </p:grpSpPr>
        <p:sp>
          <p:nvSpPr>
            <p:cNvPr id="347" name="Google Shape;6883;p7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8" name="Google Shape;6884;p7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9" name="Google Shape;6885;p7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50" name="Google Shape;6886;p78"/>
          <p:cNvGrpSpPr/>
          <p:nvPr/>
        </p:nvGrpSpPr>
        <p:grpSpPr>
          <a:xfrm>
            <a:off x="2712599" y="2301952"/>
            <a:ext cx="377885" cy="332858"/>
            <a:chOff x="899850" y="4992125"/>
            <a:chExt cx="481825" cy="481825"/>
          </a:xfrm>
        </p:grpSpPr>
        <p:sp>
          <p:nvSpPr>
            <p:cNvPr id="351" name="Google Shape;6887;p78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2" name="Google Shape;6888;p78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3" name="Google Shape;6889;p78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54" name="Google Shape;6890;p78"/>
          <p:cNvGrpSpPr/>
          <p:nvPr/>
        </p:nvGrpSpPr>
        <p:grpSpPr>
          <a:xfrm>
            <a:off x="2203368" y="2301952"/>
            <a:ext cx="377885" cy="332858"/>
            <a:chOff x="1492675" y="4992125"/>
            <a:chExt cx="481825" cy="481825"/>
          </a:xfrm>
        </p:grpSpPr>
        <p:sp>
          <p:nvSpPr>
            <p:cNvPr id="355" name="Google Shape;6891;p7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6" name="Google Shape;6892;p7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57" name="Google Shape;6893;p78"/>
          <p:cNvGrpSpPr/>
          <p:nvPr/>
        </p:nvGrpSpPr>
        <p:grpSpPr>
          <a:xfrm>
            <a:off x="1694054" y="2301952"/>
            <a:ext cx="377885" cy="332858"/>
            <a:chOff x="2085525" y="4992125"/>
            <a:chExt cx="481825" cy="481825"/>
          </a:xfrm>
        </p:grpSpPr>
        <p:sp>
          <p:nvSpPr>
            <p:cNvPr id="358" name="Google Shape;6894;p7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9" name="Google Shape;6895;p7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60" name="Google Shape;6896;p78"/>
          <p:cNvGrpSpPr/>
          <p:nvPr/>
        </p:nvGrpSpPr>
        <p:grpSpPr>
          <a:xfrm>
            <a:off x="3731060" y="2301952"/>
            <a:ext cx="377885" cy="332858"/>
            <a:chOff x="2678350" y="4992125"/>
            <a:chExt cx="481825" cy="481825"/>
          </a:xfrm>
        </p:grpSpPr>
        <p:sp>
          <p:nvSpPr>
            <p:cNvPr id="361" name="Google Shape;6897;p78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2" name="Google Shape;6898;p78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3" name="Google Shape;6899;p78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64" name="Google Shape;6900;p78"/>
          <p:cNvGrpSpPr/>
          <p:nvPr/>
        </p:nvGrpSpPr>
        <p:grpSpPr>
          <a:xfrm>
            <a:off x="1275632" y="2301952"/>
            <a:ext cx="377885" cy="332858"/>
            <a:chOff x="3271200" y="4992125"/>
            <a:chExt cx="481825" cy="481825"/>
          </a:xfrm>
        </p:grpSpPr>
        <p:sp>
          <p:nvSpPr>
            <p:cNvPr id="365" name="Google Shape;6901;p78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6" name="Google Shape;6902;p78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7" name="Google Shape;6903;p78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68" name="Google Shape;6904;p78"/>
          <p:cNvGrpSpPr/>
          <p:nvPr/>
        </p:nvGrpSpPr>
        <p:grpSpPr>
          <a:xfrm>
            <a:off x="4240147" y="2302961"/>
            <a:ext cx="378061" cy="330837"/>
            <a:chOff x="3863900" y="4993625"/>
            <a:chExt cx="482050" cy="478900"/>
          </a:xfrm>
        </p:grpSpPr>
        <p:sp>
          <p:nvSpPr>
            <p:cNvPr id="369" name="Google Shape;6905;p78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0" name="Google Shape;6906;p78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1" name="Google Shape;6907;p78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2" name="Google Shape;6908;p78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73" name="Google Shape;6909;p78"/>
          <p:cNvGrpSpPr/>
          <p:nvPr/>
        </p:nvGrpSpPr>
        <p:grpSpPr>
          <a:xfrm>
            <a:off x="3828964" y="4586495"/>
            <a:ext cx="378061" cy="330837"/>
            <a:chOff x="4456725" y="4993625"/>
            <a:chExt cx="482050" cy="478900"/>
          </a:xfrm>
        </p:grpSpPr>
        <p:sp>
          <p:nvSpPr>
            <p:cNvPr id="374" name="Google Shape;6910;p78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5" name="Google Shape;6911;p78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6" name="Google Shape;6912;p78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7" name="Google Shape;6913;p78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78" name="Google Shape;6914;p78"/>
          <p:cNvGrpSpPr/>
          <p:nvPr/>
        </p:nvGrpSpPr>
        <p:grpSpPr>
          <a:xfrm>
            <a:off x="3608771" y="2962655"/>
            <a:ext cx="377885" cy="312047"/>
            <a:chOff x="4456875" y="2635825"/>
            <a:chExt cx="481825" cy="451700"/>
          </a:xfrm>
        </p:grpSpPr>
        <p:sp>
          <p:nvSpPr>
            <p:cNvPr id="379" name="Google Shape;6915;p7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0" name="Google Shape;6916;p7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1" name="Google Shape;6917;p7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2" name="Google Shape;6918;p7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3" name="Google Shape;6919;p7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4" name="Google Shape;6920;p7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85" name="Google Shape;6921;p78"/>
          <p:cNvGrpSpPr/>
          <p:nvPr/>
        </p:nvGrpSpPr>
        <p:grpSpPr>
          <a:xfrm>
            <a:off x="3221807" y="2302954"/>
            <a:ext cx="378061" cy="330855"/>
            <a:chOff x="5049575" y="4993600"/>
            <a:chExt cx="482050" cy="478925"/>
          </a:xfrm>
        </p:grpSpPr>
        <p:sp>
          <p:nvSpPr>
            <p:cNvPr id="386" name="Google Shape;6922;p78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7" name="Google Shape;6923;p78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8" name="Google Shape;6924;p78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9" name="Google Shape;6925;p78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90" name="Google Shape;6926;p78"/>
          <p:cNvGrpSpPr/>
          <p:nvPr/>
        </p:nvGrpSpPr>
        <p:grpSpPr>
          <a:xfrm>
            <a:off x="3610419" y="3775239"/>
            <a:ext cx="374591" cy="332840"/>
            <a:chOff x="4464775" y="3806475"/>
            <a:chExt cx="477625" cy="481800"/>
          </a:xfrm>
        </p:grpSpPr>
        <p:sp>
          <p:nvSpPr>
            <p:cNvPr id="391" name="Google Shape;6927;p78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2" name="Google Shape;6928;p78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3" name="Google Shape;6929;p78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4" name="Google Shape;6930;p78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5" name="Google Shape;6931;p78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6" name="Google Shape;6932;p78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97" name="Google Shape;6933;p78"/>
          <p:cNvGrpSpPr/>
          <p:nvPr/>
        </p:nvGrpSpPr>
        <p:grpSpPr>
          <a:xfrm>
            <a:off x="3153867" y="1896849"/>
            <a:ext cx="332123" cy="332824"/>
            <a:chOff x="2707950" y="4399325"/>
            <a:chExt cx="423475" cy="481775"/>
          </a:xfrm>
        </p:grpSpPr>
        <p:sp>
          <p:nvSpPr>
            <p:cNvPr id="398" name="Google Shape;6934;p78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9" name="Google Shape;6935;p78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0" name="Google Shape;6936;p78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1" name="Google Shape;6937;p78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2" name="Google Shape;6938;p78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3" name="Google Shape;6939;p78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4" name="Google Shape;6940;p78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5" name="Google Shape;6941;p78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6" name="Google Shape;6942;p78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7" name="Google Shape;6943;p78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8" name="Google Shape;6944;p78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9" name="Google Shape;6945;p78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435D74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11" name="Google Shape;5183;p74"/>
          <p:cNvGrpSpPr/>
          <p:nvPr/>
        </p:nvGrpSpPr>
        <p:grpSpPr>
          <a:xfrm>
            <a:off x="5307336" y="4257939"/>
            <a:ext cx="815026" cy="599572"/>
            <a:chOff x="2183288" y="3555572"/>
            <a:chExt cx="1136241" cy="835873"/>
          </a:xfrm>
        </p:grpSpPr>
        <p:sp>
          <p:nvSpPr>
            <p:cNvPr id="412" name="Google Shape;5184;p74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413" name="Google Shape;5185;p74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27" name="Google Shape;5186;p74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28" name="Google Shape;5187;p74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29" name="Google Shape;5188;p74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30" name="Google Shape;5189;p74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31" name="Google Shape;5190;p74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32" name="Google Shape;5191;p74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414" name="Google Shape;5192;p74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cxnSp>
          <p:nvCxnSpPr>
            <p:cNvPr id="415" name="Google Shape;5193;p74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416" name="Google Shape;5194;p74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425" name="Google Shape;5195;p74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26" name="Google Shape;5196;p74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17" name="Google Shape;5197;p74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423" name="Google Shape;5198;p74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424" name="Google Shape;5199;p74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418" name="Google Shape;5200;p74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cxnSp>
          <p:nvCxnSpPr>
            <p:cNvPr id="419" name="Google Shape;5201;p74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420" name="Google Shape;5202;p74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421" name="Google Shape;5203;p74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422" name="Google Shape;5204;p74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433" name="Google Shape;5205;p74"/>
          <p:cNvGrpSpPr/>
          <p:nvPr/>
        </p:nvGrpSpPr>
        <p:grpSpPr>
          <a:xfrm>
            <a:off x="4791858" y="1110250"/>
            <a:ext cx="1256903" cy="568688"/>
            <a:chOff x="3530532" y="1496185"/>
            <a:chExt cx="1562000" cy="706730"/>
          </a:xfrm>
        </p:grpSpPr>
        <p:cxnSp>
          <p:nvCxnSpPr>
            <p:cNvPr id="434" name="Google Shape;5206;p74"/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435" name="Google Shape;5207;p74"/>
            <p:cNvGrpSpPr/>
            <p:nvPr/>
          </p:nvGrpSpPr>
          <p:grpSpPr>
            <a:xfrm>
              <a:off x="3530532" y="1496185"/>
              <a:ext cx="323430" cy="463587"/>
              <a:chOff x="3530532" y="1496185"/>
              <a:chExt cx="323430" cy="463587"/>
            </a:xfrm>
          </p:grpSpPr>
          <p:grpSp>
            <p:nvGrpSpPr>
              <p:cNvPr id="451" name="Google Shape;5208;p74"/>
              <p:cNvGrpSpPr/>
              <p:nvPr/>
            </p:nvGrpSpPr>
            <p:grpSpPr>
              <a:xfrm>
                <a:off x="3567462" y="1496185"/>
                <a:ext cx="286500" cy="361376"/>
                <a:chOff x="3567462" y="1496185"/>
                <a:chExt cx="286500" cy="361376"/>
              </a:xfrm>
            </p:grpSpPr>
            <p:cxnSp>
              <p:nvCxnSpPr>
                <p:cNvPr id="453" name="Google Shape;5209;p74"/>
                <p:cNvCxnSpPr/>
                <p:nvPr/>
              </p:nvCxnSpPr>
              <p:spPr>
                <a:xfrm rot="10800000">
                  <a:off x="3626630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54" name="Google Shape;5210;p74"/>
                <p:cNvSpPr/>
                <p:nvPr/>
              </p:nvSpPr>
              <p:spPr>
                <a:xfrm>
                  <a:off x="3567462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452" name="Google Shape;5211;p74"/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36" name="Google Shape;5212;p74"/>
            <p:cNvGrpSpPr/>
            <p:nvPr/>
          </p:nvGrpSpPr>
          <p:grpSpPr>
            <a:xfrm>
              <a:off x="3891569" y="1779209"/>
              <a:ext cx="323945" cy="423706"/>
              <a:chOff x="3891569" y="1779209"/>
              <a:chExt cx="323945" cy="423706"/>
            </a:xfrm>
          </p:grpSpPr>
          <p:grpSp>
            <p:nvGrpSpPr>
              <p:cNvPr id="447" name="Google Shape;5213;p74"/>
              <p:cNvGrpSpPr/>
              <p:nvPr/>
            </p:nvGrpSpPr>
            <p:grpSpPr>
              <a:xfrm>
                <a:off x="3929014" y="1881638"/>
                <a:ext cx="286500" cy="321278"/>
                <a:chOff x="3929014" y="1881638"/>
                <a:chExt cx="286500" cy="321278"/>
              </a:xfrm>
            </p:grpSpPr>
            <p:cxnSp>
              <p:nvCxnSpPr>
                <p:cNvPr id="449" name="Google Shape;5214;p74"/>
                <p:cNvCxnSpPr/>
                <p:nvPr/>
              </p:nvCxnSpPr>
              <p:spPr>
                <a:xfrm rot="10800000">
                  <a:off x="3988388" y="1881638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50" name="Google Shape;5215;p74"/>
                <p:cNvSpPr/>
                <p:nvPr/>
              </p:nvSpPr>
              <p:spPr>
                <a:xfrm>
                  <a:off x="3929014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448" name="Google Shape;5216;p74"/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37" name="Google Shape;5217;p74"/>
            <p:cNvGrpSpPr/>
            <p:nvPr/>
          </p:nvGrpSpPr>
          <p:grpSpPr>
            <a:xfrm>
              <a:off x="4252606" y="1496185"/>
              <a:ext cx="324721" cy="463587"/>
              <a:chOff x="4252606" y="1496185"/>
              <a:chExt cx="324721" cy="463587"/>
            </a:xfrm>
          </p:grpSpPr>
          <p:grpSp>
            <p:nvGrpSpPr>
              <p:cNvPr id="443" name="Google Shape;5218;p74"/>
              <p:cNvGrpSpPr/>
              <p:nvPr/>
            </p:nvGrpSpPr>
            <p:grpSpPr>
              <a:xfrm>
                <a:off x="4290828" y="1496185"/>
                <a:ext cx="286500" cy="361376"/>
                <a:chOff x="4290828" y="1496185"/>
                <a:chExt cx="286500" cy="361376"/>
              </a:xfrm>
            </p:grpSpPr>
            <p:cxnSp>
              <p:nvCxnSpPr>
                <p:cNvPr id="445" name="Google Shape;5219;p74"/>
                <p:cNvCxnSpPr/>
                <p:nvPr/>
              </p:nvCxnSpPr>
              <p:spPr>
                <a:xfrm rot="10800000">
                  <a:off x="4349995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46" name="Google Shape;5220;p74"/>
                <p:cNvSpPr/>
                <p:nvPr/>
              </p:nvSpPr>
              <p:spPr>
                <a:xfrm>
                  <a:off x="4290828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444" name="Google Shape;5221;p74"/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38" name="Google Shape;5222;p74"/>
            <p:cNvGrpSpPr/>
            <p:nvPr/>
          </p:nvGrpSpPr>
          <p:grpSpPr>
            <a:xfrm>
              <a:off x="4613643" y="1763716"/>
              <a:ext cx="325308" cy="439200"/>
              <a:chOff x="4613643" y="1763716"/>
              <a:chExt cx="325308" cy="439200"/>
            </a:xfrm>
          </p:grpSpPr>
          <p:grpSp>
            <p:nvGrpSpPr>
              <p:cNvPr id="439" name="Google Shape;5223;p74"/>
              <p:cNvGrpSpPr/>
              <p:nvPr/>
            </p:nvGrpSpPr>
            <p:grpSpPr>
              <a:xfrm>
                <a:off x="4652451" y="1879538"/>
                <a:ext cx="286500" cy="323378"/>
                <a:chOff x="4652451" y="1879538"/>
                <a:chExt cx="286500" cy="323378"/>
              </a:xfrm>
            </p:grpSpPr>
            <p:cxnSp>
              <p:nvCxnSpPr>
                <p:cNvPr id="441" name="Google Shape;5224;p74"/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42" name="Google Shape;5225;p74"/>
                <p:cNvSpPr/>
                <p:nvPr/>
              </p:nvSpPr>
              <p:spPr>
                <a:xfrm>
                  <a:off x="4652451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440" name="Google Shape;5226;p74"/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455" name="Google Shape;5227;p74"/>
          <p:cNvGrpSpPr/>
          <p:nvPr/>
        </p:nvGrpSpPr>
        <p:grpSpPr>
          <a:xfrm>
            <a:off x="4800753" y="1750470"/>
            <a:ext cx="1239130" cy="293638"/>
            <a:chOff x="3512551" y="2358270"/>
            <a:chExt cx="1597383" cy="378533"/>
          </a:xfrm>
        </p:grpSpPr>
        <p:cxnSp>
          <p:nvCxnSpPr>
            <p:cNvPr id="456" name="Google Shape;5228;p74"/>
            <p:cNvCxnSpPr>
              <a:stCxn id="471" idx="6"/>
              <a:endCxn id="462" idx="2"/>
            </p:cNvCxnSpPr>
            <p:nvPr/>
          </p:nvCxnSpPr>
          <p:spPr>
            <a:xfrm>
              <a:off x="3738198" y="2553118"/>
              <a:ext cx="11460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57" name="Google Shape;5231;p74"/>
            <p:cNvGrpSpPr/>
            <p:nvPr/>
          </p:nvGrpSpPr>
          <p:grpSpPr>
            <a:xfrm>
              <a:off x="3512551" y="2358270"/>
              <a:ext cx="225647" cy="307714"/>
              <a:chOff x="2182679" y="2004714"/>
              <a:chExt cx="792300" cy="1080458"/>
            </a:xfrm>
          </p:grpSpPr>
          <p:cxnSp>
            <p:nvCxnSpPr>
              <p:cNvPr id="470" name="Google Shape;5232;p74"/>
              <p:cNvCxnSpPr>
                <a:stCxn id="472" idx="0"/>
              </p:cNvCxnSpPr>
              <p:nvPr/>
            </p:nvCxnSpPr>
            <p:spPr>
              <a:xfrm rot="10800000">
                <a:off x="2578961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71" name="Google Shape;5229;p74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72" name="Google Shape;5233;p74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58" name="Google Shape;5234;p74"/>
            <p:cNvGrpSpPr/>
            <p:nvPr/>
          </p:nvGrpSpPr>
          <p:grpSpPr>
            <a:xfrm>
              <a:off x="3969644" y="2440153"/>
              <a:ext cx="225853" cy="296651"/>
              <a:chOff x="3775710" y="1729289"/>
              <a:chExt cx="136500" cy="179289"/>
            </a:xfrm>
          </p:grpSpPr>
          <p:cxnSp>
            <p:nvCxnSpPr>
              <p:cNvPr id="467" name="Google Shape;5235;p74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8" name="Google Shape;5236;p74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69" name="Google Shape;5237;p74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59" name="Google Shape;5238;p74"/>
            <p:cNvGrpSpPr/>
            <p:nvPr/>
          </p:nvGrpSpPr>
          <p:grpSpPr>
            <a:xfrm>
              <a:off x="4427051" y="2358270"/>
              <a:ext cx="225647" cy="307714"/>
              <a:chOff x="5393704" y="2004714"/>
              <a:chExt cx="792300" cy="1080458"/>
            </a:xfrm>
          </p:grpSpPr>
          <p:cxnSp>
            <p:nvCxnSpPr>
              <p:cNvPr id="464" name="Google Shape;5239;p74"/>
              <p:cNvCxnSpPr>
                <a:stCxn id="466" idx="0"/>
              </p:cNvCxnSpPr>
              <p:nvPr/>
            </p:nvCxnSpPr>
            <p:spPr>
              <a:xfrm rot="10800000">
                <a:off x="5789986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5" name="Google Shape;5241;p74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66" name="Google Shape;5240;p74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60" name="Google Shape;5242;p74"/>
            <p:cNvGrpSpPr/>
            <p:nvPr/>
          </p:nvGrpSpPr>
          <p:grpSpPr>
            <a:xfrm>
              <a:off x="4884287" y="2440252"/>
              <a:ext cx="225647" cy="296532"/>
              <a:chOff x="6999166" y="2292572"/>
              <a:chExt cx="792300" cy="1041192"/>
            </a:xfrm>
          </p:grpSpPr>
          <p:cxnSp>
            <p:nvCxnSpPr>
              <p:cNvPr id="461" name="Google Shape;5243;p74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2" name="Google Shape;5230;p74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63" name="Google Shape;5244;p74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473" name="Google Shape;5245;p74"/>
          <p:cNvGrpSpPr/>
          <p:nvPr/>
        </p:nvGrpSpPr>
        <p:grpSpPr>
          <a:xfrm>
            <a:off x="7366358" y="877618"/>
            <a:ext cx="1186383" cy="549614"/>
            <a:chOff x="634175" y="2986275"/>
            <a:chExt cx="3147949" cy="1458344"/>
          </a:xfrm>
        </p:grpSpPr>
        <p:cxnSp>
          <p:nvCxnSpPr>
            <p:cNvPr id="474" name="Google Shape;5246;p74"/>
            <p:cNvCxnSpPr>
              <a:stCxn id="480" idx="4"/>
              <a:endCxn id="482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5249;p74"/>
            <p:cNvCxnSpPr>
              <a:stCxn id="482" idx="0"/>
              <a:endCxn id="479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5251;p74"/>
            <p:cNvCxnSpPr>
              <a:stCxn id="479" idx="4"/>
              <a:endCxn id="481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5253;p74"/>
            <p:cNvCxnSpPr>
              <a:stCxn id="481" idx="0"/>
              <a:endCxn id="478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5254;p74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 defTabSz="685800">
                <a:buClrTx/>
              </a:pPr>
              <a:endParaRPr sz="1050" kern="1200">
                <a:solidFill>
                  <a:srgbClr val="00C3B1"/>
                </a:solidFill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5250;p74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 defTabSz="685800">
                <a:buClrTx/>
              </a:pPr>
              <a:endParaRPr sz="1050" kern="1200">
                <a:solidFill>
                  <a:srgbClr val="00C3B1"/>
                </a:solidFill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5247;p74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 defTabSz="685800">
                <a:buClrTx/>
              </a:pPr>
              <a:endParaRPr sz="1050" kern="1200">
                <a:solidFill>
                  <a:srgbClr val="00C3B1"/>
                </a:solidFill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5252;p74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 defTabSz="685800">
                <a:buClrTx/>
              </a:pPr>
              <a:endParaRPr sz="1050" kern="1200">
                <a:solidFill>
                  <a:srgbClr val="00C3B1"/>
                </a:solidFill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5248;p74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 defTabSz="685800">
                <a:buClrTx/>
              </a:pPr>
              <a:endParaRPr sz="1050" kern="120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5255;p74"/>
          <p:cNvGrpSpPr/>
          <p:nvPr/>
        </p:nvGrpSpPr>
        <p:grpSpPr>
          <a:xfrm>
            <a:off x="4792145" y="2148352"/>
            <a:ext cx="1256346" cy="235256"/>
            <a:chOff x="998425" y="1182125"/>
            <a:chExt cx="1065400" cy="199500"/>
          </a:xfrm>
        </p:grpSpPr>
        <p:sp>
          <p:nvSpPr>
            <p:cNvPr id="484" name="Google Shape;5256;p74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5" name="Google Shape;5257;p74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6" name="Google Shape;5258;p74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7" name="Google Shape;5259;p74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8" name="Google Shape;5260;p74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89" name="Google Shape;5261;p74"/>
          <p:cNvGrpSpPr/>
          <p:nvPr/>
        </p:nvGrpSpPr>
        <p:grpSpPr>
          <a:xfrm>
            <a:off x="4792145" y="2865327"/>
            <a:ext cx="1256347" cy="394009"/>
            <a:chOff x="5194708" y="3484366"/>
            <a:chExt cx="3148148" cy="987304"/>
          </a:xfrm>
        </p:grpSpPr>
        <p:grpSp>
          <p:nvGrpSpPr>
            <p:cNvPr id="490" name="Google Shape;5262;p74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503" name="Google Shape;5263;p74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04" name="Google Shape;5264;p74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05" name="Google Shape;5265;p74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91" name="Google Shape;5266;p74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500" name="Google Shape;5267;p74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01" name="Google Shape;5268;p74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02" name="Google Shape;5269;p74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92" name="Google Shape;5270;p74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497" name="Google Shape;5271;p74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98" name="Google Shape;5272;p74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99" name="Google Shape;5273;p74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493" name="Google Shape;5274;p74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494" name="Google Shape;5275;p74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95" name="Google Shape;5276;p74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96" name="Google Shape;5277;p74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506" name="Google Shape;5278;p74"/>
          <p:cNvGrpSpPr/>
          <p:nvPr/>
        </p:nvGrpSpPr>
        <p:grpSpPr>
          <a:xfrm>
            <a:off x="7367408" y="1849743"/>
            <a:ext cx="1184285" cy="391673"/>
            <a:chOff x="6853641" y="2534077"/>
            <a:chExt cx="1515545" cy="501229"/>
          </a:xfrm>
        </p:grpSpPr>
        <p:grpSp>
          <p:nvGrpSpPr>
            <p:cNvPr id="507" name="Google Shape;5279;p74"/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</p:grpSpPr>
          <p:sp>
            <p:nvSpPr>
              <p:cNvPr id="513" name="Google Shape;5280;p74"/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14" name="Google Shape;5281;p74"/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15" name="Google Shape;5282;p74"/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16" name="Google Shape;5283;p74"/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17" name="Google Shape;5284;p74"/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508" name="Google Shape;5285;p74"/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9" name="Google Shape;5286;p74"/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0" name="Google Shape;5287;p74"/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1" name="Google Shape;5288;p74"/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2" name="Google Shape;5289;p74"/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18" name="Google Shape;5290;p74"/>
          <p:cNvGrpSpPr/>
          <p:nvPr/>
        </p:nvGrpSpPr>
        <p:grpSpPr>
          <a:xfrm>
            <a:off x="4813577" y="2506023"/>
            <a:ext cx="1213482" cy="259962"/>
            <a:chOff x="1808063" y="4294338"/>
            <a:chExt cx="3370782" cy="721817"/>
          </a:xfrm>
        </p:grpSpPr>
        <p:sp>
          <p:nvSpPr>
            <p:cNvPr id="519" name="Google Shape;5291;p74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0" name="Google Shape;5292;p74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1" name="Google Shape;5293;p74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2" name="Google Shape;5294;p74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3" name="Google Shape;5295;p74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4" name="Google Shape;5296;p74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5" name="Google Shape;5297;p74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6" name="Google Shape;5298;p74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7" name="Google Shape;5299;p74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8" name="Google Shape;5300;p74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29" name="Google Shape;5301;p74"/>
          <p:cNvGrpSpPr/>
          <p:nvPr/>
        </p:nvGrpSpPr>
        <p:grpSpPr>
          <a:xfrm>
            <a:off x="6183075" y="3006087"/>
            <a:ext cx="1062800" cy="262954"/>
            <a:chOff x="4234950" y="2101012"/>
            <a:chExt cx="4219974" cy="1044090"/>
          </a:xfrm>
        </p:grpSpPr>
        <p:sp>
          <p:nvSpPr>
            <p:cNvPr id="530" name="Google Shape;5302;p74"/>
            <p:cNvSpPr/>
            <p:nvPr/>
          </p:nvSpPr>
          <p:spPr>
            <a:xfrm rot="10800000">
              <a:off x="7528544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1" name="Google Shape;5303;p74"/>
            <p:cNvSpPr/>
            <p:nvPr/>
          </p:nvSpPr>
          <p:spPr>
            <a:xfrm rot="10800000">
              <a:off x="6487595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2" name="Google Shape;5304;p74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3" name="Google Shape;5305;p74"/>
            <p:cNvSpPr/>
            <p:nvPr/>
          </p:nvSpPr>
          <p:spPr>
            <a:xfrm rot="10800000">
              <a:off x="4374848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4" name="Google Shape;5306;p74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5" name="Google Shape;5307;p74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w="20850" cap="rnd" cmpd="sng">
              <a:solidFill>
                <a:srgbClr val="5F7D9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6" name="Google Shape;5308;p74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869FB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7" name="Google Shape;5309;p74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w="20850" cap="rnd" cmpd="sng">
              <a:solidFill>
                <a:srgbClr val="BAC8D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8" name="Google Shape;5310;p74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9" name="Google Shape;5311;p74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0" name="Google Shape;5312;p74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1" name="Google Shape;5313;p74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2" name="Google Shape;5314;p74"/>
            <p:cNvSpPr/>
            <p:nvPr/>
          </p:nvSpPr>
          <p:spPr>
            <a:xfrm rot="10800000">
              <a:off x="7541197" y="2231460"/>
              <a:ext cx="801483" cy="800617"/>
            </a:xfrm>
            <a:custGeom>
              <a:avLst/>
              <a:gdLst/>
              <a:ahLst/>
              <a:cxnLst/>
              <a:rect l="l" t="t" r="r" b="b"/>
              <a:pathLst>
                <a:path w="33825" h="33792" extrusionOk="0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3" name="Google Shape;5315;p74"/>
            <p:cNvSpPr/>
            <p:nvPr/>
          </p:nvSpPr>
          <p:spPr>
            <a:xfrm rot="10800000">
              <a:off x="6488377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4" name="Google Shape;5316;p74"/>
            <p:cNvSpPr/>
            <p:nvPr/>
          </p:nvSpPr>
          <p:spPr>
            <a:xfrm rot="10800000">
              <a:off x="5434776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5" name="Google Shape;5317;p74"/>
            <p:cNvSpPr/>
            <p:nvPr/>
          </p:nvSpPr>
          <p:spPr>
            <a:xfrm rot="10800000">
              <a:off x="4381980" y="2231460"/>
              <a:ext cx="800678" cy="800617"/>
            </a:xfrm>
            <a:custGeom>
              <a:avLst/>
              <a:gdLst/>
              <a:ahLst/>
              <a:cxnLst/>
              <a:rect l="l" t="t" r="r" b="b"/>
              <a:pathLst>
                <a:path w="33791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46" name="Google Shape;5318;p74"/>
          <p:cNvGrpSpPr/>
          <p:nvPr/>
        </p:nvGrpSpPr>
        <p:grpSpPr>
          <a:xfrm>
            <a:off x="7364679" y="1499154"/>
            <a:ext cx="1189745" cy="278668"/>
            <a:chOff x="1247650" y="2075423"/>
            <a:chExt cx="6648477" cy="1557238"/>
          </a:xfrm>
        </p:grpSpPr>
        <p:sp>
          <p:nvSpPr>
            <p:cNvPr id="547" name="Google Shape;5319;p74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8" name="Google Shape;5320;p74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9" name="Google Shape;5321;p74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0" name="Google Shape;5322;p74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1" name="Google Shape;5323;p74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2" name="Google Shape;5324;p74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solidFill>
              <a:srgbClr val="191919"/>
            </a:solidFill>
            <a:ln w="19050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53" name="Google Shape;5325;p74"/>
          <p:cNvGrpSpPr/>
          <p:nvPr/>
        </p:nvGrpSpPr>
        <p:grpSpPr>
          <a:xfrm>
            <a:off x="6188131" y="864047"/>
            <a:ext cx="1061701" cy="1236400"/>
            <a:chOff x="1839112" y="2209163"/>
            <a:chExt cx="1918159" cy="2233784"/>
          </a:xfrm>
        </p:grpSpPr>
        <p:sp>
          <p:nvSpPr>
            <p:cNvPr id="554" name="Google Shape;5326;p74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5" name="Google Shape;5327;p74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6" name="Google Shape;5328;p74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cxnSp>
          <p:nvCxnSpPr>
            <p:cNvPr id="557" name="Google Shape;5329;p74"/>
            <p:cNvCxnSpPr>
              <a:stCxn id="554" idx="6"/>
              <a:endCxn id="555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330;p74"/>
            <p:cNvCxnSpPr>
              <a:stCxn id="555" idx="4"/>
              <a:endCxn id="561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332;p74"/>
            <p:cNvCxnSpPr>
              <a:stCxn id="561" idx="6"/>
              <a:endCxn id="556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333;p74"/>
            <p:cNvCxnSpPr>
              <a:stCxn id="556" idx="4"/>
              <a:endCxn id="562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61" name="Google Shape;5331;p74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2" name="Google Shape;5334;p74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3" name="Google Shape;5335;p74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cxnSp>
          <p:nvCxnSpPr>
            <p:cNvPr id="564" name="Google Shape;5336;p74"/>
            <p:cNvCxnSpPr>
              <a:endCxn id="563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5" name="Google Shape;5343;p74"/>
          <p:cNvGrpSpPr/>
          <p:nvPr/>
        </p:nvGrpSpPr>
        <p:grpSpPr>
          <a:xfrm>
            <a:off x="7581017" y="3462505"/>
            <a:ext cx="947199" cy="589056"/>
            <a:chOff x="548861" y="389676"/>
            <a:chExt cx="3843371" cy="2390163"/>
          </a:xfrm>
        </p:grpSpPr>
        <p:cxnSp>
          <p:nvCxnSpPr>
            <p:cNvPr id="566" name="Google Shape;5344;p74"/>
            <p:cNvCxnSpPr/>
            <p:nvPr/>
          </p:nvCxnSpPr>
          <p:spPr>
            <a:xfrm rot="10800000" flipH="1">
              <a:off x="3486925" y="1918250"/>
              <a:ext cx="742200" cy="690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345;p74"/>
            <p:cNvCxnSpPr/>
            <p:nvPr/>
          </p:nvCxnSpPr>
          <p:spPr>
            <a:xfrm rot="-5400000" flipH="1">
              <a:off x="3486925" y="577350"/>
              <a:ext cx="650100" cy="65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346;p74"/>
            <p:cNvCxnSpPr/>
            <p:nvPr/>
          </p:nvCxnSpPr>
          <p:spPr>
            <a:xfrm>
              <a:off x="2725450" y="576000"/>
              <a:ext cx="14106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347;p74"/>
            <p:cNvCxnSpPr/>
            <p:nvPr/>
          </p:nvCxnSpPr>
          <p:spPr>
            <a:xfrm rot="10800000" flipH="1">
              <a:off x="756500" y="577975"/>
              <a:ext cx="1705500" cy="1049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348;p74"/>
            <p:cNvCxnSpPr/>
            <p:nvPr/>
          </p:nvCxnSpPr>
          <p:spPr>
            <a:xfrm>
              <a:off x="760067" y="1625791"/>
              <a:ext cx="1689000" cy="974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1" name="Google Shape;5349;p74"/>
            <p:cNvSpPr/>
            <p:nvPr/>
          </p:nvSpPr>
          <p:spPr>
            <a:xfrm>
              <a:off x="548861" y="1338125"/>
              <a:ext cx="502050" cy="502875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cxnSp>
          <p:nvCxnSpPr>
            <p:cNvPr id="572" name="Google Shape;5350;p74"/>
            <p:cNvCxnSpPr/>
            <p:nvPr/>
          </p:nvCxnSpPr>
          <p:spPr>
            <a:xfrm>
              <a:off x="2725450" y="2609025"/>
              <a:ext cx="14160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3" name="Google Shape;5351;p74"/>
            <p:cNvSpPr/>
            <p:nvPr/>
          </p:nvSpPr>
          <p:spPr>
            <a:xfrm>
              <a:off x="4095707" y="1083398"/>
              <a:ext cx="289400" cy="268650"/>
            </a:xfrm>
            <a:custGeom>
              <a:avLst/>
              <a:gdLst/>
              <a:ahLst/>
              <a:cxnLst/>
              <a:rect l="l" t="t" r="r" b="b"/>
              <a:pathLst>
                <a:path w="11576" h="10746" extrusionOk="0">
                  <a:moveTo>
                    <a:pt x="5775" y="1"/>
                  </a:moveTo>
                  <a:cubicBezTo>
                    <a:pt x="3179" y="1"/>
                    <a:pt x="889" y="1860"/>
                    <a:pt x="468" y="4506"/>
                  </a:cubicBezTo>
                  <a:cubicBezTo>
                    <a:pt x="1" y="7441"/>
                    <a:pt x="2002" y="10210"/>
                    <a:pt x="4904" y="10677"/>
                  </a:cubicBezTo>
                  <a:cubicBezTo>
                    <a:pt x="5194" y="10723"/>
                    <a:pt x="5483" y="10745"/>
                    <a:pt x="5768" y="10745"/>
                  </a:cubicBezTo>
                  <a:cubicBezTo>
                    <a:pt x="8364" y="10745"/>
                    <a:pt x="10655" y="8886"/>
                    <a:pt x="11075" y="6240"/>
                  </a:cubicBezTo>
                  <a:cubicBezTo>
                    <a:pt x="11576" y="3305"/>
                    <a:pt x="9574" y="536"/>
                    <a:pt x="6639" y="69"/>
                  </a:cubicBezTo>
                  <a:cubicBezTo>
                    <a:pt x="6349" y="23"/>
                    <a:pt x="6060" y="1"/>
                    <a:pt x="5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4" name="Google Shape;5352;p74"/>
            <p:cNvSpPr/>
            <p:nvPr/>
          </p:nvSpPr>
          <p:spPr>
            <a:xfrm>
              <a:off x="2421967" y="389676"/>
              <a:ext cx="383625" cy="371825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5" name="Google Shape;5353;p74"/>
            <p:cNvSpPr/>
            <p:nvPr/>
          </p:nvSpPr>
          <p:spPr>
            <a:xfrm>
              <a:off x="4095707" y="426309"/>
              <a:ext cx="289400" cy="268850"/>
            </a:xfrm>
            <a:custGeom>
              <a:avLst/>
              <a:gdLst/>
              <a:ahLst/>
              <a:cxnLst/>
              <a:rect l="l" t="t" r="r" b="b"/>
              <a:pathLst>
                <a:path w="11576" h="10754" extrusionOk="0">
                  <a:moveTo>
                    <a:pt x="5736" y="0"/>
                  </a:moveTo>
                  <a:cubicBezTo>
                    <a:pt x="3156" y="0"/>
                    <a:pt x="887" y="1881"/>
                    <a:pt x="468" y="4513"/>
                  </a:cubicBezTo>
                  <a:cubicBezTo>
                    <a:pt x="1" y="7449"/>
                    <a:pt x="2002" y="10218"/>
                    <a:pt x="4904" y="10685"/>
                  </a:cubicBezTo>
                  <a:cubicBezTo>
                    <a:pt x="5194" y="10731"/>
                    <a:pt x="5483" y="10753"/>
                    <a:pt x="5768" y="10753"/>
                  </a:cubicBezTo>
                  <a:cubicBezTo>
                    <a:pt x="8364" y="10753"/>
                    <a:pt x="10655" y="8893"/>
                    <a:pt x="11075" y="6248"/>
                  </a:cubicBezTo>
                  <a:cubicBezTo>
                    <a:pt x="11576" y="3313"/>
                    <a:pt x="9574" y="544"/>
                    <a:pt x="6639" y="77"/>
                  </a:cubicBezTo>
                  <a:cubicBezTo>
                    <a:pt x="6335" y="25"/>
                    <a:pt x="6034" y="0"/>
                    <a:pt x="57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6" name="Google Shape;5354;p74"/>
            <p:cNvSpPr/>
            <p:nvPr/>
          </p:nvSpPr>
          <p:spPr>
            <a:xfrm>
              <a:off x="4102832" y="2474633"/>
              <a:ext cx="289400" cy="269425"/>
            </a:xfrm>
            <a:custGeom>
              <a:avLst/>
              <a:gdLst/>
              <a:ahLst/>
              <a:cxnLst/>
              <a:rect l="l" t="t" r="r" b="b"/>
              <a:pathLst>
                <a:path w="11576" h="10777" extrusionOk="0">
                  <a:moveTo>
                    <a:pt x="5787" y="0"/>
                  </a:moveTo>
                  <a:cubicBezTo>
                    <a:pt x="3185" y="0"/>
                    <a:pt x="889" y="1889"/>
                    <a:pt x="468" y="4538"/>
                  </a:cubicBezTo>
                  <a:cubicBezTo>
                    <a:pt x="1" y="7473"/>
                    <a:pt x="2002" y="10208"/>
                    <a:pt x="4938" y="10709"/>
                  </a:cubicBezTo>
                  <a:cubicBezTo>
                    <a:pt x="5221" y="10754"/>
                    <a:pt x="5503" y="10776"/>
                    <a:pt x="5781" y="10776"/>
                  </a:cubicBezTo>
                  <a:cubicBezTo>
                    <a:pt x="8358" y="10776"/>
                    <a:pt x="10654" y="8888"/>
                    <a:pt x="11075" y="6239"/>
                  </a:cubicBezTo>
                  <a:cubicBezTo>
                    <a:pt x="11576" y="3303"/>
                    <a:pt x="9574" y="535"/>
                    <a:pt x="6639" y="68"/>
                  </a:cubicBezTo>
                  <a:cubicBezTo>
                    <a:pt x="6352" y="22"/>
                    <a:pt x="6068" y="0"/>
                    <a:pt x="57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7" name="Google Shape;5355;p74"/>
            <p:cNvSpPr/>
            <p:nvPr/>
          </p:nvSpPr>
          <p:spPr>
            <a:xfrm>
              <a:off x="4095707" y="1772738"/>
              <a:ext cx="289400" cy="268825"/>
            </a:xfrm>
            <a:custGeom>
              <a:avLst/>
              <a:gdLst/>
              <a:ahLst/>
              <a:cxnLst/>
              <a:rect l="l" t="t" r="r" b="b"/>
              <a:pathLst>
                <a:path w="11576" h="10753" extrusionOk="0">
                  <a:moveTo>
                    <a:pt x="5786" y="1"/>
                  </a:moveTo>
                  <a:cubicBezTo>
                    <a:pt x="3185" y="1"/>
                    <a:pt x="889" y="1886"/>
                    <a:pt x="468" y="4505"/>
                  </a:cubicBezTo>
                  <a:cubicBezTo>
                    <a:pt x="1" y="7440"/>
                    <a:pt x="2002" y="10209"/>
                    <a:pt x="4904" y="10676"/>
                  </a:cubicBezTo>
                  <a:cubicBezTo>
                    <a:pt x="5208" y="10728"/>
                    <a:pt x="5509" y="10753"/>
                    <a:pt x="5807" y="10753"/>
                  </a:cubicBezTo>
                  <a:cubicBezTo>
                    <a:pt x="8387" y="10753"/>
                    <a:pt x="10657" y="8872"/>
                    <a:pt x="11075" y="6240"/>
                  </a:cubicBezTo>
                  <a:cubicBezTo>
                    <a:pt x="11576" y="3304"/>
                    <a:pt x="9574" y="535"/>
                    <a:pt x="6639" y="68"/>
                  </a:cubicBezTo>
                  <a:cubicBezTo>
                    <a:pt x="6352" y="23"/>
                    <a:pt x="6067" y="1"/>
                    <a:pt x="57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8" name="Google Shape;5356;p74"/>
            <p:cNvSpPr/>
            <p:nvPr/>
          </p:nvSpPr>
          <p:spPr>
            <a:xfrm>
              <a:off x="2422792" y="2408015"/>
              <a:ext cx="383650" cy="371825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79" name="Google Shape;5357;p74"/>
          <p:cNvGrpSpPr/>
          <p:nvPr/>
        </p:nvGrpSpPr>
        <p:grpSpPr>
          <a:xfrm>
            <a:off x="5353915" y="3527007"/>
            <a:ext cx="1059041" cy="475172"/>
            <a:chOff x="1187400" y="2529299"/>
            <a:chExt cx="6769193" cy="2241903"/>
          </a:xfrm>
        </p:grpSpPr>
        <p:sp>
          <p:nvSpPr>
            <p:cNvPr id="580" name="Google Shape;5358;p74"/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1" name="Google Shape;5359;p74"/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2" name="Google Shape;5360;p74"/>
            <p:cNvSpPr/>
            <p:nvPr/>
          </p:nvSpPr>
          <p:spPr>
            <a:xfrm>
              <a:off x="2032647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3" name="Google Shape;5361;p74"/>
            <p:cNvSpPr/>
            <p:nvPr/>
          </p:nvSpPr>
          <p:spPr>
            <a:xfrm>
              <a:off x="11874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4" name="Google Shape;5362;p74"/>
            <p:cNvSpPr/>
            <p:nvPr/>
          </p:nvSpPr>
          <p:spPr>
            <a:xfrm>
              <a:off x="28778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5" name="Google Shape;5363;p74"/>
            <p:cNvSpPr/>
            <p:nvPr/>
          </p:nvSpPr>
          <p:spPr>
            <a:xfrm>
              <a:off x="47280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6" name="Google Shape;5364;p74"/>
            <p:cNvSpPr/>
            <p:nvPr/>
          </p:nvSpPr>
          <p:spPr>
            <a:xfrm>
              <a:off x="64184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587" name="Google Shape;5365;p74"/>
            <p:cNvCxnSpPr>
              <a:stCxn id="580" idx="2"/>
              <a:endCxn id="581" idx="0"/>
            </p:cNvCxnSpPr>
            <p:nvPr/>
          </p:nvCxnSpPr>
          <p:spPr>
            <a:xfrm rot="-5400000" flipH="1">
              <a:off x="5228543" y="2315249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8" name="Google Shape;5366;p74"/>
            <p:cNvCxnSpPr>
              <a:stCxn id="582" idx="0"/>
              <a:endCxn id="580" idx="2"/>
            </p:cNvCxnSpPr>
            <p:nvPr/>
          </p:nvCxnSpPr>
          <p:spPr>
            <a:xfrm rot="-5400000">
              <a:off x="3458247" y="2315250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9" name="Google Shape;5367;p74"/>
            <p:cNvCxnSpPr>
              <a:stCxn id="582" idx="2"/>
              <a:endCxn id="584" idx="0"/>
            </p:cNvCxnSpPr>
            <p:nvPr/>
          </p:nvCxnSpPr>
          <p:spPr>
            <a:xfrm rot="-5400000" flipH="1">
              <a:off x="2995647" y="3677550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0" name="Google Shape;5368;p74"/>
            <p:cNvCxnSpPr>
              <a:stCxn id="583" idx="0"/>
              <a:endCxn id="582" idx="2"/>
            </p:cNvCxnSpPr>
            <p:nvPr/>
          </p:nvCxnSpPr>
          <p:spPr>
            <a:xfrm rot="-5400000">
              <a:off x="21504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1" name="Google Shape;5369;p74"/>
            <p:cNvCxnSpPr>
              <a:stCxn id="581" idx="2"/>
              <a:endCxn id="586" idx="0"/>
            </p:cNvCxnSpPr>
            <p:nvPr/>
          </p:nvCxnSpPr>
          <p:spPr>
            <a:xfrm rot="-5400000" flipH="1">
              <a:off x="6536390" y="3677400"/>
              <a:ext cx="457200" cy="8454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2" name="Google Shape;5370;p74"/>
            <p:cNvCxnSpPr>
              <a:stCxn id="585" idx="0"/>
              <a:endCxn id="581" idx="2"/>
            </p:cNvCxnSpPr>
            <p:nvPr/>
          </p:nvCxnSpPr>
          <p:spPr>
            <a:xfrm rot="-5400000">
              <a:off x="56910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93" name="Google Shape;5371;p74"/>
          <p:cNvGrpSpPr/>
          <p:nvPr/>
        </p:nvGrpSpPr>
        <p:grpSpPr>
          <a:xfrm>
            <a:off x="7367416" y="2313338"/>
            <a:ext cx="1184276" cy="405655"/>
            <a:chOff x="6895650" y="3126697"/>
            <a:chExt cx="1436662" cy="492105"/>
          </a:xfrm>
        </p:grpSpPr>
        <p:sp>
          <p:nvSpPr>
            <p:cNvPr id="594" name="Google Shape;5372;p74"/>
            <p:cNvSpPr/>
            <p:nvPr/>
          </p:nvSpPr>
          <p:spPr>
            <a:xfrm>
              <a:off x="715182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5" name="Google Shape;5373;p74"/>
            <p:cNvSpPr/>
            <p:nvPr/>
          </p:nvSpPr>
          <p:spPr>
            <a:xfrm>
              <a:off x="766416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6" name="Google Shape;5374;p74"/>
            <p:cNvSpPr/>
            <p:nvPr/>
          </p:nvSpPr>
          <p:spPr>
            <a:xfrm>
              <a:off x="6895650" y="3127761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7" name="Google Shape;5375;p74"/>
            <p:cNvSpPr/>
            <p:nvPr/>
          </p:nvSpPr>
          <p:spPr>
            <a:xfrm>
              <a:off x="7399482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8" name="Google Shape;5376;p74"/>
            <p:cNvSpPr/>
            <p:nvPr/>
          </p:nvSpPr>
          <p:spPr>
            <a:xfrm>
              <a:off x="7911823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599" name="Google Shape;5377;p74"/>
            <p:cNvGrpSpPr/>
            <p:nvPr/>
          </p:nvGrpSpPr>
          <p:grpSpPr>
            <a:xfrm>
              <a:off x="6995957" y="3335810"/>
              <a:ext cx="1230393" cy="71754"/>
              <a:chOff x="6995957" y="3287964"/>
              <a:chExt cx="1230393" cy="71754"/>
            </a:xfrm>
          </p:grpSpPr>
          <p:sp>
            <p:nvSpPr>
              <p:cNvPr id="600" name="Google Shape;5378;p74"/>
              <p:cNvSpPr/>
              <p:nvPr/>
            </p:nvSpPr>
            <p:spPr>
              <a:xfrm>
                <a:off x="800673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1" y="647"/>
                    </a:moveTo>
                    <a:cubicBezTo>
                      <a:pt x="3723" y="647"/>
                      <a:pt x="3935" y="820"/>
                      <a:pt x="3936" y="1080"/>
                    </a:cubicBezTo>
                    <a:cubicBezTo>
                      <a:pt x="3936" y="1318"/>
                      <a:pt x="3743" y="1512"/>
                      <a:pt x="3504" y="1512"/>
                    </a:cubicBezTo>
                    <a:cubicBezTo>
                      <a:pt x="3118" y="1512"/>
                      <a:pt x="2924" y="1048"/>
                      <a:pt x="3198" y="775"/>
                    </a:cubicBezTo>
                    <a:cubicBezTo>
                      <a:pt x="3286" y="687"/>
                      <a:pt x="3395" y="647"/>
                      <a:pt x="3501" y="647"/>
                    </a:cubicBezTo>
                    <a:close/>
                    <a:moveTo>
                      <a:pt x="3504" y="0"/>
                    </a:moveTo>
                    <a:cubicBezTo>
                      <a:pt x="3051" y="0"/>
                      <a:pt x="2646" y="282"/>
                      <a:pt x="2490" y="708"/>
                    </a:cubicBezTo>
                    <a:lnTo>
                      <a:pt x="357" y="708"/>
                    </a:lnTo>
                    <a:cubicBezTo>
                      <a:pt x="160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60" y="1486"/>
                      <a:pt x="357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2" y="2159"/>
                    </a:cubicBezTo>
                    <a:cubicBezTo>
                      <a:pt x="3943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7" y="1336"/>
                      <a:pt x="6607" y="1150"/>
                    </a:cubicBezTo>
                    <a:lnTo>
                      <a:pt x="6607" y="1044"/>
                    </a:lnTo>
                    <a:cubicBezTo>
                      <a:pt x="6607" y="859"/>
                      <a:pt x="6457" y="710"/>
                      <a:pt x="6271" y="708"/>
                    </a:cubicBezTo>
                    <a:lnTo>
                      <a:pt x="4518" y="708"/>
                    </a:lnTo>
                    <a:cubicBezTo>
                      <a:pt x="4362" y="282"/>
                      <a:pt x="3957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01" name="Google Shape;5379;p74"/>
              <p:cNvSpPr/>
              <p:nvPr/>
            </p:nvSpPr>
            <p:spPr>
              <a:xfrm>
                <a:off x="7756540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1" y="1512"/>
                      <a:pt x="3503" y="1512"/>
                    </a:cubicBezTo>
                    <a:cubicBezTo>
                      <a:pt x="3117" y="1512"/>
                      <a:pt x="2925" y="1048"/>
                      <a:pt x="3197" y="775"/>
                    </a:cubicBezTo>
                    <a:cubicBezTo>
                      <a:pt x="3285" y="687"/>
                      <a:pt x="3393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49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1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6" y="859"/>
                      <a:pt x="6455" y="708"/>
                      <a:pt x="6270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02" name="Google Shape;5380;p74"/>
              <p:cNvSpPr/>
              <p:nvPr/>
            </p:nvSpPr>
            <p:spPr>
              <a:xfrm>
                <a:off x="749644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4" y="1512"/>
                    </a:cubicBezTo>
                    <a:cubicBezTo>
                      <a:pt x="3119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4" y="0"/>
                    </a:moveTo>
                    <a:cubicBezTo>
                      <a:pt x="3050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9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1" y="282"/>
                      <a:pt x="3958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03" name="Google Shape;5381;p74"/>
              <p:cNvSpPr/>
              <p:nvPr/>
            </p:nvSpPr>
            <p:spPr>
              <a:xfrm>
                <a:off x="72437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3" y="1512"/>
                    </a:cubicBezTo>
                    <a:cubicBezTo>
                      <a:pt x="3118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50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1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04" name="Google Shape;5382;p74"/>
              <p:cNvSpPr/>
              <p:nvPr/>
            </p:nvSpPr>
            <p:spPr>
              <a:xfrm>
                <a:off x="69959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2" y="647"/>
                    </a:moveTo>
                    <a:cubicBezTo>
                      <a:pt x="3724" y="647"/>
                      <a:pt x="3937" y="820"/>
                      <a:pt x="3937" y="1080"/>
                    </a:cubicBezTo>
                    <a:cubicBezTo>
                      <a:pt x="3937" y="1318"/>
                      <a:pt x="3743" y="1512"/>
                      <a:pt x="3505" y="1512"/>
                    </a:cubicBezTo>
                    <a:cubicBezTo>
                      <a:pt x="3119" y="1512"/>
                      <a:pt x="2926" y="1048"/>
                      <a:pt x="3199" y="775"/>
                    </a:cubicBezTo>
                    <a:cubicBezTo>
                      <a:pt x="3287" y="687"/>
                      <a:pt x="3395" y="647"/>
                      <a:pt x="3502" y="647"/>
                    </a:cubicBezTo>
                    <a:close/>
                    <a:moveTo>
                      <a:pt x="3505" y="0"/>
                    </a:moveTo>
                    <a:cubicBezTo>
                      <a:pt x="3051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61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61" y="1486"/>
                      <a:pt x="358" y="1486"/>
                    </a:cubicBezTo>
                    <a:lnTo>
                      <a:pt x="2504" y="1486"/>
                    </a:lnTo>
                    <a:cubicBezTo>
                      <a:pt x="2669" y="1893"/>
                      <a:pt x="3064" y="2159"/>
                      <a:pt x="3505" y="2159"/>
                    </a:cubicBezTo>
                    <a:cubicBezTo>
                      <a:pt x="3943" y="2159"/>
                      <a:pt x="4339" y="1893"/>
                      <a:pt x="4505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3" y="282"/>
                      <a:pt x="3958" y="0"/>
                      <a:pt x="3505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605" name="Google Shape;5383;p74"/>
          <p:cNvGrpSpPr/>
          <p:nvPr/>
        </p:nvGrpSpPr>
        <p:grpSpPr>
          <a:xfrm>
            <a:off x="7366352" y="2790910"/>
            <a:ext cx="1186397" cy="487969"/>
            <a:chOff x="6777990" y="3710194"/>
            <a:chExt cx="1646915" cy="677382"/>
          </a:xfrm>
        </p:grpSpPr>
        <p:grpSp>
          <p:nvGrpSpPr>
            <p:cNvPr id="606" name="Google Shape;5384;p74"/>
            <p:cNvGrpSpPr/>
            <p:nvPr/>
          </p:nvGrpSpPr>
          <p:grpSpPr>
            <a:xfrm>
              <a:off x="6777990" y="3874492"/>
              <a:ext cx="411129" cy="513083"/>
              <a:chOff x="6777990" y="3874492"/>
              <a:chExt cx="411129" cy="513083"/>
            </a:xfrm>
          </p:grpSpPr>
          <p:cxnSp>
            <p:nvCxnSpPr>
              <p:cNvPr id="616" name="Google Shape;5385;p74"/>
              <p:cNvCxnSpPr/>
              <p:nvPr/>
            </p:nvCxnSpPr>
            <p:spPr>
              <a:xfrm>
                <a:off x="6977019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7" name="Google Shape;5386;p74"/>
              <p:cNvSpPr/>
              <p:nvPr/>
            </p:nvSpPr>
            <p:spPr>
              <a:xfrm>
                <a:off x="6777990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607" name="Google Shape;5387;p74"/>
            <p:cNvGrpSpPr/>
            <p:nvPr/>
          </p:nvGrpSpPr>
          <p:grpSpPr>
            <a:xfrm>
              <a:off x="7188425" y="3710194"/>
              <a:ext cx="411123" cy="520535"/>
              <a:chOff x="7188425" y="3710194"/>
              <a:chExt cx="411123" cy="520535"/>
            </a:xfrm>
          </p:grpSpPr>
          <p:cxnSp>
            <p:nvCxnSpPr>
              <p:cNvPr id="614" name="Google Shape;5388;p74"/>
              <p:cNvCxnSpPr/>
              <p:nvPr/>
            </p:nvCxnSpPr>
            <p:spPr>
              <a:xfrm rot="10800000">
                <a:off x="7393988" y="3710194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5" name="Google Shape;5389;p74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1" h="60023" extrusionOk="0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608" name="Google Shape;5390;p74"/>
            <p:cNvGrpSpPr/>
            <p:nvPr/>
          </p:nvGrpSpPr>
          <p:grpSpPr>
            <a:xfrm>
              <a:off x="7603341" y="3874492"/>
              <a:ext cx="411474" cy="513083"/>
              <a:chOff x="7603341" y="3874492"/>
              <a:chExt cx="411474" cy="513083"/>
            </a:xfrm>
          </p:grpSpPr>
          <p:cxnSp>
            <p:nvCxnSpPr>
              <p:cNvPr id="612" name="Google Shape;5391;p74"/>
              <p:cNvCxnSpPr/>
              <p:nvPr/>
            </p:nvCxnSpPr>
            <p:spPr>
              <a:xfrm>
                <a:off x="7809095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3" name="Google Shape;5392;p74"/>
              <p:cNvSpPr/>
              <p:nvPr/>
            </p:nvSpPr>
            <p:spPr>
              <a:xfrm>
                <a:off x="7603341" y="3874492"/>
                <a:ext cx="411474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330" h="60023" extrusionOk="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609" name="Google Shape;5393;p74"/>
            <p:cNvGrpSpPr/>
            <p:nvPr/>
          </p:nvGrpSpPr>
          <p:grpSpPr>
            <a:xfrm>
              <a:off x="8013776" y="3722847"/>
              <a:ext cx="411129" cy="507881"/>
              <a:chOff x="8013776" y="3722847"/>
              <a:chExt cx="411129" cy="507881"/>
            </a:xfrm>
          </p:grpSpPr>
          <p:cxnSp>
            <p:nvCxnSpPr>
              <p:cNvPr id="610" name="Google Shape;5394;p74"/>
              <p:cNvCxnSpPr/>
              <p:nvPr/>
            </p:nvCxnSpPr>
            <p:spPr>
              <a:xfrm rot="10800000">
                <a:off x="8219339" y="3722847"/>
                <a:ext cx="0" cy="16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1" name="Google Shape;5395;p74"/>
              <p:cNvSpPr/>
              <p:nvPr/>
            </p:nvSpPr>
            <p:spPr>
              <a:xfrm>
                <a:off x="8013776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618" name="Google Shape;5396;p74"/>
          <p:cNvGrpSpPr/>
          <p:nvPr/>
        </p:nvGrpSpPr>
        <p:grpSpPr>
          <a:xfrm>
            <a:off x="6180989" y="2170540"/>
            <a:ext cx="1066417" cy="765452"/>
            <a:chOff x="5190863" y="2824811"/>
            <a:chExt cx="1544860" cy="1108869"/>
          </a:xfrm>
        </p:grpSpPr>
        <p:grpSp>
          <p:nvGrpSpPr>
            <p:cNvPr id="619" name="Google Shape;5397;p74"/>
            <p:cNvGrpSpPr/>
            <p:nvPr/>
          </p:nvGrpSpPr>
          <p:grpSpPr>
            <a:xfrm>
              <a:off x="5938695" y="3176919"/>
              <a:ext cx="685761" cy="404739"/>
              <a:chOff x="5938695" y="3176919"/>
              <a:chExt cx="685761" cy="404739"/>
            </a:xfrm>
          </p:grpSpPr>
          <p:grpSp>
            <p:nvGrpSpPr>
              <p:cNvPr id="638" name="Google Shape;5398;p74"/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sp>
              <p:nvSpPr>
                <p:cNvPr id="640" name="Google Shape;5399;p74"/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641" name="Google Shape;5400;p74"/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639" name="Google Shape;5401;p74"/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620" name="Google Shape;5402;p74"/>
            <p:cNvGrpSpPr/>
            <p:nvPr/>
          </p:nvGrpSpPr>
          <p:grpSpPr>
            <a:xfrm>
              <a:off x="5305233" y="3176835"/>
              <a:ext cx="685971" cy="404655"/>
              <a:chOff x="5305233" y="3176835"/>
              <a:chExt cx="685971" cy="404655"/>
            </a:xfrm>
          </p:grpSpPr>
          <p:grpSp>
            <p:nvGrpSpPr>
              <p:cNvPr id="634" name="Google Shape;5403;p74"/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sp>
              <p:nvSpPr>
                <p:cNvPr id="636" name="Google Shape;5404;p74"/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637" name="Google Shape;5405;p74"/>
                <p:cNvSpPr/>
                <p:nvPr/>
              </p:nvSpPr>
              <p:spPr>
                <a:xfrm>
                  <a:off x="5305233" y="3285914"/>
                  <a:ext cx="367352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635" name="Google Shape;5406;p74"/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621" name="Google Shape;5407;p74"/>
            <p:cNvSpPr/>
            <p:nvPr/>
          </p:nvSpPr>
          <p:spPr>
            <a:xfrm>
              <a:off x="6103938" y="3114683"/>
              <a:ext cx="40933" cy="7549"/>
            </a:xfrm>
            <a:custGeom>
              <a:avLst/>
              <a:gdLst/>
              <a:ahLst/>
              <a:cxnLst/>
              <a:rect l="l" t="t" r="r" b="b"/>
              <a:pathLst>
                <a:path w="976" h="180" extrusionOk="0">
                  <a:moveTo>
                    <a:pt x="1" y="1"/>
                  </a:moveTo>
                  <a:lnTo>
                    <a:pt x="1" y="1"/>
                  </a:lnTo>
                  <a:cubicBezTo>
                    <a:pt x="279" y="119"/>
                    <a:pt x="578" y="179"/>
                    <a:pt x="881" y="179"/>
                  </a:cubicBezTo>
                  <a:cubicBezTo>
                    <a:pt x="881" y="179"/>
                    <a:pt x="881" y="179"/>
                    <a:pt x="881" y="179"/>
                  </a:cubicBezTo>
                  <a:lnTo>
                    <a:pt x="881" y="179"/>
                  </a:lnTo>
                  <a:cubicBezTo>
                    <a:pt x="882" y="179"/>
                    <a:pt x="882" y="179"/>
                    <a:pt x="882" y="179"/>
                  </a:cubicBezTo>
                  <a:cubicBezTo>
                    <a:pt x="913" y="179"/>
                    <a:pt x="945" y="178"/>
                    <a:pt x="975" y="176"/>
                  </a:cubicBezTo>
                  <a:lnTo>
                    <a:pt x="975" y="176"/>
                  </a:lnTo>
                  <a:cubicBezTo>
                    <a:pt x="943" y="178"/>
                    <a:pt x="913" y="179"/>
                    <a:pt x="881" y="179"/>
                  </a:cubicBezTo>
                  <a:lnTo>
                    <a:pt x="881" y="179"/>
                  </a:lnTo>
                  <a:cubicBezTo>
                    <a:pt x="579" y="179"/>
                    <a:pt x="279" y="119"/>
                    <a:pt x="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622" name="Google Shape;5408;p74"/>
            <p:cNvGrpSpPr/>
            <p:nvPr/>
          </p:nvGrpSpPr>
          <p:grpSpPr>
            <a:xfrm>
              <a:off x="5657361" y="2824811"/>
              <a:ext cx="1078361" cy="404655"/>
              <a:chOff x="5657361" y="2824811"/>
              <a:chExt cx="1078361" cy="404655"/>
            </a:xfrm>
          </p:grpSpPr>
          <p:grpSp>
            <p:nvGrpSpPr>
              <p:cNvPr id="628" name="Google Shape;5409;p74"/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630" name="Google Shape;5410;p74"/>
                <p:cNvGrpSpPr/>
                <p:nvPr/>
              </p:nvGrpSpPr>
              <p:grpSpPr>
                <a:xfrm>
                  <a:off x="5938485" y="2824811"/>
                  <a:ext cx="797237" cy="404655"/>
                  <a:chOff x="5938485" y="2824811"/>
                  <a:chExt cx="797237" cy="404655"/>
                </a:xfrm>
              </p:grpSpPr>
              <p:sp>
                <p:nvSpPr>
                  <p:cNvPr id="632" name="Google Shape;5411;p74"/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33" name="Google Shape;5412;p74"/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sp>
              <p:nvSpPr>
                <p:cNvPr id="631" name="Google Shape;5413;p74"/>
                <p:cNvSpPr/>
                <p:nvPr/>
              </p:nvSpPr>
              <p:spPr>
                <a:xfrm>
                  <a:off x="5657361" y="2934478"/>
                  <a:ext cx="367688" cy="18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629" name="Google Shape;5414;p74"/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623" name="Google Shape;5415;p74"/>
            <p:cNvGrpSpPr/>
            <p:nvPr/>
          </p:nvGrpSpPr>
          <p:grpSpPr>
            <a:xfrm>
              <a:off x="5190863" y="3528942"/>
              <a:ext cx="1078026" cy="404739"/>
              <a:chOff x="5190863" y="3528942"/>
              <a:chExt cx="1078026" cy="404739"/>
            </a:xfrm>
          </p:grpSpPr>
          <p:sp>
            <p:nvSpPr>
              <p:cNvPr id="624" name="Google Shape;5416;p74"/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625" name="Google Shape;5417;p74"/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626" name="Google Shape;5418;p74"/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627" name="Google Shape;5419;p74"/>
                <p:cNvSpPr/>
                <p:nvPr/>
              </p:nvSpPr>
              <p:spPr>
                <a:xfrm>
                  <a:off x="5905730" y="3637351"/>
                  <a:ext cx="363158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</p:grpSp>
      <p:grpSp>
        <p:nvGrpSpPr>
          <p:cNvPr id="642" name="Google Shape;5420;p74"/>
          <p:cNvGrpSpPr/>
          <p:nvPr/>
        </p:nvGrpSpPr>
        <p:grpSpPr>
          <a:xfrm>
            <a:off x="6649880" y="3442749"/>
            <a:ext cx="815039" cy="659615"/>
            <a:chOff x="803162" y="1474292"/>
            <a:chExt cx="1086719" cy="879487"/>
          </a:xfrm>
        </p:grpSpPr>
        <p:grpSp>
          <p:nvGrpSpPr>
            <p:cNvPr id="643" name="Google Shape;5421;p74"/>
            <p:cNvGrpSpPr/>
            <p:nvPr/>
          </p:nvGrpSpPr>
          <p:grpSpPr>
            <a:xfrm>
              <a:off x="803162" y="1625948"/>
              <a:ext cx="445856" cy="576579"/>
              <a:chOff x="803162" y="1625948"/>
              <a:chExt cx="445856" cy="576579"/>
            </a:xfrm>
          </p:grpSpPr>
          <p:sp>
            <p:nvSpPr>
              <p:cNvPr id="671" name="Google Shape;5422;p74"/>
              <p:cNvSpPr/>
              <p:nvPr/>
            </p:nvSpPr>
            <p:spPr>
              <a:xfrm>
                <a:off x="803162" y="1847356"/>
                <a:ext cx="133646" cy="13386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672" name="Google Shape;5423;p74"/>
              <p:cNvGrpSpPr/>
              <p:nvPr/>
            </p:nvGrpSpPr>
            <p:grpSpPr>
              <a:xfrm>
                <a:off x="1056023" y="1625948"/>
                <a:ext cx="192995" cy="576579"/>
                <a:chOff x="1056023" y="1625948"/>
                <a:chExt cx="192995" cy="576579"/>
              </a:xfrm>
            </p:grpSpPr>
            <p:sp>
              <p:nvSpPr>
                <p:cNvPr id="673" name="Google Shape;5424;p74"/>
                <p:cNvSpPr/>
                <p:nvPr/>
              </p:nvSpPr>
              <p:spPr>
                <a:xfrm>
                  <a:off x="1066902" y="1914079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40463"/>
                      </a:moveTo>
                      <a:cubicBezTo>
                        <a:pt x="19315" y="40463"/>
                        <a:pt x="14378" y="32724"/>
                        <a:pt x="12777" y="22150"/>
                      </a:cubicBezTo>
                      <a:lnTo>
                        <a:pt x="12810" y="22350"/>
                      </a:lnTo>
                      <a:cubicBezTo>
                        <a:pt x="10542" y="7606"/>
                        <a:pt x="6372" y="1"/>
                        <a:pt x="1" y="1"/>
                      </a:cubicBez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674" name="Google Shape;5425;p74"/>
                <p:cNvSpPr/>
                <p:nvPr/>
              </p:nvSpPr>
              <p:spPr>
                <a:xfrm>
                  <a:off x="1066902" y="1645136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0"/>
                      </a:moveTo>
                      <a:cubicBezTo>
                        <a:pt x="19315" y="0"/>
                        <a:pt x="14378" y="7706"/>
                        <a:pt x="12777" y="18313"/>
                      </a:cubicBezTo>
                      <a:lnTo>
                        <a:pt x="12810" y="18113"/>
                      </a:lnTo>
                      <a:cubicBezTo>
                        <a:pt x="10542" y="32857"/>
                        <a:pt x="6372" y="40462"/>
                        <a:pt x="1" y="40462"/>
                      </a:cubicBezTo>
                      <a:lnTo>
                        <a:pt x="1" y="40462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675" name="Google Shape;5426;p74"/>
                <p:cNvSpPr/>
                <p:nvPr/>
              </p:nvSpPr>
              <p:spPr>
                <a:xfrm>
                  <a:off x="1056023" y="1893872"/>
                  <a:ext cx="40644" cy="4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6105" extrusionOk="0">
                      <a:moveTo>
                        <a:pt x="3069" y="0"/>
                      </a:moveTo>
                      <a:cubicBezTo>
                        <a:pt x="1368" y="0"/>
                        <a:pt x="0" y="1368"/>
                        <a:pt x="0" y="3036"/>
                      </a:cubicBezTo>
                      <a:cubicBezTo>
                        <a:pt x="0" y="4737"/>
                        <a:pt x="1368" y="6105"/>
                        <a:pt x="3069" y="6105"/>
                      </a:cubicBezTo>
                      <a:cubicBezTo>
                        <a:pt x="4737" y="6105"/>
                        <a:pt x="6105" y="4737"/>
                        <a:pt x="6105" y="3036"/>
                      </a:cubicBezTo>
                      <a:cubicBezTo>
                        <a:pt x="6105" y="1368"/>
                        <a:pt x="4737" y="0"/>
                        <a:pt x="3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676" name="Google Shape;5427;p74"/>
                <p:cNvSpPr/>
                <p:nvPr/>
              </p:nvSpPr>
              <p:spPr>
                <a:xfrm>
                  <a:off x="1220365" y="2164199"/>
                  <a:ext cx="28654" cy="3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57" extrusionOk="0">
                      <a:moveTo>
                        <a:pt x="509" y="0"/>
                      </a:moveTo>
                      <a:cubicBezTo>
                        <a:pt x="247" y="0"/>
                        <a:pt x="1" y="203"/>
                        <a:pt x="1" y="493"/>
                      </a:cubicBezTo>
                      <a:lnTo>
                        <a:pt x="1" y="5263"/>
                      </a:lnTo>
                      <a:cubicBezTo>
                        <a:pt x="1" y="5554"/>
                        <a:pt x="229" y="5757"/>
                        <a:pt x="482" y="5757"/>
                      </a:cubicBezTo>
                      <a:cubicBezTo>
                        <a:pt x="577" y="5757"/>
                        <a:pt x="676" y="5728"/>
                        <a:pt x="768" y="5664"/>
                      </a:cubicBezTo>
                      <a:lnTo>
                        <a:pt x="4003" y="3395"/>
                      </a:lnTo>
                      <a:cubicBezTo>
                        <a:pt x="4304" y="3195"/>
                        <a:pt x="4304" y="2795"/>
                        <a:pt x="4037" y="2595"/>
                      </a:cubicBezTo>
                      <a:lnTo>
                        <a:pt x="801" y="93"/>
                      </a:lnTo>
                      <a:cubicBezTo>
                        <a:pt x="710" y="29"/>
                        <a:pt x="608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677" name="Google Shape;5428;p74"/>
                <p:cNvSpPr/>
                <p:nvPr/>
              </p:nvSpPr>
              <p:spPr>
                <a:xfrm>
                  <a:off x="1220365" y="1625948"/>
                  <a:ext cx="28654" cy="38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78" extrusionOk="0">
                      <a:moveTo>
                        <a:pt x="489" y="0"/>
                      </a:moveTo>
                      <a:cubicBezTo>
                        <a:pt x="234" y="0"/>
                        <a:pt x="1" y="207"/>
                        <a:pt x="1" y="514"/>
                      </a:cubicBezTo>
                      <a:lnTo>
                        <a:pt x="1" y="5284"/>
                      </a:lnTo>
                      <a:cubicBezTo>
                        <a:pt x="1" y="5574"/>
                        <a:pt x="229" y="5777"/>
                        <a:pt x="482" y="5777"/>
                      </a:cubicBezTo>
                      <a:cubicBezTo>
                        <a:pt x="577" y="5777"/>
                        <a:pt x="676" y="5748"/>
                        <a:pt x="768" y="5684"/>
                      </a:cubicBezTo>
                      <a:lnTo>
                        <a:pt x="4003" y="3382"/>
                      </a:lnTo>
                      <a:cubicBezTo>
                        <a:pt x="4304" y="3182"/>
                        <a:pt x="4304" y="2782"/>
                        <a:pt x="4037" y="2582"/>
                      </a:cubicBezTo>
                      <a:lnTo>
                        <a:pt x="801" y="113"/>
                      </a:lnTo>
                      <a:cubicBezTo>
                        <a:pt x="704" y="35"/>
                        <a:pt x="595" y="0"/>
                        <a:pt x="4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644" name="Google Shape;5429;p74"/>
            <p:cNvGrpSpPr/>
            <p:nvPr/>
          </p:nvGrpSpPr>
          <p:grpSpPr>
            <a:xfrm>
              <a:off x="1371406" y="1474292"/>
              <a:ext cx="518475" cy="879487"/>
              <a:chOff x="1398231" y="1474292"/>
              <a:chExt cx="518475" cy="879487"/>
            </a:xfrm>
          </p:grpSpPr>
          <p:grpSp>
            <p:nvGrpSpPr>
              <p:cNvPr id="645" name="Google Shape;5430;p74"/>
              <p:cNvGrpSpPr/>
              <p:nvPr/>
            </p:nvGrpSpPr>
            <p:grpSpPr>
              <a:xfrm>
                <a:off x="1398231" y="1474292"/>
                <a:ext cx="518475" cy="341643"/>
                <a:chOff x="1398231" y="1474292"/>
                <a:chExt cx="518475" cy="341643"/>
              </a:xfrm>
            </p:grpSpPr>
            <p:sp>
              <p:nvSpPr>
                <p:cNvPr id="659" name="Google Shape;5431;p74"/>
                <p:cNvSpPr/>
                <p:nvPr/>
              </p:nvSpPr>
              <p:spPr>
                <a:xfrm>
                  <a:off x="1398231" y="1595601"/>
                  <a:ext cx="102159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" h="14873" extrusionOk="0">
                      <a:moveTo>
                        <a:pt x="7692" y="1"/>
                      </a:moveTo>
                      <a:cubicBezTo>
                        <a:pt x="7531" y="1"/>
                        <a:pt x="7369" y="6"/>
                        <a:pt x="7206" y="16"/>
                      </a:cubicBezTo>
                      <a:cubicBezTo>
                        <a:pt x="3136" y="283"/>
                        <a:pt x="0" y="3786"/>
                        <a:pt x="267" y="7889"/>
                      </a:cubicBezTo>
                      <a:cubicBezTo>
                        <a:pt x="493" y="11846"/>
                        <a:pt x="3790" y="14873"/>
                        <a:pt x="7706" y="14873"/>
                      </a:cubicBezTo>
                      <a:cubicBezTo>
                        <a:pt x="7850" y="14873"/>
                        <a:pt x="7994" y="14869"/>
                        <a:pt x="8140" y="14860"/>
                      </a:cubicBezTo>
                      <a:cubicBezTo>
                        <a:pt x="12243" y="14594"/>
                        <a:pt x="15345" y="11058"/>
                        <a:pt x="15111" y="6988"/>
                      </a:cubicBezTo>
                      <a:cubicBezTo>
                        <a:pt x="14855" y="3048"/>
                        <a:pt x="11585" y="1"/>
                        <a:pt x="769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grpSp>
              <p:nvGrpSpPr>
                <p:cNvPr id="660" name="Google Shape;5432;p74"/>
                <p:cNvGrpSpPr/>
                <p:nvPr/>
              </p:nvGrpSpPr>
              <p:grpSpPr>
                <a:xfrm>
                  <a:off x="1616453" y="1474292"/>
                  <a:ext cx="300253" cy="341643"/>
                  <a:chOff x="1616453" y="1475379"/>
                  <a:chExt cx="300253" cy="341643"/>
                </a:xfrm>
              </p:grpSpPr>
              <p:sp>
                <p:nvSpPr>
                  <p:cNvPr id="661" name="Google Shape;5433;p74"/>
                  <p:cNvSpPr/>
                  <p:nvPr/>
                </p:nvSpPr>
                <p:spPr>
                  <a:xfrm>
                    <a:off x="1631387" y="1645136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62" name="Google Shape;5434;p74"/>
                  <p:cNvSpPr/>
                  <p:nvPr/>
                </p:nvSpPr>
                <p:spPr>
                  <a:xfrm>
                    <a:off x="1716447" y="1509882"/>
                    <a:ext cx="82400" cy="61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63" name="Google Shape;5435;p74"/>
                  <p:cNvSpPr/>
                  <p:nvPr/>
                </p:nvSpPr>
                <p:spPr>
                  <a:xfrm>
                    <a:off x="1716447" y="1719091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64" name="Google Shape;5436;p74"/>
                  <p:cNvSpPr/>
                  <p:nvPr/>
                </p:nvSpPr>
                <p:spPr>
                  <a:xfrm>
                    <a:off x="1631387" y="1570955"/>
                    <a:ext cx="85283" cy="74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65" name="Google Shape;5437;p74"/>
                  <p:cNvSpPr/>
                  <p:nvPr/>
                </p:nvSpPr>
                <p:spPr>
                  <a:xfrm>
                    <a:off x="1616453" y="1624776"/>
                    <a:ext cx="42868" cy="40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66" name="Google Shape;5438;p74"/>
                  <p:cNvSpPr/>
                  <p:nvPr/>
                </p:nvSpPr>
                <p:spPr>
                  <a:xfrm>
                    <a:off x="1784849" y="1760975"/>
                    <a:ext cx="28654" cy="3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67" name="Google Shape;5439;p74"/>
                  <p:cNvSpPr/>
                  <p:nvPr/>
                </p:nvSpPr>
                <p:spPr>
                  <a:xfrm>
                    <a:off x="1784849" y="1490834"/>
                    <a:ext cx="28654" cy="38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grpSp>
                <p:nvGrpSpPr>
                  <p:cNvPr id="668" name="Google Shape;5440;p74"/>
                  <p:cNvGrpSpPr/>
                  <p:nvPr/>
                </p:nvGrpSpPr>
                <p:grpSpPr>
                  <a:xfrm>
                    <a:off x="1839639" y="1475379"/>
                    <a:ext cx="77067" cy="341643"/>
                    <a:chOff x="1839639" y="1475379"/>
                    <a:chExt cx="77067" cy="341643"/>
                  </a:xfrm>
                </p:grpSpPr>
                <p:sp>
                  <p:nvSpPr>
                    <p:cNvPr id="669" name="Google Shape;5441;p74"/>
                    <p:cNvSpPr/>
                    <p:nvPr/>
                  </p:nvSpPr>
                  <p:spPr>
                    <a:xfrm>
                      <a:off x="1839639" y="1745481"/>
                      <a:ext cx="77067" cy="715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46" extrusionOk="0">
                          <a:moveTo>
                            <a:pt x="5775" y="1"/>
                          </a:moveTo>
                          <a:cubicBezTo>
                            <a:pt x="3179" y="1"/>
                            <a:pt x="889" y="1860"/>
                            <a:pt x="468" y="4506"/>
                          </a:cubicBezTo>
                          <a:cubicBezTo>
                            <a:pt x="1" y="7441"/>
                            <a:pt x="2002" y="10210"/>
                            <a:pt x="4904" y="10677"/>
                          </a:cubicBezTo>
                          <a:cubicBezTo>
                            <a:pt x="5194" y="10723"/>
                            <a:pt x="5483" y="10745"/>
                            <a:pt x="5768" y="10745"/>
                          </a:cubicBezTo>
                          <a:cubicBezTo>
                            <a:pt x="8364" y="10745"/>
                            <a:pt x="10655" y="8886"/>
                            <a:pt x="11075" y="6240"/>
                          </a:cubicBezTo>
                          <a:cubicBezTo>
                            <a:pt x="11576" y="3305"/>
                            <a:pt x="9574" y="536"/>
                            <a:pt x="6639" y="69"/>
                          </a:cubicBezTo>
                          <a:cubicBezTo>
                            <a:pt x="6349" y="23"/>
                            <a:pt x="6060" y="1"/>
                            <a:pt x="5775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670" name="Google Shape;5442;p74"/>
                    <p:cNvSpPr/>
                    <p:nvPr/>
                  </p:nvSpPr>
                  <p:spPr>
                    <a:xfrm>
                      <a:off x="1839639" y="1475379"/>
                      <a:ext cx="77067" cy="715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4" extrusionOk="0">
                          <a:moveTo>
                            <a:pt x="5736" y="0"/>
                          </a:moveTo>
                          <a:cubicBezTo>
                            <a:pt x="3156" y="0"/>
                            <a:pt x="887" y="1881"/>
                            <a:pt x="468" y="4513"/>
                          </a:cubicBezTo>
                          <a:cubicBezTo>
                            <a:pt x="1" y="7449"/>
                            <a:pt x="2002" y="10218"/>
                            <a:pt x="4904" y="10685"/>
                          </a:cubicBezTo>
                          <a:cubicBezTo>
                            <a:pt x="5194" y="10731"/>
                            <a:pt x="5483" y="10753"/>
                            <a:pt x="5768" y="10753"/>
                          </a:cubicBezTo>
                          <a:cubicBezTo>
                            <a:pt x="8364" y="10753"/>
                            <a:pt x="10655" y="8893"/>
                            <a:pt x="11075" y="6248"/>
                          </a:cubicBezTo>
                          <a:cubicBezTo>
                            <a:pt x="11576" y="3313"/>
                            <a:pt x="9574" y="544"/>
                            <a:pt x="6639" y="77"/>
                          </a:cubicBezTo>
                          <a:cubicBezTo>
                            <a:pt x="6335" y="25"/>
                            <a:pt x="6034" y="0"/>
                            <a:pt x="5736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646" name="Google Shape;5443;p74"/>
              <p:cNvGrpSpPr/>
              <p:nvPr/>
            </p:nvGrpSpPr>
            <p:grpSpPr>
              <a:xfrm>
                <a:off x="1398451" y="2012951"/>
                <a:ext cx="518255" cy="340828"/>
                <a:chOff x="1398451" y="2012951"/>
                <a:chExt cx="518255" cy="340828"/>
              </a:xfrm>
            </p:grpSpPr>
            <p:sp>
              <p:nvSpPr>
                <p:cNvPr id="647" name="Google Shape;5444;p74"/>
                <p:cNvSpPr/>
                <p:nvPr/>
              </p:nvSpPr>
              <p:spPr>
                <a:xfrm>
                  <a:off x="1398451" y="2133928"/>
                  <a:ext cx="102166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6" h="14873" extrusionOk="0">
                      <a:moveTo>
                        <a:pt x="7697" y="0"/>
                      </a:moveTo>
                      <a:cubicBezTo>
                        <a:pt x="7535" y="0"/>
                        <a:pt x="7371" y="5"/>
                        <a:pt x="7206" y="16"/>
                      </a:cubicBezTo>
                      <a:cubicBezTo>
                        <a:pt x="3103" y="250"/>
                        <a:pt x="1" y="3785"/>
                        <a:pt x="268" y="7888"/>
                      </a:cubicBezTo>
                      <a:cubicBezTo>
                        <a:pt x="493" y="11846"/>
                        <a:pt x="3790" y="14872"/>
                        <a:pt x="7706" y="14872"/>
                      </a:cubicBezTo>
                      <a:cubicBezTo>
                        <a:pt x="7850" y="14872"/>
                        <a:pt x="7994" y="14868"/>
                        <a:pt x="8140" y="14860"/>
                      </a:cubicBezTo>
                      <a:cubicBezTo>
                        <a:pt x="12243" y="14593"/>
                        <a:pt x="15345" y="11057"/>
                        <a:pt x="15112" y="6954"/>
                      </a:cubicBezTo>
                      <a:cubicBezTo>
                        <a:pt x="14855" y="3016"/>
                        <a:pt x="11588" y="0"/>
                        <a:pt x="76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grpSp>
              <p:nvGrpSpPr>
                <p:cNvPr id="648" name="Google Shape;5445;p74"/>
                <p:cNvGrpSpPr/>
                <p:nvPr/>
              </p:nvGrpSpPr>
              <p:grpSpPr>
                <a:xfrm>
                  <a:off x="1616453" y="2012951"/>
                  <a:ext cx="300253" cy="340828"/>
                  <a:chOff x="1616453" y="2013538"/>
                  <a:chExt cx="300253" cy="340828"/>
                </a:xfrm>
              </p:grpSpPr>
              <p:sp>
                <p:nvSpPr>
                  <p:cNvPr id="649" name="Google Shape;5446;p74"/>
                  <p:cNvSpPr/>
                  <p:nvPr/>
                </p:nvSpPr>
                <p:spPr>
                  <a:xfrm>
                    <a:off x="1631387" y="2183474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50" name="Google Shape;5447;p74"/>
                  <p:cNvSpPr/>
                  <p:nvPr/>
                </p:nvSpPr>
                <p:spPr>
                  <a:xfrm>
                    <a:off x="1716447" y="2048220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51" name="Google Shape;5448;p74"/>
                  <p:cNvSpPr/>
                  <p:nvPr/>
                </p:nvSpPr>
                <p:spPr>
                  <a:xfrm>
                    <a:off x="1716447" y="2257422"/>
                    <a:ext cx="82400" cy="61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52" name="Google Shape;5449;p74"/>
                  <p:cNvSpPr/>
                  <p:nvPr/>
                </p:nvSpPr>
                <p:spPr>
                  <a:xfrm>
                    <a:off x="1631387" y="2109073"/>
                    <a:ext cx="85283" cy="74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53" name="Google Shape;5450;p74"/>
                  <p:cNvSpPr/>
                  <p:nvPr/>
                </p:nvSpPr>
                <p:spPr>
                  <a:xfrm>
                    <a:off x="1616453" y="2163114"/>
                    <a:ext cx="42868" cy="40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54" name="Google Shape;5451;p74"/>
                  <p:cNvSpPr/>
                  <p:nvPr/>
                </p:nvSpPr>
                <p:spPr>
                  <a:xfrm>
                    <a:off x="1784849" y="2299227"/>
                    <a:ext cx="28654" cy="38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55" name="Google Shape;5452;p74"/>
                  <p:cNvSpPr/>
                  <p:nvPr/>
                </p:nvSpPr>
                <p:spPr>
                  <a:xfrm>
                    <a:off x="1784849" y="2028946"/>
                    <a:ext cx="28654" cy="38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grpSp>
                <p:nvGrpSpPr>
                  <p:cNvPr id="656" name="Google Shape;5453;p74"/>
                  <p:cNvGrpSpPr/>
                  <p:nvPr/>
                </p:nvGrpSpPr>
                <p:grpSpPr>
                  <a:xfrm>
                    <a:off x="1839639" y="2013538"/>
                    <a:ext cx="77067" cy="340828"/>
                    <a:chOff x="1839639" y="2013538"/>
                    <a:chExt cx="77067" cy="340828"/>
                  </a:xfrm>
                </p:grpSpPr>
                <p:sp>
                  <p:nvSpPr>
                    <p:cNvPr id="657" name="Google Shape;5454;p74"/>
                    <p:cNvSpPr/>
                    <p:nvPr/>
                  </p:nvSpPr>
                  <p:spPr>
                    <a:xfrm>
                      <a:off x="1839639" y="2282618"/>
                      <a:ext cx="77067" cy="717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77" extrusionOk="0">
                          <a:moveTo>
                            <a:pt x="5787" y="0"/>
                          </a:moveTo>
                          <a:cubicBezTo>
                            <a:pt x="3185" y="0"/>
                            <a:pt x="889" y="1889"/>
                            <a:pt x="468" y="4538"/>
                          </a:cubicBezTo>
                          <a:cubicBezTo>
                            <a:pt x="1" y="7473"/>
                            <a:pt x="2002" y="10208"/>
                            <a:pt x="4938" y="10709"/>
                          </a:cubicBezTo>
                          <a:cubicBezTo>
                            <a:pt x="5221" y="10754"/>
                            <a:pt x="5503" y="10776"/>
                            <a:pt x="5781" y="10776"/>
                          </a:cubicBezTo>
                          <a:cubicBezTo>
                            <a:pt x="8358" y="10776"/>
                            <a:pt x="10654" y="8888"/>
                            <a:pt x="11075" y="6239"/>
                          </a:cubicBezTo>
                          <a:cubicBezTo>
                            <a:pt x="11576" y="3303"/>
                            <a:pt x="9574" y="535"/>
                            <a:pt x="6639" y="68"/>
                          </a:cubicBezTo>
                          <a:cubicBezTo>
                            <a:pt x="6352" y="22"/>
                            <a:pt x="6068" y="0"/>
                            <a:pt x="5787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658" name="Google Shape;5455;p74"/>
                    <p:cNvSpPr/>
                    <p:nvPr/>
                  </p:nvSpPr>
                  <p:spPr>
                    <a:xfrm>
                      <a:off x="1839639" y="2013538"/>
                      <a:ext cx="77067" cy="715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3" extrusionOk="0">
                          <a:moveTo>
                            <a:pt x="5786" y="1"/>
                          </a:moveTo>
                          <a:cubicBezTo>
                            <a:pt x="3185" y="1"/>
                            <a:pt x="889" y="1886"/>
                            <a:pt x="468" y="4505"/>
                          </a:cubicBezTo>
                          <a:cubicBezTo>
                            <a:pt x="1" y="7440"/>
                            <a:pt x="2002" y="10209"/>
                            <a:pt x="4904" y="10676"/>
                          </a:cubicBezTo>
                          <a:cubicBezTo>
                            <a:pt x="5208" y="10728"/>
                            <a:pt x="5509" y="10753"/>
                            <a:pt x="5807" y="10753"/>
                          </a:cubicBezTo>
                          <a:cubicBezTo>
                            <a:pt x="8387" y="10753"/>
                            <a:pt x="10657" y="8872"/>
                            <a:pt x="11075" y="6240"/>
                          </a:cubicBezTo>
                          <a:cubicBezTo>
                            <a:pt x="11576" y="3304"/>
                            <a:pt x="9574" y="535"/>
                            <a:pt x="6639" y="68"/>
                          </a:cubicBezTo>
                          <a:cubicBezTo>
                            <a:pt x="6352" y="23"/>
                            <a:pt x="6067" y="1"/>
                            <a:pt x="5786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678" name="Google Shape;5456;p74"/>
          <p:cNvGrpSpPr/>
          <p:nvPr/>
        </p:nvGrpSpPr>
        <p:grpSpPr>
          <a:xfrm>
            <a:off x="6559493" y="4269750"/>
            <a:ext cx="1026511" cy="512189"/>
            <a:chOff x="724986" y="3605478"/>
            <a:chExt cx="1368681" cy="682918"/>
          </a:xfrm>
        </p:grpSpPr>
        <p:grpSp>
          <p:nvGrpSpPr>
            <p:cNvPr id="679" name="Google Shape;5457;p74"/>
            <p:cNvGrpSpPr/>
            <p:nvPr/>
          </p:nvGrpSpPr>
          <p:grpSpPr>
            <a:xfrm>
              <a:off x="1289102" y="3823629"/>
              <a:ext cx="240442" cy="250435"/>
              <a:chOff x="-165066" y="3843615"/>
              <a:chExt cx="221259" cy="230455"/>
            </a:xfrm>
          </p:grpSpPr>
          <p:sp>
            <p:nvSpPr>
              <p:cNvPr id="745" name="Google Shape;5458;p74"/>
              <p:cNvSpPr/>
              <p:nvPr/>
            </p:nvSpPr>
            <p:spPr>
              <a:xfrm>
                <a:off x="-16506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7950" y="0"/>
                    </a:moveTo>
                    <a:cubicBezTo>
                      <a:pt x="7325" y="0"/>
                      <a:pt x="7031" y="353"/>
                      <a:pt x="6905" y="861"/>
                    </a:cubicBezTo>
                    <a:cubicBezTo>
                      <a:pt x="6789" y="843"/>
                      <a:pt x="6673" y="834"/>
                      <a:pt x="6560" y="834"/>
                    </a:cubicBezTo>
                    <a:cubicBezTo>
                      <a:pt x="5374" y="834"/>
                      <a:pt x="4369" y="1804"/>
                      <a:pt x="4378" y="3035"/>
                    </a:cubicBezTo>
                    <a:cubicBezTo>
                      <a:pt x="4378" y="3093"/>
                      <a:pt x="4384" y="3152"/>
                      <a:pt x="4388" y="3210"/>
                    </a:cubicBezTo>
                    <a:cubicBezTo>
                      <a:pt x="4095" y="3091"/>
                      <a:pt x="3789" y="3034"/>
                      <a:pt x="3486" y="3034"/>
                    </a:cubicBezTo>
                    <a:cubicBezTo>
                      <a:pt x="2814" y="3034"/>
                      <a:pt x="2155" y="3317"/>
                      <a:pt x="1689" y="3841"/>
                    </a:cubicBezTo>
                    <a:cubicBezTo>
                      <a:pt x="1013" y="4601"/>
                      <a:pt x="893" y="5704"/>
                      <a:pt x="1385" y="6594"/>
                    </a:cubicBezTo>
                    <a:cubicBezTo>
                      <a:pt x="0" y="7697"/>
                      <a:pt x="117" y="9839"/>
                      <a:pt x="1618" y="10780"/>
                    </a:cubicBezTo>
                    <a:cubicBezTo>
                      <a:pt x="664" y="11961"/>
                      <a:pt x="1036" y="13721"/>
                      <a:pt x="2388" y="14417"/>
                    </a:cubicBezTo>
                    <a:cubicBezTo>
                      <a:pt x="2375" y="14508"/>
                      <a:pt x="2372" y="14595"/>
                      <a:pt x="2372" y="14685"/>
                    </a:cubicBezTo>
                    <a:cubicBezTo>
                      <a:pt x="2372" y="15776"/>
                      <a:pt x="3106" y="16727"/>
                      <a:pt x="4161" y="17002"/>
                    </a:cubicBezTo>
                    <a:cubicBezTo>
                      <a:pt x="4473" y="17901"/>
                      <a:pt x="5317" y="18472"/>
                      <a:pt x="6226" y="18472"/>
                    </a:cubicBezTo>
                    <a:cubicBezTo>
                      <a:pt x="6429" y="18472"/>
                      <a:pt x="6635" y="18443"/>
                      <a:pt x="6840" y="18383"/>
                    </a:cubicBezTo>
                    <a:cubicBezTo>
                      <a:pt x="6888" y="19128"/>
                      <a:pt x="7157" y="19697"/>
                      <a:pt x="7953" y="19697"/>
                    </a:cubicBezTo>
                    <a:cubicBezTo>
                      <a:pt x="9074" y="19697"/>
                      <a:pt x="9059" y="18730"/>
                      <a:pt x="9075" y="18730"/>
                    </a:cubicBezTo>
                    <a:cubicBezTo>
                      <a:pt x="9075" y="18730"/>
                      <a:pt x="9075" y="18730"/>
                      <a:pt x="9075" y="18730"/>
                    </a:cubicBezTo>
                    <a:cubicBezTo>
                      <a:pt x="9072" y="18726"/>
                      <a:pt x="9046" y="1055"/>
                      <a:pt x="9033" y="1055"/>
                    </a:cubicBezTo>
                    <a:cubicBezTo>
                      <a:pt x="9033" y="1055"/>
                      <a:pt x="9033" y="1055"/>
                      <a:pt x="9033" y="1055"/>
                    </a:cubicBezTo>
                    <a:cubicBezTo>
                      <a:pt x="9014" y="919"/>
                      <a:pt x="8982" y="790"/>
                      <a:pt x="8936" y="660"/>
                    </a:cubicBezTo>
                    <a:cubicBezTo>
                      <a:pt x="8784" y="259"/>
                      <a:pt x="8490" y="0"/>
                      <a:pt x="7950" y="0"/>
                    </a:cubicBezTo>
                    <a:close/>
                  </a:path>
                </a:pathLst>
              </a:custGeom>
              <a:solidFill>
                <a:srgbClr val="E4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46" name="Google Shape;5459;p74"/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47" name="Google Shape;5460;p74"/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48" name="Google Shape;5461;p74"/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49" name="Google Shape;5462;p74"/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0" name="Google Shape;5463;p74"/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1" name="Google Shape;5464;p74"/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2" name="Google Shape;5465;p74"/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3" name="Google Shape;5466;p74"/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4" name="Google Shape;5467;p74"/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5" name="Google Shape;5468;p74"/>
              <p:cNvSpPr/>
              <p:nvPr/>
            </p:nvSpPr>
            <p:spPr>
              <a:xfrm>
                <a:off x="-4999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1127" y="0"/>
                    </a:moveTo>
                    <a:cubicBezTo>
                      <a:pt x="586" y="0"/>
                      <a:pt x="292" y="259"/>
                      <a:pt x="140" y="660"/>
                    </a:cubicBezTo>
                    <a:cubicBezTo>
                      <a:pt x="95" y="790"/>
                      <a:pt x="62" y="919"/>
                      <a:pt x="43" y="1055"/>
                    </a:cubicBezTo>
                    <a:cubicBezTo>
                      <a:pt x="43" y="1055"/>
                      <a:pt x="43" y="1055"/>
                      <a:pt x="43" y="1055"/>
                    </a:cubicBezTo>
                    <a:cubicBezTo>
                      <a:pt x="30" y="1055"/>
                      <a:pt x="4" y="18726"/>
                      <a:pt x="1" y="18730"/>
                    </a:cubicBezTo>
                    <a:cubicBezTo>
                      <a:pt x="1" y="18730"/>
                      <a:pt x="1" y="18730"/>
                      <a:pt x="1" y="18730"/>
                    </a:cubicBezTo>
                    <a:cubicBezTo>
                      <a:pt x="17" y="18730"/>
                      <a:pt x="3" y="19697"/>
                      <a:pt x="1123" y="19697"/>
                    </a:cubicBezTo>
                    <a:cubicBezTo>
                      <a:pt x="1919" y="19697"/>
                      <a:pt x="2188" y="19128"/>
                      <a:pt x="2236" y="18383"/>
                    </a:cubicBezTo>
                    <a:cubicBezTo>
                      <a:pt x="2441" y="18443"/>
                      <a:pt x="2647" y="18472"/>
                      <a:pt x="2850" y="18472"/>
                    </a:cubicBezTo>
                    <a:cubicBezTo>
                      <a:pt x="3758" y="18472"/>
                      <a:pt x="4600" y="17901"/>
                      <a:pt x="4915" y="17002"/>
                    </a:cubicBezTo>
                    <a:cubicBezTo>
                      <a:pt x="5970" y="16727"/>
                      <a:pt x="6704" y="15776"/>
                      <a:pt x="6704" y="14685"/>
                    </a:cubicBezTo>
                    <a:cubicBezTo>
                      <a:pt x="6704" y="14595"/>
                      <a:pt x="6698" y="14508"/>
                      <a:pt x="6688" y="14417"/>
                    </a:cubicBezTo>
                    <a:cubicBezTo>
                      <a:pt x="8040" y="13725"/>
                      <a:pt x="8412" y="11961"/>
                      <a:pt x="7458" y="10780"/>
                    </a:cubicBezTo>
                    <a:cubicBezTo>
                      <a:pt x="8956" y="9839"/>
                      <a:pt x="9076" y="7697"/>
                      <a:pt x="7691" y="6594"/>
                    </a:cubicBezTo>
                    <a:cubicBezTo>
                      <a:pt x="8183" y="5704"/>
                      <a:pt x="8060" y="4601"/>
                      <a:pt x="7387" y="3841"/>
                    </a:cubicBezTo>
                    <a:cubicBezTo>
                      <a:pt x="6921" y="3315"/>
                      <a:pt x="6264" y="3033"/>
                      <a:pt x="5593" y="3033"/>
                    </a:cubicBezTo>
                    <a:cubicBezTo>
                      <a:pt x="5289" y="3033"/>
                      <a:pt x="4982" y="3091"/>
                      <a:pt x="4689" y="3210"/>
                    </a:cubicBezTo>
                    <a:cubicBezTo>
                      <a:pt x="4692" y="3152"/>
                      <a:pt x="4695" y="3093"/>
                      <a:pt x="4695" y="3035"/>
                    </a:cubicBezTo>
                    <a:cubicBezTo>
                      <a:pt x="4704" y="1804"/>
                      <a:pt x="3702" y="834"/>
                      <a:pt x="2514" y="834"/>
                    </a:cubicBezTo>
                    <a:cubicBezTo>
                      <a:pt x="2400" y="834"/>
                      <a:pt x="2285" y="843"/>
                      <a:pt x="2168" y="861"/>
                    </a:cubicBezTo>
                    <a:cubicBezTo>
                      <a:pt x="2045" y="353"/>
                      <a:pt x="1751" y="0"/>
                      <a:pt x="1127" y="0"/>
                    </a:cubicBezTo>
                    <a:close/>
                  </a:path>
                </a:pathLst>
              </a:custGeom>
              <a:solidFill>
                <a:srgbClr val="40566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6" name="Google Shape;5469;p74"/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7" name="Google Shape;5470;p74"/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8" name="Google Shape;5471;p74"/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59" name="Google Shape;5472;p74"/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60" name="Google Shape;5473;p74"/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61" name="Google Shape;5474;p74"/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62" name="Google Shape;5475;p74"/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63" name="Google Shape;5476;p74"/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64" name="Google Shape;5477;p74"/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680" name="Google Shape;5478;p74"/>
            <p:cNvGrpSpPr/>
            <p:nvPr/>
          </p:nvGrpSpPr>
          <p:grpSpPr>
            <a:xfrm>
              <a:off x="724986" y="3605478"/>
              <a:ext cx="1368681" cy="682918"/>
              <a:chOff x="724986" y="3605478"/>
              <a:chExt cx="1368681" cy="682918"/>
            </a:xfrm>
          </p:grpSpPr>
          <p:grpSp>
            <p:nvGrpSpPr>
              <p:cNvPr id="681" name="Google Shape;5479;p74"/>
              <p:cNvGrpSpPr/>
              <p:nvPr/>
            </p:nvGrpSpPr>
            <p:grpSpPr>
              <a:xfrm>
                <a:off x="1498221" y="4047614"/>
                <a:ext cx="529172" cy="240783"/>
                <a:chOff x="1498221" y="4047614"/>
                <a:chExt cx="529172" cy="240783"/>
              </a:xfrm>
            </p:grpSpPr>
            <p:grpSp>
              <p:nvGrpSpPr>
                <p:cNvPr id="737" name="Google Shape;5480;p74"/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743" name="Google Shape;5481;p74"/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44" name="Google Shape;5482;p74"/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738" name="Google Shape;5483;p74"/>
                <p:cNvGrpSpPr/>
                <p:nvPr/>
              </p:nvGrpSpPr>
              <p:grpSpPr>
                <a:xfrm>
                  <a:off x="1498221" y="4047614"/>
                  <a:ext cx="328444" cy="240783"/>
                  <a:chOff x="1498221" y="4047614"/>
                  <a:chExt cx="328444" cy="240783"/>
                </a:xfrm>
              </p:grpSpPr>
              <p:sp>
                <p:nvSpPr>
                  <p:cNvPr id="739" name="Google Shape;5484;p74"/>
                  <p:cNvSpPr/>
                  <p:nvPr/>
                </p:nvSpPr>
                <p:spPr>
                  <a:xfrm>
                    <a:off x="1648778" y="4185661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grpSp>
                <p:nvGrpSpPr>
                  <p:cNvPr id="740" name="Google Shape;5485;p74"/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741" name="Google Shape;5486;p74"/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742" name="Google Shape;5487;p74"/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682" name="Google Shape;5488;p74"/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724" name="Google Shape;5489;p74"/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735" name="Google Shape;5490;p74"/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36" name="Google Shape;5491;p74"/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725" name="Google Shape;5492;p74"/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733" name="Google Shape;5493;p74"/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34" name="Google Shape;5494;p74"/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726" name="Google Shape;5495;p74"/>
                <p:cNvGrpSpPr/>
                <p:nvPr/>
              </p:nvGrpSpPr>
              <p:grpSpPr>
                <a:xfrm>
                  <a:off x="1560718" y="3800594"/>
                  <a:ext cx="351472" cy="302090"/>
                  <a:chOff x="1560718" y="3800594"/>
                  <a:chExt cx="351472" cy="302090"/>
                </a:xfrm>
              </p:grpSpPr>
              <p:grpSp>
                <p:nvGrpSpPr>
                  <p:cNvPr id="727" name="Google Shape;5496;p74"/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730" name="Google Shape;5497;p74"/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731" name="Google Shape;5498;p74"/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732" name="Google Shape;5499;p74"/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</p:grpSp>
              <p:sp>
                <p:nvSpPr>
                  <p:cNvPr id="728" name="Google Shape;5500;p74"/>
                  <p:cNvSpPr/>
                  <p:nvPr/>
                </p:nvSpPr>
                <p:spPr>
                  <a:xfrm>
                    <a:off x="1733808" y="3800594"/>
                    <a:ext cx="177874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29" name="Google Shape;5501;p74"/>
                  <p:cNvSpPr/>
                  <p:nvPr/>
                </p:nvSpPr>
                <p:spPr>
                  <a:xfrm>
                    <a:off x="1734297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</p:grpSp>
          <p:sp>
            <p:nvSpPr>
              <p:cNvPr id="683" name="Google Shape;5502;p74"/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684" name="Google Shape;5503;p74"/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717" name="Google Shape;5504;p74"/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721" name="Google Shape;5505;p74"/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22" name="Google Shape;5506;p74"/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23" name="Google Shape;5507;p74"/>
                  <p:cNvSpPr/>
                  <p:nvPr/>
                </p:nvSpPr>
                <p:spPr>
                  <a:xfrm>
                    <a:off x="983648" y="3605478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718" name="Google Shape;5508;p74"/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719" name="Google Shape;5509;p74"/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20" name="Google Shape;5510;p74"/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685" name="Google Shape;5511;p74"/>
              <p:cNvGrpSpPr/>
              <p:nvPr/>
            </p:nvGrpSpPr>
            <p:grpSpPr>
              <a:xfrm>
                <a:off x="785350" y="4047614"/>
                <a:ext cx="535311" cy="240783"/>
                <a:chOff x="785350" y="4047614"/>
                <a:chExt cx="535311" cy="240783"/>
              </a:xfrm>
            </p:grpSpPr>
            <p:grpSp>
              <p:nvGrpSpPr>
                <p:cNvPr id="710" name="Google Shape;5512;p74"/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715" name="Google Shape;5513;p74"/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16" name="Google Shape;5514;p74"/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711" name="Google Shape;5515;p74"/>
                <p:cNvGrpSpPr/>
                <p:nvPr/>
              </p:nvGrpSpPr>
              <p:grpSpPr>
                <a:xfrm>
                  <a:off x="785350" y="4185661"/>
                  <a:ext cx="376191" cy="102736"/>
                  <a:chOff x="785350" y="4185661"/>
                  <a:chExt cx="376191" cy="102736"/>
                </a:xfrm>
              </p:grpSpPr>
              <p:sp>
                <p:nvSpPr>
                  <p:cNvPr id="712" name="Google Shape;5516;p74"/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13" name="Google Shape;5517;p74"/>
                  <p:cNvSpPr/>
                  <p:nvPr/>
                </p:nvSpPr>
                <p:spPr>
                  <a:xfrm>
                    <a:off x="983648" y="4185661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14" name="Google Shape;5518;p74"/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686" name="Google Shape;5519;p74"/>
              <p:cNvGrpSpPr/>
              <p:nvPr/>
            </p:nvGrpSpPr>
            <p:grpSpPr>
              <a:xfrm>
                <a:off x="1501054" y="3605478"/>
                <a:ext cx="526340" cy="249240"/>
                <a:chOff x="1501054" y="3605478"/>
                <a:chExt cx="526340" cy="249240"/>
              </a:xfrm>
            </p:grpSpPr>
            <p:grpSp>
              <p:nvGrpSpPr>
                <p:cNvPr id="702" name="Google Shape;5520;p74"/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708" name="Google Shape;5521;p74"/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09" name="Google Shape;5522;p74"/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703" name="Google Shape;5523;p74"/>
                <p:cNvGrpSpPr/>
                <p:nvPr/>
              </p:nvGrpSpPr>
              <p:grpSpPr>
                <a:xfrm>
                  <a:off x="1501054" y="3605478"/>
                  <a:ext cx="333165" cy="249240"/>
                  <a:chOff x="1501054" y="3605478"/>
                  <a:chExt cx="333165" cy="249240"/>
                </a:xfrm>
              </p:grpSpPr>
              <p:sp>
                <p:nvSpPr>
                  <p:cNvPr id="704" name="Google Shape;5524;p74"/>
                  <p:cNvSpPr/>
                  <p:nvPr/>
                </p:nvSpPr>
                <p:spPr>
                  <a:xfrm>
                    <a:off x="1656330" y="3605478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grpSp>
                <p:nvGrpSpPr>
                  <p:cNvPr id="705" name="Google Shape;5525;p74"/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706" name="Google Shape;5526;p74"/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707" name="Google Shape;5527;p74"/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687" name="Google Shape;5528;p74"/>
              <p:cNvGrpSpPr/>
              <p:nvPr/>
            </p:nvGrpSpPr>
            <p:grpSpPr>
              <a:xfrm>
                <a:off x="724986" y="3800594"/>
                <a:ext cx="532950" cy="302090"/>
                <a:chOff x="724986" y="3800594"/>
                <a:chExt cx="532950" cy="302090"/>
              </a:xfrm>
            </p:grpSpPr>
            <p:grpSp>
              <p:nvGrpSpPr>
                <p:cNvPr id="688" name="Google Shape;5529;p74"/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700" name="Google Shape;5530;p74"/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701" name="Google Shape;5531;p74"/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689" name="Google Shape;5532;p74"/>
                <p:cNvGrpSpPr/>
                <p:nvPr/>
              </p:nvGrpSpPr>
              <p:grpSpPr>
                <a:xfrm>
                  <a:off x="906290" y="3800594"/>
                  <a:ext cx="351646" cy="302090"/>
                  <a:chOff x="906290" y="3800594"/>
                  <a:chExt cx="351646" cy="302090"/>
                </a:xfrm>
              </p:grpSpPr>
              <p:grpSp>
                <p:nvGrpSpPr>
                  <p:cNvPr id="693" name="Google Shape;5533;p74"/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696" name="Google Shape;5534;p74"/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698" name="Google Shape;5535;p74"/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699" name="Google Shape;5536;p74"/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</p:grpSp>
                <p:sp>
                  <p:nvSpPr>
                    <p:cNvPr id="697" name="Google Shape;5537;p74"/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</p:grpSp>
              <p:sp>
                <p:nvSpPr>
                  <p:cNvPr id="694" name="Google Shape;5538;p74"/>
                  <p:cNvSpPr/>
                  <p:nvPr/>
                </p:nvSpPr>
                <p:spPr>
                  <a:xfrm>
                    <a:off x="906290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95" name="Google Shape;5539;p74"/>
                  <p:cNvSpPr/>
                  <p:nvPr/>
                </p:nvSpPr>
                <p:spPr>
                  <a:xfrm>
                    <a:off x="914509" y="3800594"/>
                    <a:ext cx="177888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grpSp>
              <p:nvGrpSpPr>
                <p:cNvPr id="690" name="Google Shape;5540;p74"/>
                <p:cNvGrpSpPr/>
                <p:nvPr/>
              </p:nvGrpSpPr>
              <p:grpSpPr>
                <a:xfrm>
                  <a:off x="724986" y="3830189"/>
                  <a:ext cx="189533" cy="25626"/>
                  <a:chOff x="724986" y="3830189"/>
                  <a:chExt cx="189533" cy="25626"/>
                </a:xfrm>
              </p:grpSpPr>
              <p:sp>
                <p:nvSpPr>
                  <p:cNvPr id="691" name="Google Shape;5541;p74"/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692" name="Google Shape;5542;p74"/>
                  <p:cNvSpPr/>
                  <p:nvPr/>
                </p:nvSpPr>
                <p:spPr>
                  <a:xfrm>
                    <a:off x="746695" y="3842838"/>
                    <a:ext cx="16782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</p:grpSp>
          </p:grpSp>
        </p:grpSp>
      </p:grpSp>
      <p:grpSp>
        <p:nvGrpSpPr>
          <p:cNvPr id="765" name="Google Shape;5543;p74"/>
          <p:cNvGrpSpPr/>
          <p:nvPr/>
        </p:nvGrpSpPr>
        <p:grpSpPr>
          <a:xfrm>
            <a:off x="7793732" y="4178758"/>
            <a:ext cx="711526" cy="701534"/>
            <a:chOff x="2253298" y="2428317"/>
            <a:chExt cx="948701" cy="935378"/>
          </a:xfrm>
        </p:grpSpPr>
        <p:sp>
          <p:nvSpPr>
            <p:cNvPr id="766" name="Google Shape;5544;p74"/>
            <p:cNvSpPr/>
            <p:nvPr/>
          </p:nvSpPr>
          <p:spPr>
            <a:xfrm>
              <a:off x="2418065" y="2799334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7" name="Google Shape;5545;p74"/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8" name="Google Shape;5546;p74"/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9" name="Google Shape;5547;p74"/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0" name="Google Shape;5548;p74"/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1" name="Google Shape;5549;p74"/>
            <p:cNvSpPr/>
            <p:nvPr/>
          </p:nvSpPr>
          <p:spPr>
            <a:xfrm>
              <a:off x="2596756" y="3151259"/>
              <a:ext cx="261784" cy="212436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2" name="Google Shape;5550;p74"/>
            <p:cNvSpPr/>
            <p:nvPr/>
          </p:nvSpPr>
          <p:spPr>
            <a:xfrm>
              <a:off x="2940204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3" name="Google Shape;5551;p74"/>
            <p:cNvSpPr/>
            <p:nvPr/>
          </p:nvSpPr>
          <p:spPr>
            <a:xfrm>
              <a:off x="2253298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4" name="Google Shape;5552;p74"/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5" name="Google Shape;5553;p74"/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6" name="Google Shape;5554;p74"/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7" name="Google Shape;5555;p74"/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8" name="Google Shape;5556;p74"/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9" name="Google Shape;5557;p74"/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0" name="Google Shape;5558;p74"/>
            <p:cNvSpPr/>
            <p:nvPr/>
          </p:nvSpPr>
          <p:spPr>
            <a:xfrm>
              <a:off x="2726356" y="2667807"/>
              <a:ext cx="2582" cy="99322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1" name="Google Shape;5559;p74"/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2" name="Google Shape;5560;p74"/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3" name="Google Shape;5561;p74"/>
            <p:cNvSpPr/>
            <p:nvPr/>
          </p:nvSpPr>
          <p:spPr>
            <a:xfrm>
              <a:off x="2596756" y="2428317"/>
              <a:ext cx="261784" cy="212447"/>
            </a:xfrm>
            <a:custGeom>
              <a:avLst/>
              <a:gdLst/>
              <a:ahLst/>
              <a:cxnLst/>
              <a:rect l="l" t="t" r="r" b="b"/>
              <a:pathLst>
                <a:path w="49277" h="39990" extrusionOk="0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4" name="Google Shape;5562;p74"/>
            <p:cNvSpPr/>
            <p:nvPr/>
          </p:nvSpPr>
          <p:spPr>
            <a:xfrm>
              <a:off x="2940204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5" name="Google Shape;5563;p74"/>
            <p:cNvSpPr/>
            <p:nvPr/>
          </p:nvSpPr>
          <p:spPr>
            <a:xfrm>
              <a:off x="2253298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6" name="Google Shape;5564;p74"/>
            <p:cNvSpPr/>
            <p:nvPr/>
          </p:nvSpPr>
          <p:spPr>
            <a:xfrm>
              <a:off x="2718685" y="266013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7" name="Google Shape;5565;p74"/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8" name="Google Shape;5566;p74"/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9" name="Google Shape;5567;p74"/>
            <p:cNvSpPr/>
            <p:nvPr/>
          </p:nvSpPr>
          <p:spPr>
            <a:xfrm>
              <a:off x="2718685" y="2756878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0" name="Google Shape;5568;p74"/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1" name="Google Shape;5569;p74"/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2" name="Google Shape;5570;p74"/>
            <p:cNvSpPr/>
            <p:nvPr/>
          </p:nvSpPr>
          <p:spPr>
            <a:xfrm>
              <a:off x="2301024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3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3" name="Google Shape;5571;p74"/>
            <p:cNvSpPr/>
            <p:nvPr/>
          </p:nvSpPr>
          <p:spPr>
            <a:xfrm>
              <a:off x="2644918" y="2533889"/>
              <a:ext cx="163747" cy="1291"/>
            </a:xfrm>
            <a:custGeom>
              <a:avLst/>
              <a:gdLst/>
              <a:ahLst/>
              <a:cxnLst/>
              <a:rect l="l" t="t" r="r" b="b"/>
              <a:pathLst>
                <a:path w="30823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1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4" name="Google Shape;5572;p74"/>
            <p:cNvSpPr/>
            <p:nvPr/>
          </p:nvSpPr>
          <p:spPr>
            <a:xfrm>
              <a:off x="2990071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5" name="Google Shape;5573;p74"/>
            <p:cNvSpPr/>
            <p:nvPr/>
          </p:nvSpPr>
          <p:spPr>
            <a:xfrm>
              <a:off x="2644918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1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8"/>
                    <a:pt x="55" y="242"/>
                    <a:pt x="121" y="242"/>
                  </a:cubicBezTo>
                  <a:lnTo>
                    <a:pt x="30701" y="242"/>
                  </a:lnTo>
                  <a:cubicBezTo>
                    <a:pt x="30769" y="242"/>
                    <a:pt x="30824" y="190"/>
                    <a:pt x="30823" y="122"/>
                  </a:cubicBezTo>
                  <a:cubicBezTo>
                    <a:pt x="30823" y="56"/>
                    <a:pt x="30767" y="0"/>
                    <a:pt x="30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6" name="Google Shape;5574;p74"/>
            <p:cNvSpPr/>
            <p:nvPr/>
          </p:nvSpPr>
          <p:spPr>
            <a:xfrm>
              <a:off x="2301427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3" y="0"/>
                  </a:moveTo>
                  <a:cubicBezTo>
                    <a:pt x="57" y="0"/>
                    <a:pt x="1" y="55"/>
                    <a:pt x="1" y="122"/>
                  </a:cubicBezTo>
                  <a:cubicBezTo>
                    <a:pt x="1" y="188"/>
                    <a:pt x="57" y="242"/>
                    <a:pt x="123" y="242"/>
                  </a:cubicBezTo>
                  <a:lnTo>
                    <a:pt x="30702" y="242"/>
                  </a:lnTo>
                  <a:cubicBezTo>
                    <a:pt x="30771" y="242"/>
                    <a:pt x="30825" y="190"/>
                    <a:pt x="30823" y="122"/>
                  </a:cubicBezTo>
                  <a:cubicBezTo>
                    <a:pt x="30823" y="56"/>
                    <a:pt x="30769" y="0"/>
                    <a:pt x="30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7" name="Google Shape;5575;p74"/>
            <p:cNvSpPr/>
            <p:nvPr/>
          </p:nvSpPr>
          <p:spPr>
            <a:xfrm>
              <a:off x="2990102" y="3256847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8" name="Google Shape;5576;p74"/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800" name="Rectangle 799"/>
          <p:cNvSpPr/>
          <p:nvPr/>
        </p:nvSpPr>
        <p:spPr>
          <a:xfrm>
            <a:off x="2718426" y="153719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fa-IR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B Nazanin" panose="00000400000000000000" pitchFamily="2" charset="-78"/>
              </a:rPr>
              <a:t>موارد بیشتر جهت سفارشی سازی قالب</a:t>
            </a:r>
            <a:endPara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055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13;p80"/>
          <p:cNvSpPr/>
          <p:nvPr/>
        </p:nvSpPr>
        <p:spPr>
          <a:xfrm>
            <a:off x="298390" y="1067758"/>
            <a:ext cx="405872" cy="403586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4" name="Google Shape;7314;p80"/>
          <p:cNvGrpSpPr/>
          <p:nvPr/>
        </p:nvGrpSpPr>
        <p:grpSpPr>
          <a:xfrm>
            <a:off x="298528" y="1555291"/>
            <a:ext cx="405872" cy="404574"/>
            <a:chOff x="-65145700" y="3727425"/>
            <a:chExt cx="317425" cy="317425"/>
          </a:xfrm>
        </p:grpSpPr>
        <p:sp>
          <p:nvSpPr>
            <p:cNvPr id="5" name="Google Shape;7315;p80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" name="Google Shape;7316;p80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" name="Google Shape;7317;p80"/>
          <p:cNvGrpSpPr/>
          <p:nvPr/>
        </p:nvGrpSpPr>
        <p:grpSpPr>
          <a:xfrm>
            <a:off x="302061" y="2027783"/>
            <a:ext cx="398807" cy="404574"/>
            <a:chOff x="-65144125" y="4094450"/>
            <a:chExt cx="311900" cy="317425"/>
          </a:xfrm>
        </p:grpSpPr>
        <p:sp>
          <p:nvSpPr>
            <p:cNvPr id="8" name="Google Shape;7318;p80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" name="Google Shape;7319;p80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" name="Google Shape;7320;p80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1" name="Google Shape;7321;p80"/>
          <p:cNvSpPr/>
          <p:nvPr/>
        </p:nvSpPr>
        <p:spPr>
          <a:xfrm>
            <a:off x="2738027" y="1066247"/>
            <a:ext cx="407886" cy="406613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12" name="Google Shape;7322;p80"/>
          <p:cNvGrpSpPr/>
          <p:nvPr/>
        </p:nvGrpSpPr>
        <p:grpSpPr>
          <a:xfrm>
            <a:off x="2737300" y="1554862"/>
            <a:ext cx="409613" cy="405434"/>
            <a:chOff x="-63250675" y="3744075"/>
            <a:chExt cx="320350" cy="318100"/>
          </a:xfrm>
        </p:grpSpPr>
        <p:sp>
          <p:nvSpPr>
            <p:cNvPr id="13" name="Google Shape;7323;p80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" name="Google Shape;7324;p80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" name="Google Shape;7325;p80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6" name="Google Shape;7326;p80"/>
          <p:cNvGrpSpPr/>
          <p:nvPr/>
        </p:nvGrpSpPr>
        <p:grpSpPr>
          <a:xfrm>
            <a:off x="2739169" y="2027783"/>
            <a:ext cx="405872" cy="404574"/>
            <a:chOff x="-63250675" y="4110200"/>
            <a:chExt cx="317425" cy="317425"/>
          </a:xfrm>
        </p:grpSpPr>
        <p:sp>
          <p:nvSpPr>
            <p:cNvPr id="17" name="Google Shape;7327;p80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" name="Google Shape;7328;p80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" name="Google Shape;7329;p80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0" name="Google Shape;7330;p80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1" name="Google Shape;7331;p80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2" name="Google Shape;7332;p80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3" name="Google Shape;7333;p80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4" name="Google Shape;7334;p80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5" name="Google Shape;7335;p80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6" name="Google Shape;7336;p80"/>
          <p:cNvGrpSpPr/>
          <p:nvPr/>
        </p:nvGrpSpPr>
        <p:grpSpPr>
          <a:xfrm>
            <a:off x="1279340" y="2575382"/>
            <a:ext cx="396826" cy="395302"/>
            <a:chOff x="-61351725" y="3372400"/>
            <a:chExt cx="310350" cy="310150"/>
          </a:xfrm>
        </p:grpSpPr>
        <p:sp>
          <p:nvSpPr>
            <p:cNvPr id="27" name="Google Shape;7337;p80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" name="Google Shape;7338;p80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" name="Google Shape;7339;p80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0" name="Google Shape;7340;p80"/>
          <p:cNvGrpSpPr/>
          <p:nvPr/>
        </p:nvGrpSpPr>
        <p:grpSpPr>
          <a:xfrm>
            <a:off x="1275310" y="3085484"/>
            <a:ext cx="404882" cy="367421"/>
            <a:chOff x="-61354875" y="3751050"/>
            <a:chExt cx="316650" cy="288275"/>
          </a:xfrm>
        </p:grpSpPr>
        <p:sp>
          <p:nvSpPr>
            <p:cNvPr id="31" name="Google Shape;7341;p80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" name="Google Shape;7342;p80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" name="Google Shape;7343;p80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4" name="Google Shape;7344;p80"/>
          <p:cNvGrpSpPr/>
          <p:nvPr/>
        </p:nvGrpSpPr>
        <p:grpSpPr>
          <a:xfrm>
            <a:off x="1275310" y="3571993"/>
            <a:ext cx="404882" cy="404606"/>
            <a:chOff x="-61354875" y="4101525"/>
            <a:chExt cx="316650" cy="317450"/>
          </a:xfrm>
        </p:grpSpPr>
        <p:sp>
          <p:nvSpPr>
            <p:cNvPr id="35" name="Google Shape;7345;p80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" name="Google Shape;7346;p80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7" name="Google Shape;7347;p80"/>
          <p:cNvGrpSpPr/>
          <p:nvPr/>
        </p:nvGrpSpPr>
        <p:grpSpPr>
          <a:xfrm>
            <a:off x="3724769" y="2571604"/>
            <a:ext cx="406863" cy="402854"/>
            <a:chOff x="-59470075" y="3308975"/>
            <a:chExt cx="318200" cy="316075"/>
          </a:xfrm>
        </p:grpSpPr>
        <p:sp>
          <p:nvSpPr>
            <p:cNvPr id="38" name="Google Shape;7348;p80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" name="Google Shape;7349;p80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" name="Google Shape;7350;p80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" name="Google Shape;7351;p80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" name="Google Shape;7352;p80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" name="Google Shape;7353;p80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" name="Google Shape;7354;p80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" name="Google Shape;7355;p80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" name="Google Shape;7356;p80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7" name="Google Shape;7357;p80"/>
          <p:cNvGrpSpPr/>
          <p:nvPr/>
        </p:nvGrpSpPr>
        <p:grpSpPr>
          <a:xfrm>
            <a:off x="791113" y="1068700"/>
            <a:ext cx="405872" cy="401738"/>
            <a:chOff x="-64781025" y="3361050"/>
            <a:chExt cx="317425" cy="315200"/>
          </a:xfrm>
        </p:grpSpPr>
        <p:sp>
          <p:nvSpPr>
            <p:cNvPr id="48" name="Google Shape;7358;p80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" name="Google Shape;7359;p80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" name="Google Shape;7360;p80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" name="Google Shape;7361;p80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52" name="Google Shape;7362;p80"/>
          <p:cNvSpPr/>
          <p:nvPr/>
        </p:nvSpPr>
        <p:spPr>
          <a:xfrm>
            <a:off x="790975" y="1556275"/>
            <a:ext cx="405872" cy="402566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sp>
        <p:nvSpPr>
          <p:cNvPr id="53" name="Google Shape;7363;p80"/>
          <p:cNvSpPr/>
          <p:nvPr/>
        </p:nvSpPr>
        <p:spPr>
          <a:xfrm>
            <a:off x="821182" y="2027760"/>
            <a:ext cx="345456" cy="404574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sp>
        <p:nvSpPr>
          <p:cNvPr id="54" name="Google Shape;7364;p80"/>
          <p:cNvSpPr/>
          <p:nvPr/>
        </p:nvSpPr>
        <p:spPr>
          <a:xfrm>
            <a:off x="3236216" y="1111937"/>
            <a:ext cx="404849" cy="315228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55" name="Google Shape;7365;p80"/>
          <p:cNvGrpSpPr/>
          <p:nvPr/>
        </p:nvGrpSpPr>
        <p:grpSpPr>
          <a:xfrm>
            <a:off x="3227271" y="1554989"/>
            <a:ext cx="423007" cy="405179"/>
            <a:chOff x="-62890750" y="3747425"/>
            <a:chExt cx="330825" cy="317900"/>
          </a:xfrm>
        </p:grpSpPr>
        <p:sp>
          <p:nvSpPr>
            <p:cNvPr id="56" name="Google Shape;7366;p80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" name="Google Shape;7367;p80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" name="Google Shape;7368;p80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" name="Google Shape;7369;p80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" name="Google Shape;7370;p80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" name="Google Shape;7371;p80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" name="Google Shape;7372;p80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" name="Google Shape;7373;p80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" name="Google Shape;7374;p80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" name="Google Shape;7375;p80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" name="Google Shape;7376;p80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" name="Google Shape;7377;p80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" name="Google Shape;7378;p80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" name="Google Shape;7379;p80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0" name="Google Shape;7380;p80"/>
          <p:cNvGrpSpPr/>
          <p:nvPr/>
        </p:nvGrpSpPr>
        <p:grpSpPr>
          <a:xfrm>
            <a:off x="3235837" y="2028277"/>
            <a:ext cx="405872" cy="403586"/>
            <a:chOff x="-62884425" y="4111775"/>
            <a:chExt cx="317425" cy="316650"/>
          </a:xfrm>
        </p:grpSpPr>
        <p:sp>
          <p:nvSpPr>
            <p:cNvPr id="71" name="Google Shape;7381;p80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" name="Google Shape;7382;p80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3" name="Google Shape;7383;p80"/>
          <p:cNvGrpSpPr/>
          <p:nvPr/>
        </p:nvGrpSpPr>
        <p:grpSpPr>
          <a:xfrm>
            <a:off x="1768920" y="2574744"/>
            <a:ext cx="403858" cy="396576"/>
            <a:chOff x="-60991775" y="3376900"/>
            <a:chExt cx="315850" cy="311150"/>
          </a:xfrm>
        </p:grpSpPr>
        <p:sp>
          <p:nvSpPr>
            <p:cNvPr id="74" name="Google Shape;7384;p80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" name="Google Shape;7385;p80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" name="Google Shape;7386;p80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7" name="Google Shape;7387;p80"/>
          <p:cNvGrpSpPr/>
          <p:nvPr/>
        </p:nvGrpSpPr>
        <p:grpSpPr>
          <a:xfrm>
            <a:off x="1768408" y="3071415"/>
            <a:ext cx="404882" cy="395556"/>
            <a:chOff x="-60988625" y="3740800"/>
            <a:chExt cx="316650" cy="310350"/>
          </a:xfrm>
        </p:grpSpPr>
        <p:sp>
          <p:nvSpPr>
            <p:cNvPr id="78" name="Google Shape;7388;p80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" name="Google Shape;7389;p80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" name="Google Shape;7390;p80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81" name="Google Shape;7391;p80"/>
          <p:cNvGrpSpPr/>
          <p:nvPr/>
        </p:nvGrpSpPr>
        <p:grpSpPr>
          <a:xfrm>
            <a:off x="1768408" y="3573140"/>
            <a:ext cx="404882" cy="402311"/>
            <a:chOff x="-60987850" y="4100950"/>
            <a:chExt cx="316650" cy="315650"/>
          </a:xfrm>
        </p:grpSpPr>
        <p:sp>
          <p:nvSpPr>
            <p:cNvPr id="82" name="Google Shape;7392;p80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" name="Google Shape;7393;p80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" name="Google Shape;7394;p80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" name="Google Shape;7395;p80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" name="Google Shape;7396;p80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87" name="Google Shape;7397;p80"/>
          <p:cNvGrpSpPr/>
          <p:nvPr/>
        </p:nvGrpSpPr>
        <p:grpSpPr>
          <a:xfrm>
            <a:off x="3724256" y="3072419"/>
            <a:ext cx="407886" cy="393549"/>
            <a:chOff x="-59447250" y="3706150"/>
            <a:chExt cx="319000" cy="308775"/>
          </a:xfrm>
        </p:grpSpPr>
        <p:sp>
          <p:nvSpPr>
            <p:cNvPr id="88" name="Google Shape;7398;p80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" name="Google Shape;7399;p80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" name="Google Shape;7400;p80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" name="Google Shape;7401;p80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2" name="Google Shape;7402;p80"/>
          <p:cNvGrpSpPr/>
          <p:nvPr/>
        </p:nvGrpSpPr>
        <p:grpSpPr>
          <a:xfrm>
            <a:off x="1280505" y="1081363"/>
            <a:ext cx="406895" cy="401228"/>
            <a:chOff x="-64406125" y="3362225"/>
            <a:chExt cx="318225" cy="314800"/>
          </a:xfrm>
        </p:grpSpPr>
        <p:sp>
          <p:nvSpPr>
            <p:cNvPr id="93" name="Google Shape;7403;p80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" name="Google Shape;7404;p80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95" name="Google Shape;7405;p80"/>
          <p:cNvSpPr/>
          <p:nvPr/>
        </p:nvSpPr>
        <p:spPr>
          <a:xfrm>
            <a:off x="1350358" y="1567678"/>
            <a:ext cx="266917" cy="404574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96" name="Google Shape;7406;p80"/>
          <p:cNvGrpSpPr/>
          <p:nvPr/>
        </p:nvGrpSpPr>
        <p:grpSpPr>
          <a:xfrm>
            <a:off x="1281018" y="2040684"/>
            <a:ext cx="405872" cy="403586"/>
            <a:chOff x="-64410850" y="4094450"/>
            <a:chExt cx="317425" cy="316650"/>
          </a:xfrm>
        </p:grpSpPr>
        <p:sp>
          <p:nvSpPr>
            <p:cNvPr id="97" name="Google Shape;7407;p80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" name="Google Shape;7408;p80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" name="Google Shape;7409;p80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00" name="Google Shape;7410;p80"/>
          <p:cNvSpPr/>
          <p:nvPr/>
        </p:nvSpPr>
        <p:spPr>
          <a:xfrm>
            <a:off x="3761181" y="1067154"/>
            <a:ext cx="353513" cy="404797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101" name="Google Shape;7411;p80"/>
          <p:cNvGrpSpPr/>
          <p:nvPr/>
        </p:nvGrpSpPr>
        <p:grpSpPr>
          <a:xfrm>
            <a:off x="3736124" y="1554670"/>
            <a:ext cx="403890" cy="405817"/>
            <a:chOff x="-62516625" y="3743175"/>
            <a:chExt cx="315875" cy="318400"/>
          </a:xfrm>
        </p:grpSpPr>
        <p:sp>
          <p:nvSpPr>
            <p:cNvPr id="102" name="Google Shape;7412;p80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" name="Google Shape;7413;p80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04" name="Google Shape;7414;p80"/>
          <p:cNvGrpSpPr/>
          <p:nvPr/>
        </p:nvGrpSpPr>
        <p:grpSpPr>
          <a:xfrm>
            <a:off x="3743685" y="2050358"/>
            <a:ext cx="388771" cy="359423"/>
            <a:chOff x="-62511900" y="4129100"/>
            <a:chExt cx="304050" cy="282000"/>
          </a:xfrm>
        </p:grpSpPr>
        <p:sp>
          <p:nvSpPr>
            <p:cNvPr id="105" name="Google Shape;7415;p80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" name="Google Shape;7416;p80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" name="Google Shape;7417;p80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" name="Google Shape;7418;p80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" name="Google Shape;7419;p80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10" name="Google Shape;7420;p80"/>
          <p:cNvGrpSpPr/>
          <p:nvPr/>
        </p:nvGrpSpPr>
        <p:grpSpPr>
          <a:xfrm>
            <a:off x="2282833" y="2570746"/>
            <a:ext cx="343442" cy="404574"/>
            <a:chOff x="-60597975" y="3367475"/>
            <a:chExt cx="268600" cy="317425"/>
          </a:xfrm>
        </p:grpSpPr>
        <p:sp>
          <p:nvSpPr>
            <p:cNvPr id="111" name="Google Shape;7421;p80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" name="Google Shape;7422;p80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" name="Google Shape;7423;p80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" name="Google Shape;7424;p80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" name="Google Shape;7425;p80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16" name="Google Shape;7426;p80"/>
          <p:cNvSpPr/>
          <p:nvPr/>
        </p:nvSpPr>
        <p:spPr>
          <a:xfrm>
            <a:off x="2250481" y="3068130"/>
            <a:ext cx="407886" cy="402089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117" name="Google Shape;7427;p80"/>
          <p:cNvGrpSpPr/>
          <p:nvPr/>
        </p:nvGrpSpPr>
        <p:grpSpPr>
          <a:xfrm>
            <a:off x="2252113" y="3629729"/>
            <a:ext cx="404882" cy="289131"/>
            <a:chOff x="-60621600" y="4145650"/>
            <a:chExt cx="316650" cy="226850"/>
          </a:xfrm>
        </p:grpSpPr>
        <p:sp>
          <p:nvSpPr>
            <p:cNvPr id="118" name="Google Shape;7428;p80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" name="Google Shape;7429;p80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" name="Google Shape;7430;p80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21" name="Google Shape;7431;p80"/>
          <p:cNvGrpSpPr/>
          <p:nvPr/>
        </p:nvGrpSpPr>
        <p:grpSpPr>
          <a:xfrm>
            <a:off x="3729293" y="3572997"/>
            <a:ext cx="397817" cy="402598"/>
            <a:chOff x="-59400775" y="4084200"/>
            <a:chExt cx="311125" cy="315875"/>
          </a:xfrm>
        </p:grpSpPr>
        <p:sp>
          <p:nvSpPr>
            <p:cNvPr id="122" name="Google Shape;7432;p80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" name="Google Shape;7433;p80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" name="Google Shape;7434;p80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" name="Google Shape;7435;p80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" name="Google Shape;7436;p80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" name="Google Shape;7437;p80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28" name="Google Shape;7438;p80"/>
          <p:cNvGrpSpPr/>
          <p:nvPr/>
        </p:nvGrpSpPr>
        <p:grpSpPr>
          <a:xfrm>
            <a:off x="1766679" y="1067776"/>
            <a:ext cx="403858" cy="403586"/>
            <a:chOff x="-64044600" y="3360375"/>
            <a:chExt cx="315850" cy="316650"/>
          </a:xfrm>
        </p:grpSpPr>
        <p:sp>
          <p:nvSpPr>
            <p:cNvPr id="129" name="Google Shape;7439;p80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" name="Google Shape;7440;p80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" name="Google Shape;7441;p80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32" name="Google Shape;7442;p80"/>
          <p:cNvGrpSpPr/>
          <p:nvPr/>
        </p:nvGrpSpPr>
        <p:grpSpPr>
          <a:xfrm>
            <a:off x="1795878" y="1555291"/>
            <a:ext cx="345456" cy="404574"/>
            <a:chOff x="-64022550" y="3727425"/>
            <a:chExt cx="270175" cy="317425"/>
          </a:xfrm>
        </p:grpSpPr>
        <p:sp>
          <p:nvSpPr>
            <p:cNvPr id="133" name="Google Shape;7443;p80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" name="Google Shape;7444;p80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" name="Google Shape;7445;p80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36" name="Google Shape;7446;p80"/>
          <p:cNvGrpSpPr/>
          <p:nvPr/>
        </p:nvGrpSpPr>
        <p:grpSpPr>
          <a:xfrm>
            <a:off x="1822555" y="2027767"/>
            <a:ext cx="292106" cy="404606"/>
            <a:chOff x="-64001300" y="4093650"/>
            <a:chExt cx="228450" cy="317450"/>
          </a:xfrm>
        </p:grpSpPr>
        <p:sp>
          <p:nvSpPr>
            <p:cNvPr id="137" name="Google Shape;7447;p80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" name="Google Shape;7448;p80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" name="Google Shape;7449;p80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" name="Google Shape;7450;p80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41" name="Google Shape;7451;p80"/>
          <p:cNvGrpSpPr/>
          <p:nvPr/>
        </p:nvGrpSpPr>
        <p:grpSpPr>
          <a:xfrm>
            <a:off x="296370" y="2571177"/>
            <a:ext cx="397817" cy="403714"/>
            <a:chOff x="-62148800" y="3377700"/>
            <a:chExt cx="311125" cy="316750"/>
          </a:xfrm>
        </p:grpSpPr>
        <p:sp>
          <p:nvSpPr>
            <p:cNvPr id="142" name="Google Shape;7452;p80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" name="Google Shape;7453;p80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44" name="Google Shape;7454;p80"/>
          <p:cNvGrpSpPr/>
          <p:nvPr/>
        </p:nvGrpSpPr>
        <p:grpSpPr>
          <a:xfrm>
            <a:off x="291845" y="3066892"/>
            <a:ext cx="406863" cy="404606"/>
            <a:chOff x="-62154300" y="3743950"/>
            <a:chExt cx="318200" cy="317450"/>
          </a:xfrm>
        </p:grpSpPr>
        <p:sp>
          <p:nvSpPr>
            <p:cNvPr id="145" name="Google Shape;7455;p80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" name="Google Shape;7456;p80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47" name="Google Shape;7457;p80"/>
          <p:cNvGrpSpPr/>
          <p:nvPr/>
        </p:nvGrpSpPr>
        <p:grpSpPr>
          <a:xfrm>
            <a:off x="291830" y="3572503"/>
            <a:ext cx="406895" cy="403586"/>
            <a:chOff x="-62151950" y="4111775"/>
            <a:chExt cx="318225" cy="316650"/>
          </a:xfrm>
        </p:grpSpPr>
        <p:sp>
          <p:nvSpPr>
            <p:cNvPr id="148" name="Google Shape;7458;p80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" name="Google Shape;7459;p80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" name="Google Shape;7460;p80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" name="Google Shape;7461;p80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52" name="Google Shape;7462;p80"/>
          <p:cNvGrpSpPr/>
          <p:nvPr/>
        </p:nvGrpSpPr>
        <p:grpSpPr>
          <a:xfrm>
            <a:off x="2743706" y="2570651"/>
            <a:ext cx="406863" cy="404765"/>
            <a:chOff x="-60254550" y="3367325"/>
            <a:chExt cx="318200" cy="317575"/>
          </a:xfrm>
        </p:grpSpPr>
        <p:sp>
          <p:nvSpPr>
            <p:cNvPr id="153" name="Google Shape;7463;p80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" name="Google Shape;7464;p80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" name="Google Shape;7465;p80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" name="Google Shape;7466;p80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57" name="Google Shape;7467;p80"/>
          <p:cNvGrpSpPr/>
          <p:nvPr/>
        </p:nvGrpSpPr>
        <p:grpSpPr>
          <a:xfrm>
            <a:off x="2744698" y="3067464"/>
            <a:ext cx="404882" cy="403458"/>
            <a:chOff x="-60255350" y="3733825"/>
            <a:chExt cx="316650" cy="316550"/>
          </a:xfrm>
        </p:grpSpPr>
        <p:sp>
          <p:nvSpPr>
            <p:cNvPr id="158" name="Google Shape;7468;p80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" name="Google Shape;7469;p80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" name="Google Shape;7470;p80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" name="Google Shape;7471;p80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" name="Google Shape;7472;p80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" name="Google Shape;7473;p80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" name="Google Shape;7474;p80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65" name="Google Shape;7475;p80"/>
          <p:cNvGrpSpPr/>
          <p:nvPr/>
        </p:nvGrpSpPr>
        <p:grpSpPr>
          <a:xfrm>
            <a:off x="2775418" y="3572997"/>
            <a:ext cx="343442" cy="402598"/>
            <a:chOff x="-60232500" y="4101525"/>
            <a:chExt cx="268600" cy="315875"/>
          </a:xfrm>
        </p:grpSpPr>
        <p:sp>
          <p:nvSpPr>
            <p:cNvPr id="166" name="Google Shape;7476;p80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" name="Google Shape;7477;p80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68" name="Google Shape;7478;p80"/>
          <p:cNvSpPr/>
          <p:nvPr/>
        </p:nvSpPr>
        <p:spPr>
          <a:xfrm>
            <a:off x="1767287" y="4089574"/>
            <a:ext cx="404849" cy="404606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169" name="Google Shape;7479;p80"/>
          <p:cNvGrpSpPr/>
          <p:nvPr/>
        </p:nvGrpSpPr>
        <p:grpSpPr>
          <a:xfrm>
            <a:off x="2259320" y="1067776"/>
            <a:ext cx="406895" cy="403586"/>
            <a:chOff x="-63679950" y="3360375"/>
            <a:chExt cx="318225" cy="316650"/>
          </a:xfrm>
        </p:grpSpPr>
        <p:sp>
          <p:nvSpPr>
            <p:cNvPr id="170" name="Google Shape;7480;p80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" name="Google Shape;7481;p80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" name="Google Shape;7482;p80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" name="Google Shape;7483;p80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74" name="Google Shape;7484;p80"/>
          <p:cNvSpPr/>
          <p:nvPr/>
        </p:nvSpPr>
        <p:spPr>
          <a:xfrm>
            <a:off x="2258178" y="1555016"/>
            <a:ext cx="408910" cy="40508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175" name="Google Shape;7485;p80"/>
          <p:cNvGrpSpPr/>
          <p:nvPr/>
        </p:nvGrpSpPr>
        <p:grpSpPr>
          <a:xfrm>
            <a:off x="2257802" y="2027640"/>
            <a:ext cx="409932" cy="404861"/>
            <a:chOff x="-63679950" y="4093450"/>
            <a:chExt cx="320600" cy="317650"/>
          </a:xfrm>
        </p:grpSpPr>
        <p:sp>
          <p:nvSpPr>
            <p:cNvPr id="176" name="Google Shape;7486;p80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" name="Google Shape;7487;p80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" name="Google Shape;7488;p80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79" name="Google Shape;7489;p80"/>
          <p:cNvGrpSpPr/>
          <p:nvPr/>
        </p:nvGrpSpPr>
        <p:grpSpPr>
          <a:xfrm>
            <a:off x="777052" y="2570731"/>
            <a:ext cx="404882" cy="404606"/>
            <a:chOff x="-61784125" y="3377700"/>
            <a:chExt cx="316650" cy="317450"/>
          </a:xfrm>
        </p:grpSpPr>
        <p:sp>
          <p:nvSpPr>
            <p:cNvPr id="180" name="Google Shape;7490;p80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" name="Google Shape;7491;p80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" name="Google Shape;7492;p80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" name="Google Shape;7493;p80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" name="Google Shape;7494;p80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5" name="Google Shape;7495;p80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" name="Google Shape;7496;p80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87" name="Google Shape;7497;p80"/>
          <p:cNvGrpSpPr/>
          <p:nvPr/>
        </p:nvGrpSpPr>
        <p:grpSpPr>
          <a:xfrm>
            <a:off x="777052" y="3066892"/>
            <a:ext cx="404882" cy="404606"/>
            <a:chOff x="-61783350" y="3743950"/>
            <a:chExt cx="316650" cy="317450"/>
          </a:xfrm>
        </p:grpSpPr>
        <p:sp>
          <p:nvSpPr>
            <p:cNvPr id="188" name="Google Shape;7498;p80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" name="Google Shape;7499;p80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90" name="Google Shape;7500;p80"/>
          <p:cNvSpPr/>
          <p:nvPr/>
        </p:nvSpPr>
        <p:spPr>
          <a:xfrm>
            <a:off x="776920" y="3572305"/>
            <a:ext cx="404882" cy="403937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sp>
        <p:nvSpPr>
          <p:cNvPr id="191" name="Google Shape;7501;p80"/>
          <p:cNvSpPr/>
          <p:nvPr/>
        </p:nvSpPr>
        <p:spPr>
          <a:xfrm>
            <a:off x="3233415" y="2581577"/>
            <a:ext cx="404882" cy="382875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sp>
        <p:nvSpPr>
          <p:cNvPr id="192" name="Google Shape;7502;p80"/>
          <p:cNvSpPr/>
          <p:nvPr/>
        </p:nvSpPr>
        <p:spPr>
          <a:xfrm>
            <a:off x="3232409" y="3111050"/>
            <a:ext cx="406895" cy="316248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193" name="Google Shape;7503;p80"/>
          <p:cNvGrpSpPr/>
          <p:nvPr/>
        </p:nvGrpSpPr>
        <p:grpSpPr>
          <a:xfrm>
            <a:off x="3232024" y="3573443"/>
            <a:ext cx="407918" cy="401705"/>
            <a:chOff x="-59869425" y="4102225"/>
            <a:chExt cx="319025" cy="315175"/>
          </a:xfrm>
        </p:grpSpPr>
        <p:sp>
          <p:nvSpPr>
            <p:cNvPr id="194" name="Google Shape;7504;p80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5" name="Google Shape;7505;p80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6" name="Google Shape;7506;p80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7" name="Google Shape;7507;p80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98" name="Google Shape;7508;p80"/>
          <p:cNvGrpSpPr/>
          <p:nvPr/>
        </p:nvGrpSpPr>
        <p:grpSpPr>
          <a:xfrm>
            <a:off x="2258182" y="4089897"/>
            <a:ext cx="404882" cy="402598"/>
            <a:chOff x="-59029025" y="3711650"/>
            <a:chExt cx="316650" cy="315875"/>
          </a:xfrm>
        </p:grpSpPr>
        <p:sp>
          <p:nvSpPr>
            <p:cNvPr id="199" name="Google Shape;7509;p80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00" name="Google Shape;7510;p80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01" name="Google Shape;7511;p80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02" name="Google Shape;7512;p80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03" name="Google Shape;7513;p80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04" name="Google Shape;7514;p80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05" name="Google Shape;7515;p80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06" name="Google Shape;7516;p80"/>
          <p:cNvGrpSpPr/>
          <p:nvPr/>
        </p:nvGrpSpPr>
        <p:grpSpPr>
          <a:xfrm>
            <a:off x="4729349" y="1067172"/>
            <a:ext cx="388941" cy="383564"/>
            <a:chOff x="581525" y="3254850"/>
            <a:chExt cx="297750" cy="294575"/>
          </a:xfrm>
        </p:grpSpPr>
        <p:sp>
          <p:nvSpPr>
            <p:cNvPr id="207" name="Google Shape;7517;p80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08" name="Google Shape;7518;p80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09" name="Google Shape;7519;p80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10" name="Google Shape;7520;p80"/>
          <p:cNvGrpSpPr/>
          <p:nvPr/>
        </p:nvGrpSpPr>
        <p:grpSpPr>
          <a:xfrm>
            <a:off x="4728321" y="1550703"/>
            <a:ext cx="390998" cy="387209"/>
            <a:chOff x="580725" y="3617925"/>
            <a:chExt cx="299325" cy="297375"/>
          </a:xfrm>
        </p:grpSpPr>
        <p:sp>
          <p:nvSpPr>
            <p:cNvPr id="211" name="Google Shape;7521;p8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12" name="Google Shape;7522;p8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13" name="Google Shape;7523;p8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14" name="Google Shape;7524;p8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15" name="Google Shape;7525;p8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16" name="Google Shape;7526;p80"/>
          <p:cNvGrpSpPr/>
          <p:nvPr/>
        </p:nvGrpSpPr>
        <p:grpSpPr>
          <a:xfrm>
            <a:off x="4730378" y="2043327"/>
            <a:ext cx="386885" cy="385646"/>
            <a:chOff x="583100" y="3982600"/>
            <a:chExt cx="296175" cy="296175"/>
          </a:xfrm>
        </p:grpSpPr>
        <p:sp>
          <p:nvSpPr>
            <p:cNvPr id="217" name="Google Shape;7527;p80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18" name="Google Shape;7528;p80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19" name="Google Shape;7529;p80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20" name="Google Shape;7530;p80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21" name="Google Shape;7531;p80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22" name="Google Shape;7532;p80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23" name="Google Shape;7533;p80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24" name="Google Shape;7534;p80"/>
          <p:cNvGrpSpPr/>
          <p:nvPr/>
        </p:nvGrpSpPr>
        <p:grpSpPr>
          <a:xfrm>
            <a:off x="7197716" y="1066897"/>
            <a:ext cx="339532" cy="384116"/>
            <a:chOff x="2423775" y="3226875"/>
            <a:chExt cx="259925" cy="295000"/>
          </a:xfrm>
        </p:grpSpPr>
        <p:sp>
          <p:nvSpPr>
            <p:cNvPr id="225" name="Google Shape;7535;p80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26" name="Google Shape;7536;p80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27" name="Google Shape;7537;p80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28" name="Google Shape;7538;p80"/>
          <p:cNvGrpSpPr/>
          <p:nvPr/>
        </p:nvGrpSpPr>
        <p:grpSpPr>
          <a:xfrm>
            <a:off x="7172503" y="1553016"/>
            <a:ext cx="389954" cy="382586"/>
            <a:chOff x="2404875" y="3592725"/>
            <a:chExt cx="298525" cy="293825"/>
          </a:xfrm>
        </p:grpSpPr>
        <p:sp>
          <p:nvSpPr>
            <p:cNvPr id="229" name="Google Shape;7539;p80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30" name="Google Shape;7540;p80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31" name="Google Shape;7541;p80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32" name="Google Shape;7542;p80"/>
          <p:cNvGrpSpPr/>
          <p:nvPr/>
        </p:nvGrpSpPr>
        <p:grpSpPr>
          <a:xfrm>
            <a:off x="7173532" y="2043849"/>
            <a:ext cx="387896" cy="384605"/>
            <a:chOff x="2404875" y="3955825"/>
            <a:chExt cx="296950" cy="295375"/>
          </a:xfrm>
        </p:grpSpPr>
        <p:sp>
          <p:nvSpPr>
            <p:cNvPr id="233" name="Google Shape;7543;p80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34" name="Google Shape;7544;p80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35" name="Google Shape;7545;p80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36" name="Google Shape;7546;p80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37" name="Google Shape;7547;p80"/>
          <p:cNvGrpSpPr/>
          <p:nvPr/>
        </p:nvGrpSpPr>
        <p:grpSpPr>
          <a:xfrm>
            <a:off x="5730205" y="2555203"/>
            <a:ext cx="385872" cy="385646"/>
            <a:chOff x="4263650" y="3235150"/>
            <a:chExt cx="295400" cy="296175"/>
          </a:xfrm>
        </p:grpSpPr>
        <p:sp>
          <p:nvSpPr>
            <p:cNvPr id="238" name="Google Shape;7548;p80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39" name="Google Shape;7549;p80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40" name="Google Shape;7550;p80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41" name="Google Shape;7551;p80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42" name="Google Shape;7552;p80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43" name="Google Shape;7553;p80"/>
          <p:cNvGrpSpPr/>
          <p:nvPr/>
        </p:nvGrpSpPr>
        <p:grpSpPr>
          <a:xfrm>
            <a:off x="5727643" y="3061015"/>
            <a:ext cx="390998" cy="361037"/>
            <a:chOff x="4266025" y="3609275"/>
            <a:chExt cx="299325" cy="277275"/>
          </a:xfrm>
        </p:grpSpPr>
        <p:sp>
          <p:nvSpPr>
            <p:cNvPr id="244" name="Google Shape;7554;p80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45" name="Google Shape;7555;p80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46" name="Google Shape;7556;p80"/>
          <p:cNvGrpSpPr/>
          <p:nvPr/>
        </p:nvGrpSpPr>
        <p:grpSpPr>
          <a:xfrm>
            <a:off x="5728148" y="3573684"/>
            <a:ext cx="389987" cy="384605"/>
            <a:chOff x="4263650" y="3963700"/>
            <a:chExt cx="298550" cy="295375"/>
          </a:xfrm>
        </p:grpSpPr>
        <p:sp>
          <p:nvSpPr>
            <p:cNvPr id="247" name="Google Shape;7557;p80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48" name="Google Shape;7558;p80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49" name="Google Shape;7559;p80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50" name="Google Shape;7560;p80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51" name="Google Shape;7561;p80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52" name="Google Shape;7562;p80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53" name="Google Shape;7563;p80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54" name="Google Shape;7564;p80"/>
          <p:cNvGrpSpPr/>
          <p:nvPr/>
        </p:nvGrpSpPr>
        <p:grpSpPr>
          <a:xfrm>
            <a:off x="8246016" y="2555203"/>
            <a:ext cx="250052" cy="385646"/>
            <a:chOff x="6164975" y="3211525"/>
            <a:chExt cx="191425" cy="296175"/>
          </a:xfrm>
        </p:grpSpPr>
        <p:sp>
          <p:nvSpPr>
            <p:cNvPr id="255" name="Google Shape;7565;p80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56" name="Google Shape;7566;p80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57" name="Google Shape;7567;p80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58" name="Google Shape;7568;p80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59" name="Google Shape;7569;p80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60" name="Google Shape;7570;p80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61" name="Google Shape;7571;p80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62" name="Google Shape;7572;p80"/>
          <p:cNvGrpSpPr/>
          <p:nvPr/>
        </p:nvGrpSpPr>
        <p:grpSpPr>
          <a:xfrm>
            <a:off x="5220200" y="1066148"/>
            <a:ext cx="389987" cy="385613"/>
            <a:chOff x="946175" y="3253275"/>
            <a:chExt cx="298550" cy="296150"/>
          </a:xfrm>
        </p:grpSpPr>
        <p:sp>
          <p:nvSpPr>
            <p:cNvPr id="263" name="Google Shape;7573;p8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64" name="Google Shape;7574;p8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65" name="Google Shape;7575;p8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66" name="Google Shape;7576;p8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67" name="Google Shape;7577;p8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68" name="Google Shape;7578;p80"/>
          <p:cNvGrpSpPr/>
          <p:nvPr/>
        </p:nvGrpSpPr>
        <p:grpSpPr>
          <a:xfrm>
            <a:off x="5221229" y="1553014"/>
            <a:ext cx="387929" cy="382586"/>
            <a:chOff x="946175" y="3619500"/>
            <a:chExt cx="296975" cy="293825"/>
          </a:xfrm>
        </p:grpSpPr>
        <p:sp>
          <p:nvSpPr>
            <p:cNvPr id="269" name="Google Shape;7579;p80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0" name="Google Shape;7580;p80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1" name="Google Shape;7581;p80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2" name="Google Shape;7582;p80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3" name="Google Shape;7583;p80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4" name="Google Shape;7584;p80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75" name="Google Shape;7585;p80"/>
          <p:cNvGrpSpPr/>
          <p:nvPr/>
        </p:nvGrpSpPr>
        <p:grpSpPr>
          <a:xfrm>
            <a:off x="5220722" y="2042822"/>
            <a:ext cx="388941" cy="386655"/>
            <a:chOff x="944600" y="3981825"/>
            <a:chExt cx="297750" cy="296950"/>
          </a:xfrm>
        </p:grpSpPr>
        <p:sp>
          <p:nvSpPr>
            <p:cNvPr id="276" name="Google Shape;7586;p80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7" name="Google Shape;7587;p80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8" name="Google Shape;7588;p80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9" name="Google Shape;7589;p80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0" name="Google Shape;7590;p80"/>
          <p:cNvGrpSpPr/>
          <p:nvPr/>
        </p:nvGrpSpPr>
        <p:grpSpPr>
          <a:xfrm>
            <a:off x="7670734" y="1066652"/>
            <a:ext cx="386885" cy="384605"/>
            <a:chOff x="2768750" y="3227275"/>
            <a:chExt cx="296175" cy="295375"/>
          </a:xfrm>
        </p:grpSpPr>
        <p:sp>
          <p:nvSpPr>
            <p:cNvPr id="281" name="Google Shape;7591;p80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2" name="Google Shape;7592;p80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3" name="Google Shape;7593;p80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4" name="Google Shape;7594;p80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5" name="Google Shape;7595;p80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6" name="Google Shape;7596;p80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7" name="Google Shape;7597;p80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8" name="Google Shape;7598;p80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9" name="Google Shape;7599;p80"/>
          <p:cNvGrpSpPr/>
          <p:nvPr/>
        </p:nvGrpSpPr>
        <p:grpSpPr>
          <a:xfrm>
            <a:off x="7693888" y="1552316"/>
            <a:ext cx="340577" cy="383987"/>
            <a:chOff x="2786075" y="3591800"/>
            <a:chExt cx="260725" cy="294900"/>
          </a:xfrm>
        </p:grpSpPr>
        <p:sp>
          <p:nvSpPr>
            <p:cNvPr id="290" name="Google Shape;7600;p80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1" name="Google Shape;7601;p80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2" name="Google Shape;7602;p80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3" name="Google Shape;7603;p80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4" name="Google Shape;7604;p80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95" name="Google Shape;7605;p80"/>
          <p:cNvGrpSpPr/>
          <p:nvPr/>
        </p:nvGrpSpPr>
        <p:grpSpPr>
          <a:xfrm>
            <a:off x="7738643" y="2043328"/>
            <a:ext cx="251064" cy="385646"/>
            <a:chOff x="2819150" y="3955025"/>
            <a:chExt cx="192200" cy="296175"/>
          </a:xfrm>
        </p:grpSpPr>
        <p:sp>
          <p:nvSpPr>
            <p:cNvPr id="296" name="Google Shape;7606;p80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7" name="Google Shape;7607;p80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8" name="Google Shape;7608;p80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9" name="Google Shape;7609;p80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00" name="Google Shape;7610;p80"/>
          <p:cNvGrpSpPr/>
          <p:nvPr/>
        </p:nvGrpSpPr>
        <p:grpSpPr>
          <a:xfrm>
            <a:off x="6217727" y="2556230"/>
            <a:ext cx="385839" cy="383595"/>
            <a:chOff x="4629125" y="3235150"/>
            <a:chExt cx="295375" cy="294600"/>
          </a:xfrm>
        </p:grpSpPr>
        <p:sp>
          <p:nvSpPr>
            <p:cNvPr id="301" name="Google Shape;7611;p80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2" name="Google Shape;7612;p80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3" name="Google Shape;7613;p80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4" name="Google Shape;7614;p80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5" name="Google Shape;7615;p80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06" name="Google Shape;7616;p80"/>
          <p:cNvGrpSpPr/>
          <p:nvPr/>
        </p:nvGrpSpPr>
        <p:grpSpPr>
          <a:xfrm>
            <a:off x="6217711" y="3049231"/>
            <a:ext cx="385872" cy="384605"/>
            <a:chOff x="4628325" y="3599825"/>
            <a:chExt cx="295400" cy="295375"/>
          </a:xfrm>
        </p:grpSpPr>
        <p:sp>
          <p:nvSpPr>
            <p:cNvPr id="307" name="Google Shape;7617;p80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8" name="Google Shape;7618;p80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9" name="Google Shape;7619;p80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0" name="Google Shape;7620;p80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1" name="Google Shape;7621;p80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2" name="Google Shape;7622;p80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3" name="Google Shape;7623;p80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4" name="Google Shape;7624;p80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5" name="Google Shape;7625;p80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6" name="Google Shape;7626;p80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7" name="Google Shape;7627;p80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8" name="Google Shape;7628;p80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19" name="Google Shape;7629;p80"/>
          <p:cNvGrpSpPr/>
          <p:nvPr/>
        </p:nvGrpSpPr>
        <p:grpSpPr>
          <a:xfrm>
            <a:off x="6240865" y="3573163"/>
            <a:ext cx="339565" cy="385646"/>
            <a:chOff x="4645650" y="3962900"/>
            <a:chExt cx="259950" cy="296175"/>
          </a:xfrm>
        </p:grpSpPr>
        <p:sp>
          <p:nvSpPr>
            <p:cNvPr id="320" name="Google Shape;7630;p80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1" name="Google Shape;7631;p80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2" name="Google Shape;7632;p80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3" name="Google Shape;7633;p80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4" name="Google Shape;7634;p80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5" name="Google Shape;7635;p80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26" name="Google Shape;7636;p80"/>
          <p:cNvGrpSpPr/>
          <p:nvPr/>
        </p:nvGrpSpPr>
        <p:grpSpPr>
          <a:xfrm>
            <a:off x="8178122" y="3049752"/>
            <a:ext cx="385839" cy="383564"/>
            <a:chOff x="6143725" y="3582500"/>
            <a:chExt cx="295375" cy="294575"/>
          </a:xfrm>
        </p:grpSpPr>
        <p:sp>
          <p:nvSpPr>
            <p:cNvPr id="327" name="Google Shape;7637;p80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8" name="Google Shape;7638;p80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9" name="Google Shape;7639;p80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0" name="Google Shape;7640;p80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1" name="Google Shape;7641;p80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2" name="Google Shape;7642;p80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3" name="Google Shape;7643;p80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34" name="Google Shape;7644;p80"/>
          <p:cNvGrpSpPr/>
          <p:nvPr/>
        </p:nvGrpSpPr>
        <p:grpSpPr>
          <a:xfrm>
            <a:off x="5712376" y="1066148"/>
            <a:ext cx="387896" cy="385613"/>
            <a:chOff x="1310075" y="3253275"/>
            <a:chExt cx="296950" cy="296150"/>
          </a:xfrm>
        </p:grpSpPr>
        <p:sp>
          <p:nvSpPr>
            <p:cNvPr id="335" name="Google Shape;7645;p80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6" name="Google Shape;7646;p80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7" name="Google Shape;7647;p80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38" name="Google Shape;7648;p80"/>
          <p:cNvSpPr/>
          <p:nvPr/>
        </p:nvSpPr>
        <p:spPr>
          <a:xfrm>
            <a:off x="5713946" y="1553150"/>
            <a:ext cx="384827" cy="382554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339" name="Google Shape;7649;p80"/>
          <p:cNvGrpSpPr/>
          <p:nvPr/>
        </p:nvGrpSpPr>
        <p:grpSpPr>
          <a:xfrm>
            <a:off x="5711853" y="2042449"/>
            <a:ext cx="388942" cy="387404"/>
            <a:chOff x="1310075" y="3980250"/>
            <a:chExt cx="297750" cy="297525"/>
          </a:xfrm>
        </p:grpSpPr>
        <p:sp>
          <p:nvSpPr>
            <p:cNvPr id="340" name="Google Shape;7650;p80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1" name="Google Shape;7651;p80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2" name="Google Shape;7652;p80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3" name="Google Shape;7653;p80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44" name="Google Shape;7654;p80"/>
          <p:cNvGrpSpPr/>
          <p:nvPr/>
        </p:nvGrpSpPr>
        <p:grpSpPr>
          <a:xfrm>
            <a:off x="8214748" y="1066652"/>
            <a:ext cx="294303" cy="384605"/>
            <a:chOff x="3167275" y="3227275"/>
            <a:chExt cx="225300" cy="295375"/>
          </a:xfrm>
        </p:grpSpPr>
        <p:sp>
          <p:nvSpPr>
            <p:cNvPr id="345" name="Google Shape;7655;p80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6" name="Google Shape;7656;p80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7" name="Google Shape;7657;p80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8" name="Google Shape;7658;p80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9" name="Google Shape;7659;p80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50" name="Google Shape;7660;p80"/>
          <p:cNvSpPr/>
          <p:nvPr/>
        </p:nvSpPr>
        <p:spPr>
          <a:xfrm>
            <a:off x="8158760" y="1551229"/>
            <a:ext cx="406445" cy="386394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351" name="Google Shape;7661;p80"/>
          <p:cNvGrpSpPr/>
          <p:nvPr/>
        </p:nvGrpSpPr>
        <p:grpSpPr>
          <a:xfrm>
            <a:off x="8167427" y="2043832"/>
            <a:ext cx="388941" cy="384638"/>
            <a:chOff x="3133425" y="3955025"/>
            <a:chExt cx="297750" cy="295400"/>
          </a:xfrm>
        </p:grpSpPr>
        <p:sp>
          <p:nvSpPr>
            <p:cNvPr id="352" name="Google Shape;7662;p80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3" name="Google Shape;7663;p80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4" name="Google Shape;7664;p80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55" name="Google Shape;7665;p80"/>
          <p:cNvGrpSpPr/>
          <p:nvPr/>
        </p:nvGrpSpPr>
        <p:grpSpPr>
          <a:xfrm>
            <a:off x="6708843" y="2554519"/>
            <a:ext cx="386885" cy="387014"/>
            <a:chOff x="4991425" y="3234750"/>
            <a:chExt cx="296175" cy="297225"/>
          </a:xfrm>
        </p:grpSpPr>
        <p:sp>
          <p:nvSpPr>
            <p:cNvPr id="356" name="Google Shape;7666;p80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7" name="Google Shape;7667;p80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8" name="Google Shape;7668;p80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9" name="Google Shape;7669;p80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0" name="Google Shape;7670;p80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1" name="Google Shape;7671;p80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62" name="Google Shape;7672;p80"/>
          <p:cNvGrpSpPr/>
          <p:nvPr/>
        </p:nvGrpSpPr>
        <p:grpSpPr>
          <a:xfrm>
            <a:off x="6708843" y="3071788"/>
            <a:ext cx="386885" cy="339488"/>
            <a:chOff x="4991425" y="3617150"/>
            <a:chExt cx="296175" cy="260725"/>
          </a:xfrm>
        </p:grpSpPr>
        <p:sp>
          <p:nvSpPr>
            <p:cNvPr id="363" name="Google Shape;7673;p80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4" name="Google Shape;7674;p80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5" name="Google Shape;7675;p80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6" name="Google Shape;7676;p80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7" name="Google Shape;7677;p80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8" name="Google Shape;7678;p80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9" name="Google Shape;7679;p80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70" name="Google Shape;7680;p80"/>
          <p:cNvGrpSpPr/>
          <p:nvPr/>
        </p:nvGrpSpPr>
        <p:grpSpPr>
          <a:xfrm>
            <a:off x="6794240" y="3573667"/>
            <a:ext cx="216089" cy="384638"/>
            <a:chOff x="5056800" y="3962900"/>
            <a:chExt cx="165425" cy="295400"/>
          </a:xfrm>
        </p:grpSpPr>
        <p:sp>
          <p:nvSpPr>
            <p:cNvPr id="371" name="Google Shape;7681;p80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2" name="Google Shape;7682;p80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3" name="Google Shape;7683;p80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74" name="Google Shape;7684;p80"/>
          <p:cNvGrpSpPr/>
          <p:nvPr/>
        </p:nvGrpSpPr>
        <p:grpSpPr>
          <a:xfrm>
            <a:off x="8177092" y="3573686"/>
            <a:ext cx="387896" cy="384605"/>
            <a:chOff x="6168925" y="3936925"/>
            <a:chExt cx="296950" cy="295375"/>
          </a:xfrm>
        </p:grpSpPr>
        <p:sp>
          <p:nvSpPr>
            <p:cNvPr id="375" name="Google Shape;7685;p80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6" name="Google Shape;7686;p80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7" name="Google Shape;7687;p80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8" name="Google Shape;7688;p80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9" name="Google Shape;7689;p80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0" name="Google Shape;7690;p80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81" name="Google Shape;7691;p80"/>
          <p:cNvGrpSpPr/>
          <p:nvPr/>
        </p:nvGrpSpPr>
        <p:grpSpPr>
          <a:xfrm>
            <a:off x="6202984" y="1066652"/>
            <a:ext cx="384794" cy="384605"/>
            <a:chOff x="1674750" y="3254050"/>
            <a:chExt cx="294575" cy="295375"/>
          </a:xfrm>
        </p:grpSpPr>
        <p:sp>
          <p:nvSpPr>
            <p:cNvPr id="382" name="Google Shape;7692;p80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3" name="Google Shape;7693;p80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4" name="Google Shape;7694;p80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85" name="Google Shape;7695;p80"/>
          <p:cNvGrpSpPr/>
          <p:nvPr/>
        </p:nvGrpSpPr>
        <p:grpSpPr>
          <a:xfrm>
            <a:off x="6218920" y="1552005"/>
            <a:ext cx="352922" cy="384605"/>
            <a:chOff x="1687350" y="3618725"/>
            <a:chExt cx="270175" cy="295375"/>
          </a:xfrm>
        </p:grpSpPr>
        <p:sp>
          <p:nvSpPr>
            <p:cNvPr id="386" name="Google Shape;7696;p80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7" name="Google Shape;7697;p80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8" name="Google Shape;7698;p80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89" name="Google Shape;7699;p80"/>
          <p:cNvGrpSpPr/>
          <p:nvPr/>
        </p:nvGrpSpPr>
        <p:grpSpPr>
          <a:xfrm>
            <a:off x="6200911" y="2043848"/>
            <a:ext cx="388941" cy="384605"/>
            <a:chOff x="1672375" y="3982600"/>
            <a:chExt cx="297750" cy="295375"/>
          </a:xfrm>
        </p:grpSpPr>
        <p:sp>
          <p:nvSpPr>
            <p:cNvPr id="390" name="Google Shape;7700;p80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1" name="Google Shape;7701;p80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2" name="Google Shape;7702;p80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93" name="Google Shape;7703;p80"/>
          <p:cNvGrpSpPr/>
          <p:nvPr/>
        </p:nvGrpSpPr>
        <p:grpSpPr>
          <a:xfrm>
            <a:off x="4755387" y="2555203"/>
            <a:ext cx="386885" cy="385646"/>
            <a:chOff x="3497300" y="3227275"/>
            <a:chExt cx="296175" cy="296175"/>
          </a:xfrm>
        </p:grpSpPr>
        <p:sp>
          <p:nvSpPr>
            <p:cNvPr id="394" name="Google Shape;7704;p80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5" name="Google Shape;7705;p80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6" name="Google Shape;7706;p80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7" name="Google Shape;7707;p80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8" name="Google Shape;7708;p80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9" name="Google Shape;7709;p80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0" name="Google Shape;7710;p80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1" name="Google Shape;7711;p80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02" name="Google Shape;7712;p80"/>
          <p:cNvGrpSpPr/>
          <p:nvPr/>
        </p:nvGrpSpPr>
        <p:grpSpPr>
          <a:xfrm>
            <a:off x="4755910" y="3050256"/>
            <a:ext cx="385839" cy="382554"/>
            <a:chOff x="3497300" y="3591950"/>
            <a:chExt cx="295375" cy="293800"/>
          </a:xfrm>
        </p:grpSpPr>
        <p:sp>
          <p:nvSpPr>
            <p:cNvPr id="403" name="Google Shape;7713;p80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4" name="Google Shape;7714;p80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5" name="Google Shape;7715;p80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6" name="Google Shape;7716;p80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7" name="Google Shape;7717;p80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8" name="Google Shape;7718;p80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9" name="Google Shape;7719;p80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0" name="Google Shape;7720;p80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11" name="Google Shape;7721;p80"/>
          <p:cNvGrpSpPr/>
          <p:nvPr/>
        </p:nvGrpSpPr>
        <p:grpSpPr>
          <a:xfrm>
            <a:off x="4755910" y="3573667"/>
            <a:ext cx="385839" cy="384638"/>
            <a:chOff x="3497300" y="3955025"/>
            <a:chExt cx="295375" cy="295400"/>
          </a:xfrm>
        </p:grpSpPr>
        <p:sp>
          <p:nvSpPr>
            <p:cNvPr id="412" name="Google Shape;7722;p80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3" name="Google Shape;7723;p80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4" name="Google Shape;7724;p80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15" name="Google Shape;7725;p80"/>
          <p:cNvGrpSpPr/>
          <p:nvPr/>
        </p:nvGrpSpPr>
        <p:grpSpPr>
          <a:xfrm>
            <a:off x="7214360" y="2556002"/>
            <a:ext cx="362195" cy="384051"/>
            <a:chOff x="5364750" y="3235150"/>
            <a:chExt cx="277275" cy="294950"/>
          </a:xfrm>
        </p:grpSpPr>
        <p:sp>
          <p:nvSpPr>
            <p:cNvPr id="416" name="Google Shape;7726;p80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7" name="Google Shape;7727;p80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8" name="Google Shape;7728;p80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9" name="Google Shape;7729;p80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0" name="Google Shape;7730;p80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1" name="Google Shape;7731;p80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2" name="Google Shape;7732;p80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3" name="Google Shape;7733;p80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24" name="Google Shape;7734;p80"/>
          <p:cNvGrpSpPr/>
          <p:nvPr/>
        </p:nvGrpSpPr>
        <p:grpSpPr>
          <a:xfrm>
            <a:off x="7201493" y="3047684"/>
            <a:ext cx="387929" cy="387696"/>
            <a:chOff x="5355300" y="3598250"/>
            <a:chExt cx="296975" cy="297750"/>
          </a:xfrm>
        </p:grpSpPr>
        <p:sp>
          <p:nvSpPr>
            <p:cNvPr id="425" name="Google Shape;7735;p80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6" name="Google Shape;7736;p80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7" name="Google Shape;7737;p80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8" name="Google Shape;7738;p80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9" name="Google Shape;7739;p80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0" name="Google Shape;7740;p80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1" name="Google Shape;7741;p80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2" name="Google Shape;7742;p80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33" name="Google Shape;7743;p80"/>
          <p:cNvGrpSpPr/>
          <p:nvPr/>
        </p:nvGrpSpPr>
        <p:grpSpPr>
          <a:xfrm>
            <a:off x="7206129" y="3641359"/>
            <a:ext cx="378654" cy="249252"/>
            <a:chOff x="5358450" y="4015675"/>
            <a:chExt cx="289875" cy="191425"/>
          </a:xfrm>
        </p:grpSpPr>
        <p:sp>
          <p:nvSpPr>
            <p:cNvPr id="434" name="Google Shape;7744;p80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5" name="Google Shape;7745;p80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6" name="Google Shape;7746;p80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7" name="Google Shape;7747;p80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38" name="Google Shape;7748;p80"/>
          <p:cNvGrpSpPr/>
          <p:nvPr/>
        </p:nvGrpSpPr>
        <p:grpSpPr>
          <a:xfrm>
            <a:off x="6240776" y="4062756"/>
            <a:ext cx="387929" cy="358531"/>
            <a:chOff x="6543825" y="3202075"/>
            <a:chExt cx="296975" cy="275350"/>
          </a:xfrm>
        </p:grpSpPr>
        <p:sp>
          <p:nvSpPr>
            <p:cNvPr id="439" name="Google Shape;7749;p80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0" name="Google Shape;7750;p80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1" name="Google Shape;7751;p80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2" name="Google Shape;7752;p80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3" name="Google Shape;7753;p80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4" name="Google Shape;7754;p80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5" name="Google Shape;7755;p80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46" name="Google Shape;7756;p80"/>
          <p:cNvGrpSpPr/>
          <p:nvPr/>
        </p:nvGrpSpPr>
        <p:grpSpPr>
          <a:xfrm>
            <a:off x="6690545" y="1066132"/>
            <a:ext cx="386885" cy="385646"/>
            <a:chOff x="2037825" y="3254050"/>
            <a:chExt cx="296175" cy="296175"/>
          </a:xfrm>
        </p:grpSpPr>
        <p:sp>
          <p:nvSpPr>
            <p:cNvPr id="447" name="Google Shape;7757;p80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8" name="Google Shape;7758;p80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9" name="Google Shape;7759;p80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0" name="Google Shape;7760;p80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1" name="Google Shape;7761;p80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2" name="Google Shape;7762;p80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53" name="Google Shape;7763;p80"/>
          <p:cNvGrpSpPr/>
          <p:nvPr/>
        </p:nvGrpSpPr>
        <p:grpSpPr>
          <a:xfrm>
            <a:off x="6688488" y="1552120"/>
            <a:ext cx="390998" cy="384377"/>
            <a:chOff x="2034675" y="3617925"/>
            <a:chExt cx="299325" cy="295200"/>
          </a:xfrm>
        </p:grpSpPr>
        <p:sp>
          <p:nvSpPr>
            <p:cNvPr id="454" name="Google Shape;7764;p80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5" name="Google Shape;7765;p80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6" name="Google Shape;7766;p80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7" name="Google Shape;7767;p80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8" name="Google Shape;7768;p80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59" name="Google Shape;7769;p80"/>
          <p:cNvGrpSpPr/>
          <p:nvPr/>
        </p:nvGrpSpPr>
        <p:grpSpPr>
          <a:xfrm>
            <a:off x="6690545" y="2043848"/>
            <a:ext cx="386885" cy="384605"/>
            <a:chOff x="2037825" y="3981825"/>
            <a:chExt cx="296175" cy="295375"/>
          </a:xfrm>
        </p:grpSpPr>
        <p:sp>
          <p:nvSpPr>
            <p:cNvPr id="460" name="Google Shape;7770;p80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1" name="Google Shape;7771;p80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2" name="Google Shape;7772;p80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63" name="Google Shape;7773;p80"/>
          <p:cNvGrpSpPr/>
          <p:nvPr/>
        </p:nvGrpSpPr>
        <p:grpSpPr>
          <a:xfrm>
            <a:off x="5237314" y="2590589"/>
            <a:ext cx="386885" cy="314878"/>
            <a:chOff x="3860400" y="3254050"/>
            <a:chExt cx="296175" cy="241825"/>
          </a:xfrm>
        </p:grpSpPr>
        <p:sp>
          <p:nvSpPr>
            <p:cNvPr id="464" name="Google Shape;7774;p80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5" name="Google Shape;7775;p80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6" name="Google Shape;7776;p80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7" name="Google Shape;7777;p80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8" name="Google Shape;7778;p80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9" name="Google Shape;7779;p80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0" name="Google Shape;7780;p80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71" name="Google Shape;7781;p80"/>
          <p:cNvGrpSpPr/>
          <p:nvPr/>
        </p:nvGrpSpPr>
        <p:grpSpPr>
          <a:xfrm>
            <a:off x="5236791" y="3048709"/>
            <a:ext cx="387929" cy="385646"/>
            <a:chOff x="3859600" y="3591950"/>
            <a:chExt cx="296975" cy="296175"/>
          </a:xfrm>
        </p:grpSpPr>
        <p:sp>
          <p:nvSpPr>
            <p:cNvPr id="472" name="Google Shape;7782;p80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3" name="Google Shape;7783;p80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4" name="Google Shape;7784;p80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75" name="Google Shape;7785;p80"/>
          <p:cNvGrpSpPr/>
          <p:nvPr/>
        </p:nvGrpSpPr>
        <p:grpSpPr>
          <a:xfrm>
            <a:off x="5237314" y="3573163"/>
            <a:ext cx="386885" cy="385646"/>
            <a:chOff x="3860400" y="3955025"/>
            <a:chExt cx="296175" cy="296175"/>
          </a:xfrm>
        </p:grpSpPr>
        <p:sp>
          <p:nvSpPr>
            <p:cNvPr id="476" name="Google Shape;7786;p80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7" name="Google Shape;7787;p80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8" name="Google Shape;7788;p80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9" name="Google Shape;7789;p80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0" name="Google Shape;7790;p80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81" name="Google Shape;7791;p80"/>
          <p:cNvGrpSpPr/>
          <p:nvPr/>
        </p:nvGrpSpPr>
        <p:grpSpPr>
          <a:xfrm>
            <a:off x="7685424" y="2555725"/>
            <a:ext cx="393056" cy="384605"/>
            <a:chOff x="5716825" y="3235950"/>
            <a:chExt cx="300900" cy="295375"/>
          </a:xfrm>
        </p:grpSpPr>
        <p:sp>
          <p:nvSpPr>
            <p:cNvPr id="482" name="Google Shape;7792;p80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3" name="Google Shape;7793;p80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4" name="Google Shape;7794;p80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5" name="Google Shape;7795;p80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86" name="Google Shape;7796;p80"/>
          <p:cNvGrpSpPr/>
          <p:nvPr/>
        </p:nvGrpSpPr>
        <p:grpSpPr>
          <a:xfrm>
            <a:off x="7699826" y="3061015"/>
            <a:ext cx="364253" cy="361037"/>
            <a:chOff x="5727850" y="3609275"/>
            <a:chExt cx="278850" cy="277275"/>
          </a:xfrm>
        </p:grpSpPr>
        <p:sp>
          <p:nvSpPr>
            <p:cNvPr id="487" name="Google Shape;7797;p80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8" name="Google Shape;7798;p80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9" name="Google Shape;7799;p80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0" name="Google Shape;7800;p80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1" name="Google Shape;7801;p80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92" name="Google Shape;7802;p80"/>
          <p:cNvGrpSpPr/>
          <p:nvPr/>
        </p:nvGrpSpPr>
        <p:grpSpPr>
          <a:xfrm>
            <a:off x="7712184" y="3573684"/>
            <a:ext cx="339532" cy="384605"/>
            <a:chOff x="5736525" y="3963700"/>
            <a:chExt cx="259925" cy="295375"/>
          </a:xfrm>
        </p:grpSpPr>
        <p:sp>
          <p:nvSpPr>
            <p:cNvPr id="493" name="Google Shape;7803;p80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4" name="Google Shape;7804;p80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5" name="Google Shape;7805;p80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6" name="Google Shape;7806;p80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7" name="Google Shape;7807;p80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8" name="Google Shape;7808;p80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9" name="Google Shape;7809;p80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00" name="Google Shape;7810;p80"/>
          <p:cNvGrpSpPr/>
          <p:nvPr/>
        </p:nvGrpSpPr>
        <p:grpSpPr>
          <a:xfrm>
            <a:off x="6708260" y="4068661"/>
            <a:ext cx="387929" cy="385646"/>
            <a:chOff x="6553275" y="3604550"/>
            <a:chExt cx="296975" cy="296175"/>
          </a:xfrm>
        </p:grpSpPr>
        <p:sp>
          <p:nvSpPr>
            <p:cNvPr id="501" name="Google Shape;7811;p80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2" name="Google Shape;7812;p80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3" name="Google Shape;7813;p80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4" name="Google Shape;7814;p80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5" name="Google Shape;7815;p80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6" name="Google Shape;7816;p80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507" name="Rectangle 506"/>
          <p:cNvSpPr/>
          <p:nvPr/>
        </p:nvSpPr>
        <p:spPr>
          <a:xfrm>
            <a:off x="2733535" y="234514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fa-IR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B Nazanin" panose="00000400000000000000" pitchFamily="2" charset="-78"/>
              </a:rPr>
              <a:t>موارد بیشتر جهت سفارشی سازی قالب</a:t>
            </a:r>
            <a:endPara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50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608;p74"/>
          <p:cNvGrpSpPr/>
          <p:nvPr/>
        </p:nvGrpSpPr>
        <p:grpSpPr>
          <a:xfrm>
            <a:off x="3421578" y="1004910"/>
            <a:ext cx="409949" cy="408370"/>
            <a:chOff x="3541011" y="1508594"/>
            <a:chExt cx="350166" cy="3494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Google Shape;11609;p74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" name="Google Shape;11610;p74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" name="Google Shape;11611;p74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" name="Google Shape;11612;p74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" name="Google Shape;11613;p74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" name="Google Shape;11614;p74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" name="Google Shape;11615;p74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" name="Google Shape;11616;p74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" name="Google Shape;11617;p74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" name="Google Shape;11618;p74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" name="Google Shape;11619;p74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Google Shape;11620;p74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Google Shape;11621;p74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7" name="Google Shape;11622;p74"/>
          <p:cNvGrpSpPr/>
          <p:nvPr/>
        </p:nvGrpSpPr>
        <p:grpSpPr>
          <a:xfrm>
            <a:off x="2931332" y="1004910"/>
            <a:ext cx="345189" cy="408370"/>
            <a:chOff x="3122257" y="1508594"/>
            <a:chExt cx="294850" cy="3494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Google Shape;11623;p74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" name="Google Shape;11624;p74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Google Shape;11625;p74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" name="Google Shape;11626;p74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Google Shape;11627;p74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3" name="Google Shape;11628;p74"/>
          <p:cNvGrpSpPr/>
          <p:nvPr/>
        </p:nvGrpSpPr>
        <p:grpSpPr>
          <a:xfrm>
            <a:off x="342230" y="1004464"/>
            <a:ext cx="294625" cy="409226"/>
            <a:chOff x="910723" y="1508212"/>
            <a:chExt cx="251660" cy="3501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" name="Google Shape;11629;p74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" name="Google Shape;11630;p74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" name="Google Shape;11631;p74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" name="Google Shape;11632;p74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" name="Google Shape;11633;p74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" name="Google Shape;11634;p74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" name="Google Shape;11635;p74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" name="Google Shape;11636;p74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" name="Google Shape;11637;p74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" name="Google Shape;11638;p74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" name="Google Shape;11639;p74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" name="Google Shape;11640;p74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" name="Google Shape;11641;p74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" name="Google Shape;11642;p74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" name="Google Shape;11643;p74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" name="Google Shape;11644;p74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" name="Google Shape;11645;p74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1" name="Google Shape;11646;p74"/>
          <p:cNvGrpSpPr/>
          <p:nvPr/>
        </p:nvGrpSpPr>
        <p:grpSpPr>
          <a:xfrm>
            <a:off x="808071" y="1004018"/>
            <a:ext cx="409949" cy="409263"/>
            <a:chOff x="1308631" y="1507830"/>
            <a:chExt cx="350166" cy="35019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2" name="Google Shape;11647;p74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" name="Google Shape;11648;p74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" name="Google Shape;11649;p74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" name="Google Shape;11650;p74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6" name="Google Shape;11651;p74"/>
          <p:cNvGrpSpPr/>
          <p:nvPr/>
        </p:nvGrpSpPr>
        <p:grpSpPr>
          <a:xfrm>
            <a:off x="1332897" y="1006249"/>
            <a:ext cx="405068" cy="404354"/>
            <a:chOff x="1756921" y="1509739"/>
            <a:chExt cx="345997" cy="34599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Google Shape;11652;p74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" name="Google Shape;11653;p74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" name="Google Shape;11654;p74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" name="Google Shape;11655;p74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Google Shape;11656;p74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Google Shape;11657;p74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" name="Google Shape;11658;p74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" name="Google Shape;11659;p74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" name="Google Shape;11660;p74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" name="Google Shape;11661;p74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" name="Google Shape;11662;p74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" name="Google Shape;11663;p74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9" name="Google Shape;11664;p74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" name="Google Shape;11665;p74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" name="Google Shape;11666;p74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" name="Google Shape;11667;p74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" name="Google Shape;11668;p74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4" name="Google Shape;11669;p74"/>
          <p:cNvGrpSpPr/>
          <p:nvPr/>
        </p:nvGrpSpPr>
        <p:grpSpPr>
          <a:xfrm>
            <a:off x="1871470" y="1007143"/>
            <a:ext cx="373136" cy="403907"/>
            <a:chOff x="2216956" y="1510503"/>
            <a:chExt cx="318721" cy="3456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5" name="Google Shape;11670;p74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" name="Google Shape;11671;p74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" name="Google Shape;11672;p74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" name="Google Shape;11673;p74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9" name="Google Shape;11674;p74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0" name="Google Shape;11675;p74"/>
          <p:cNvGrpSpPr/>
          <p:nvPr/>
        </p:nvGrpSpPr>
        <p:grpSpPr>
          <a:xfrm>
            <a:off x="3945063" y="1074874"/>
            <a:ext cx="408644" cy="268850"/>
            <a:chOff x="3988156" y="1568461"/>
            <a:chExt cx="349052" cy="2300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" name="Google Shape;11676;p74"/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" name="Google Shape;11677;p74"/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" name="Google Shape;11678;p74"/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" name="Google Shape;11679;p74"/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5" name="Google Shape;11680;p74"/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" name="Google Shape;11681;p74"/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7" name="Google Shape;11682;p74"/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8" name="Google Shape;11683;p74"/>
          <p:cNvGrpSpPr/>
          <p:nvPr/>
        </p:nvGrpSpPr>
        <p:grpSpPr>
          <a:xfrm>
            <a:off x="2358589" y="994720"/>
            <a:ext cx="443708" cy="427861"/>
            <a:chOff x="2633037" y="1499873"/>
            <a:chExt cx="379002" cy="36611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9" name="Google Shape;11684;p74"/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0" name="Google Shape;11685;p74"/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1" name="Google Shape;11686;p74"/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2" name="Google Shape;11687;p74"/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3" name="Google Shape;11688;p74"/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4" name="Google Shape;11689;p74"/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85" name="Google Shape;11690;p74"/>
          <p:cNvGrpSpPr/>
          <p:nvPr/>
        </p:nvGrpSpPr>
        <p:grpSpPr>
          <a:xfrm>
            <a:off x="7090921" y="1013764"/>
            <a:ext cx="383792" cy="417223"/>
            <a:chOff x="6675256" y="1516169"/>
            <a:chExt cx="327823" cy="35700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6" name="Google Shape;11691;p74"/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7" name="Google Shape;11692;p74"/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8" name="Google Shape;11693;p74"/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9" name="Google Shape;11694;p74"/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0" name="Google Shape;11695;p74"/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1" name="Google Shape;11696;p74"/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2" name="Google Shape;11697;p74"/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3" name="Google Shape;11698;p74"/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4" name="Google Shape;11699;p74"/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5" name="Google Shape;11700;p74"/>
          <p:cNvGrpSpPr/>
          <p:nvPr/>
        </p:nvGrpSpPr>
        <p:grpSpPr>
          <a:xfrm>
            <a:off x="8665437" y="1014210"/>
            <a:ext cx="352268" cy="416777"/>
            <a:chOff x="8020159" y="1516551"/>
            <a:chExt cx="300897" cy="35662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6" name="Google Shape;11701;p74"/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7" name="Google Shape;11702;p74"/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8" name="Google Shape;11703;p74"/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9" name="Google Shape;11704;p74"/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0" name="Google Shape;11705;p74"/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01" name="Google Shape;11706;p74"/>
          <p:cNvGrpSpPr/>
          <p:nvPr/>
        </p:nvGrpSpPr>
        <p:grpSpPr>
          <a:xfrm>
            <a:off x="5571444" y="1013764"/>
            <a:ext cx="301295" cy="416777"/>
            <a:chOff x="5377363" y="1516169"/>
            <a:chExt cx="257357" cy="35662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2" name="Google Shape;11707;p74"/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3" name="Google Shape;11708;p74"/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4" name="Google Shape;11709;p74"/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5" name="Google Shape;11710;p74"/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6" name="Google Shape;11711;p74"/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7" name="Google Shape;11712;p74"/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8" name="Google Shape;11713;p74"/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9" name="Google Shape;11714;p74"/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0" name="Google Shape;11715;p74"/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1" name="Google Shape;11716;p74"/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2" name="Google Shape;11717;p74"/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3" name="Google Shape;11718;p74"/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4" name="Google Shape;11719;p74"/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5" name="Google Shape;11720;p74"/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6" name="Google Shape;11721;p74"/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7" name="Google Shape;11722;p74"/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8" name="Google Shape;11723;p74"/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19" name="Google Shape;11724;p74"/>
          <p:cNvGrpSpPr/>
          <p:nvPr/>
        </p:nvGrpSpPr>
        <p:grpSpPr>
          <a:xfrm>
            <a:off x="4989833" y="1036787"/>
            <a:ext cx="417065" cy="371175"/>
            <a:chOff x="4880567" y="1535870"/>
            <a:chExt cx="356245" cy="31760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0" name="Google Shape;11725;p74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1" name="Google Shape;11726;p74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2" name="Google Shape;11727;p74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3" name="Google Shape;11728;p74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4" name="Google Shape;11729;p74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25" name="Google Shape;11730;p74"/>
          <p:cNvGrpSpPr/>
          <p:nvPr/>
        </p:nvGrpSpPr>
        <p:grpSpPr>
          <a:xfrm>
            <a:off x="6032851" y="1013317"/>
            <a:ext cx="418370" cy="417669"/>
            <a:chOff x="5771483" y="1515787"/>
            <a:chExt cx="357359" cy="3573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6" name="Google Shape;11731;p74"/>
            <p:cNvSpPr/>
            <p:nvPr/>
          </p:nvSpPr>
          <p:spPr>
            <a:xfrm>
              <a:off x="5771483" y="1515787"/>
              <a:ext cx="357359" cy="357391"/>
            </a:xfrm>
            <a:custGeom>
              <a:avLst/>
              <a:gdLst/>
              <a:ahLst/>
              <a:cxnLst/>
              <a:rect l="l" t="t" r="r" b="b"/>
              <a:pathLst>
                <a:path w="11228" h="11229" extrusionOk="0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7" name="Google Shape;11732;p74"/>
            <p:cNvSpPr/>
            <p:nvPr/>
          </p:nvSpPr>
          <p:spPr>
            <a:xfrm>
              <a:off x="5837429" y="1583070"/>
              <a:ext cx="185713" cy="183613"/>
            </a:xfrm>
            <a:custGeom>
              <a:avLst/>
              <a:gdLst/>
              <a:ahLst/>
              <a:cxnLst/>
              <a:rect l="l" t="t" r="r" b="b"/>
              <a:pathLst>
                <a:path w="5835" h="5769" extrusionOk="0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8" name="Google Shape;11733;p74"/>
            <p:cNvSpPr/>
            <p:nvPr/>
          </p:nvSpPr>
          <p:spPr>
            <a:xfrm>
              <a:off x="5876068" y="1616584"/>
              <a:ext cx="186859" cy="189501"/>
            </a:xfrm>
            <a:custGeom>
              <a:avLst/>
              <a:gdLst/>
              <a:ahLst/>
              <a:cxnLst/>
              <a:rect l="l" t="t" r="r" b="b"/>
              <a:pathLst>
                <a:path w="5871" h="5954" extrusionOk="0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9" name="Google Shape;11734;p74"/>
            <p:cNvSpPr/>
            <p:nvPr/>
          </p:nvSpPr>
          <p:spPr>
            <a:xfrm>
              <a:off x="5928360" y="1644624"/>
              <a:ext cx="45131" cy="16328"/>
            </a:xfrm>
            <a:custGeom>
              <a:avLst/>
              <a:gdLst/>
              <a:ahLst/>
              <a:cxnLst/>
              <a:rect l="l" t="t" r="r" b="b"/>
              <a:pathLst>
                <a:path w="1418" h="513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30" name="Google Shape;11735;p74"/>
          <p:cNvGrpSpPr/>
          <p:nvPr/>
        </p:nvGrpSpPr>
        <p:grpSpPr>
          <a:xfrm>
            <a:off x="7613549" y="1034147"/>
            <a:ext cx="376227" cy="375563"/>
            <a:chOff x="7121669" y="1533610"/>
            <a:chExt cx="321362" cy="32136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1" name="Google Shape;11736;p74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2" name="Google Shape;11737;p74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3" name="Google Shape;11738;p74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4" name="Google Shape;11739;p74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35" name="Google Shape;11740;p74"/>
          <p:cNvGrpSpPr/>
          <p:nvPr/>
        </p:nvGrpSpPr>
        <p:grpSpPr>
          <a:xfrm>
            <a:off x="8129955" y="1012239"/>
            <a:ext cx="382897" cy="420943"/>
            <a:chOff x="7562766" y="1514864"/>
            <a:chExt cx="327059" cy="3601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6" name="Google Shape;11741;p74"/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7" name="Google Shape;11742;p74"/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8" name="Google Shape;11743;p74"/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9" name="Google Shape;11744;p74"/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40" name="Google Shape;11745;p74"/>
          <p:cNvGrpSpPr/>
          <p:nvPr/>
        </p:nvGrpSpPr>
        <p:grpSpPr>
          <a:xfrm>
            <a:off x="6559382" y="993317"/>
            <a:ext cx="423377" cy="423269"/>
            <a:chOff x="6259175" y="1559008"/>
            <a:chExt cx="271743" cy="27209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1" name="Google Shape;11746;p74"/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2" name="Google Shape;11747;p74"/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3" name="Google Shape;11748;p74"/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4" name="Google Shape;11749;p74"/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5" name="Google Shape;11750;p74"/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6" name="Google Shape;11751;p74"/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7" name="Google Shape;11752;p74"/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8" name="Google Shape;11753;p74"/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9" name="Google Shape;11754;p74"/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0" name="Google Shape;11755;p74"/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1" name="Google Shape;11756;p74"/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2" name="Google Shape;11757;p74"/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3" name="Google Shape;11758;p74"/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4" name="Google Shape;11759;p74"/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5" name="Google Shape;11760;p74"/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6" name="Google Shape;11761;p74"/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7" name="Google Shape;11762;p74"/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58" name="Google Shape;11763;p74"/>
          <p:cNvGrpSpPr/>
          <p:nvPr/>
        </p:nvGrpSpPr>
        <p:grpSpPr>
          <a:xfrm>
            <a:off x="2391864" y="1596730"/>
            <a:ext cx="377569" cy="319622"/>
            <a:chOff x="2661459" y="2015001"/>
            <a:chExt cx="322508" cy="2734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9" name="Google Shape;11764;p74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0" name="Google Shape;11765;p74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61" name="Google Shape;11766;p74"/>
          <p:cNvGrpSpPr/>
          <p:nvPr/>
        </p:nvGrpSpPr>
        <p:grpSpPr>
          <a:xfrm>
            <a:off x="7086042" y="1590072"/>
            <a:ext cx="389567" cy="329368"/>
            <a:chOff x="6671087" y="2009304"/>
            <a:chExt cx="332757" cy="281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2" name="Google Shape;11767;p74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3" name="Google Shape;11768;p74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64" name="Google Shape;11769;p74"/>
          <p:cNvSpPr/>
          <p:nvPr/>
        </p:nvSpPr>
        <p:spPr>
          <a:xfrm>
            <a:off x="1320040" y="1540787"/>
            <a:ext cx="431262" cy="430465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165" name="Google Shape;11770;p74"/>
          <p:cNvGrpSpPr/>
          <p:nvPr/>
        </p:nvGrpSpPr>
        <p:grpSpPr>
          <a:xfrm>
            <a:off x="1853734" y="1551834"/>
            <a:ext cx="409502" cy="408370"/>
            <a:chOff x="2201806" y="1976585"/>
            <a:chExt cx="349784" cy="3494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6" name="Google Shape;11771;p74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7" name="Google Shape;11772;p74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8" name="Google Shape;11773;p74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9" name="Google Shape;11774;p74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70" name="Google Shape;11775;p74"/>
          <p:cNvGrpSpPr/>
          <p:nvPr/>
        </p:nvGrpSpPr>
        <p:grpSpPr>
          <a:xfrm>
            <a:off x="2898503" y="1551834"/>
            <a:ext cx="409986" cy="409672"/>
            <a:chOff x="3094217" y="1976585"/>
            <a:chExt cx="350198" cy="3505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1" name="Google Shape;11776;p74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2" name="Google Shape;11777;p74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3" name="Google Shape;11778;p74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4" name="Google Shape;11779;p74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5" name="Google Shape;11780;p74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6" name="Google Shape;11781;p74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7" name="Google Shape;11782;p74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8" name="Google Shape;11783;p74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9" name="Google Shape;11784;p74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0" name="Google Shape;11785;p74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1" name="Google Shape;11786;p74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2" name="Google Shape;11787;p74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3" name="Google Shape;11788;p74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84" name="Google Shape;11789;p74"/>
          <p:cNvGrpSpPr/>
          <p:nvPr/>
        </p:nvGrpSpPr>
        <p:grpSpPr>
          <a:xfrm>
            <a:off x="295654" y="1550941"/>
            <a:ext cx="389120" cy="409115"/>
            <a:chOff x="870939" y="1975821"/>
            <a:chExt cx="332375" cy="3500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5" name="Google Shape;11790;p74"/>
            <p:cNvSpPr/>
            <p:nvPr/>
          </p:nvSpPr>
          <p:spPr>
            <a:xfrm>
              <a:off x="870939" y="1975821"/>
              <a:ext cx="332375" cy="350071"/>
            </a:xfrm>
            <a:custGeom>
              <a:avLst/>
              <a:gdLst/>
              <a:ahLst/>
              <a:cxnLst/>
              <a:rect l="l" t="t" r="r" b="b"/>
              <a:pathLst>
                <a:path w="10443" h="10999" extrusionOk="0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6" name="Google Shape;11791;p74"/>
            <p:cNvSpPr/>
            <p:nvPr/>
          </p:nvSpPr>
          <p:spPr>
            <a:xfrm>
              <a:off x="955059" y="2135755"/>
              <a:ext cx="164134" cy="75877"/>
            </a:xfrm>
            <a:custGeom>
              <a:avLst/>
              <a:gdLst/>
              <a:ahLst/>
              <a:cxnLst/>
              <a:rect l="l" t="t" r="r" b="b"/>
              <a:pathLst>
                <a:path w="5157" h="2384" extrusionOk="0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7" name="Google Shape;11792;p74"/>
            <p:cNvSpPr/>
            <p:nvPr/>
          </p:nvSpPr>
          <p:spPr>
            <a:xfrm>
              <a:off x="955059" y="2224999"/>
              <a:ext cx="164134" cy="75240"/>
            </a:xfrm>
            <a:custGeom>
              <a:avLst/>
              <a:gdLst/>
              <a:ahLst/>
              <a:cxnLst/>
              <a:rect l="l" t="t" r="r" b="b"/>
              <a:pathLst>
                <a:path w="5157" h="2364" extrusionOk="0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8" name="Google Shape;11793;p74"/>
            <p:cNvSpPr/>
            <p:nvPr/>
          </p:nvSpPr>
          <p:spPr>
            <a:xfrm>
              <a:off x="1021387" y="2183496"/>
              <a:ext cx="18969" cy="69766"/>
            </a:xfrm>
            <a:custGeom>
              <a:avLst/>
              <a:gdLst/>
              <a:ahLst/>
              <a:cxnLst/>
              <a:rect l="l" t="t" r="r" b="b"/>
              <a:pathLst>
                <a:path w="596" h="2192" extrusionOk="0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89" name="Google Shape;11794;p74"/>
          <p:cNvSpPr/>
          <p:nvPr/>
        </p:nvSpPr>
        <p:spPr>
          <a:xfrm>
            <a:off x="769916" y="1534575"/>
            <a:ext cx="485813" cy="442888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190" name="Google Shape;11795;p74"/>
          <p:cNvGrpSpPr/>
          <p:nvPr/>
        </p:nvGrpSpPr>
        <p:grpSpPr>
          <a:xfrm>
            <a:off x="3934853" y="1551835"/>
            <a:ext cx="404211" cy="408854"/>
            <a:chOff x="3979435" y="1976585"/>
            <a:chExt cx="345265" cy="3498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1" name="Google Shape;11796;p74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2" name="Google Shape;11797;p74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3" name="Google Shape;11798;p74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4" name="Google Shape;11799;p74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5" name="Google Shape;11800;p74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6" name="Google Shape;11801;p74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7" name="Google Shape;11802;p74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8" name="Google Shape;11803;p74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9" name="Google Shape;11804;p74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0" name="Google Shape;11805;p74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1" name="Google Shape;11806;p74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2" name="Google Shape;11807;p74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3" name="Google Shape;11808;p74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4" name="Google Shape;11809;p74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5" name="Google Shape;11810;p74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6" name="Google Shape;11811;p74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7" name="Google Shape;11812;p74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08" name="Google Shape;11813;p74"/>
          <p:cNvGrpSpPr/>
          <p:nvPr/>
        </p:nvGrpSpPr>
        <p:grpSpPr>
          <a:xfrm>
            <a:off x="3463273" y="1550942"/>
            <a:ext cx="332780" cy="411011"/>
            <a:chOff x="3576626" y="1975821"/>
            <a:chExt cx="284251" cy="3516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9" name="Google Shape;11814;p74"/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0" name="Google Shape;11815;p74"/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1" name="Google Shape;11816;p74"/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12" name="Google Shape;11817;p74"/>
          <p:cNvGrpSpPr/>
          <p:nvPr/>
        </p:nvGrpSpPr>
        <p:grpSpPr>
          <a:xfrm>
            <a:off x="2462846" y="2619496"/>
            <a:ext cx="279535" cy="434556"/>
            <a:chOff x="2722090" y="2890162"/>
            <a:chExt cx="238770" cy="37184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3" name="Google Shape;11818;p74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4" name="Google Shape;11819;p74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5" name="Google Shape;11820;p74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216" name="Google Shape;11821;p74"/>
          <p:cNvSpPr/>
          <p:nvPr/>
        </p:nvSpPr>
        <p:spPr>
          <a:xfrm>
            <a:off x="6037732" y="1543429"/>
            <a:ext cx="422804" cy="421649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17" name="Google Shape;11822;p74"/>
          <p:cNvGrpSpPr/>
          <p:nvPr/>
        </p:nvGrpSpPr>
        <p:grpSpPr>
          <a:xfrm>
            <a:off x="6553690" y="1544321"/>
            <a:ext cx="422804" cy="422059"/>
            <a:chOff x="6216367" y="1970156"/>
            <a:chExt cx="361147" cy="36114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8" name="Google Shape;11823;p74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9" name="Google Shape;11824;p74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0" name="Google Shape;11825;p74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1" name="Google Shape;11826;p74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22" name="Google Shape;11827;p74"/>
          <p:cNvGrpSpPr/>
          <p:nvPr/>
        </p:nvGrpSpPr>
        <p:grpSpPr>
          <a:xfrm>
            <a:off x="785453" y="2661638"/>
            <a:ext cx="477839" cy="350345"/>
            <a:chOff x="1289311" y="2926222"/>
            <a:chExt cx="408156" cy="29978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3" name="Google Shape;11828;p74"/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4" name="Google Shape;11829;p74"/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25" name="Google Shape;11830;p74"/>
          <p:cNvGrpSpPr/>
          <p:nvPr/>
        </p:nvGrpSpPr>
        <p:grpSpPr>
          <a:xfrm>
            <a:off x="8616625" y="1543429"/>
            <a:ext cx="422804" cy="421649"/>
            <a:chOff x="7978465" y="1969392"/>
            <a:chExt cx="361147" cy="36079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6" name="Google Shape;11831;p74"/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7" name="Google Shape;11832;p74"/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8" name="Google Shape;11833;p74"/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9" name="Google Shape;11834;p74"/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0" name="Google Shape;11835;p74"/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1" name="Google Shape;11836;p74"/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2" name="Google Shape;11837;p74"/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3" name="Google Shape;11838;p74"/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4" name="Google Shape;11839;p74"/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235" name="Google Shape;11840;p74"/>
          <p:cNvSpPr/>
          <p:nvPr/>
        </p:nvSpPr>
        <p:spPr>
          <a:xfrm>
            <a:off x="1859063" y="2620016"/>
            <a:ext cx="435697" cy="434928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36" name="Google Shape;11841;p74"/>
          <p:cNvGrpSpPr/>
          <p:nvPr/>
        </p:nvGrpSpPr>
        <p:grpSpPr>
          <a:xfrm>
            <a:off x="276129" y="2641292"/>
            <a:ext cx="441919" cy="392376"/>
            <a:chOff x="854261" y="2908813"/>
            <a:chExt cx="377474" cy="3357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37" name="Google Shape;11842;p74"/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8" name="Google Shape;11843;p74"/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9" name="Google Shape;11844;p74"/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0" name="Google Shape;11845;p74"/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1" name="Google Shape;11846;p74"/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42" name="Google Shape;11847;p74"/>
          <p:cNvGrpSpPr/>
          <p:nvPr/>
        </p:nvGrpSpPr>
        <p:grpSpPr>
          <a:xfrm>
            <a:off x="1324476" y="2624890"/>
            <a:ext cx="452986" cy="424736"/>
            <a:chOff x="1749728" y="2894777"/>
            <a:chExt cx="386927" cy="3634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3" name="Google Shape;11848;p74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4" name="Google Shape;11849;p74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5" name="Google Shape;11850;p74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6" name="Google Shape;11851;p74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7" name="Google Shape;11852;p74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8" name="Google Shape;11853;p74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9" name="Google Shape;11854;p74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50" name="Google Shape;11855;p74"/>
          <p:cNvGrpSpPr/>
          <p:nvPr/>
        </p:nvGrpSpPr>
        <p:grpSpPr>
          <a:xfrm>
            <a:off x="7586908" y="1543427"/>
            <a:ext cx="421053" cy="422541"/>
            <a:chOff x="7098912" y="1969392"/>
            <a:chExt cx="359651" cy="3615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1" name="Google Shape;11856;p74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2" name="Google Shape;11857;p74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3" name="Google Shape;11858;p74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4" name="Google Shape;11859;p74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5" name="Google Shape;11860;p74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6" name="Google Shape;11861;p74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7" name="Google Shape;11862;p74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8" name="Google Shape;11863;p74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9" name="Google Shape;11864;p74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0" name="Google Shape;11865;p74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1" name="Google Shape;11866;p74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2" name="Google Shape;11867;p74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3" name="Google Shape;11868;p74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264" name="Google Shape;11869;p74"/>
          <p:cNvSpPr/>
          <p:nvPr/>
        </p:nvSpPr>
        <p:spPr>
          <a:xfrm>
            <a:off x="2898505" y="2625335"/>
            <a:ext cx="461444" cy="422505"/>
          </a:xfrm>
          <a:custGeom>
            <a:avLst/>
            <a:gdLst/>
            <a:ahLst/>
            <a:cxnLst/>
            <a:rect l="l" t="t" r="r" b="b"/>
            <a:pathLst>
              <a:path w="12384" h="11359" extrusionOk="0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65" name="Google Shape;11870;p74"/>
          <p:cNvGrpSpPr/>
          <p:nvPr/>
        </p:nvGrpSpPr>
        <p:grpSpPr>
          <a:xfrm>
            <a:off x="5542603" y="1567792"/>
            <a:ext cx="382934" cy="376903"/>
            <a:chOff x="5352728" y="1990239"/>
            <a:chExt cx="327091" cy="32250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" name="Google Shape;11871;p74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7" name="Google Shape;11872;p74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8" name="Google Shape;11873;p74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69" name="Google Shape;11874;p74"/>
          <p:cNvGrpSpPr/>
          <p:nvPr/>
        </p:nvGrpSpPr>
        <p:grpSpPr>
          <a:xfrm>
            <a:off x="8102008" y="1544321"/>
            <a:ext cx="422804" cy="422505"/>
            <a:chOff x="7538896" y="1970156"/>
            <a:chExt cx="361147" cy="36152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0" name="Google Shape;11875;p74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1" name="Google Shape;11876;p74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2" name="Google Shape;11877;p74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3" name="Google Shape;11878;p74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4" name="Google Shape;11879;p74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5" name="Google Shape;11880;p74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76" name="Google Shape;11881;p74"/>
          <p:cNvGrpSpPr/>
          <p:nvPr/>
        </p:nvGrpSpPr>
        <p:grpSpPr>
          <a:xfrm>
            <a:off x="5008016" y="1545214"/>
            <a:ext cx="419302" cy="418525"/>
            <a:chOff x="4896099" y="1970920"/>
            <a:chExt cx="358155" cy="3581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7" name="Google Shape;11882;p74"/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8" name="Google Shape;11883;p74"/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9" name="Google Shape;11884;p74"/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0" name="Google Shape;11885;p74"/>
          <p:cNvGrpSpPr/>
          <p:nvPr/>
        </p:nvGrpSpPr>
        <p:grpSpPr>
          <a:xfrm>
            <a:off x="4016045" y="2721002"/>
            <a:ext cx="331887" cy="232101"/>
            <a:chOff x="4048787" y="2977019"/>
            <a:chExt cx="283488" cy="1986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1" name="Google Shape;11886;p74"/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2" name="Google Shape;11887;p74"/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3" name="Google Shape;11888;p74"/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4" name="Google Shape;11889;p74"/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5" name="Google Shape;11890;p74"/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6" name="Google Shape;11891;p74"/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7" name="Google Shape;11892;p74"/>
          <p:cNvGrpSpPr/>
          <p:nvPr/>
        </p:nvGrpSpPr>
        <p:grpSpPr>
          <a:xfrm>
            <a:off x="4022269" y="2081946"/>
            <a:ext cx="256023" cy="407924"/>
            <a:chOff x="4054103" y="2430191"/>
            <a:chExt cx="218687" cy="3490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8" name="Google Shape;11893;p74"/>
            <p:cNvSpPr/>
            <p:nvPr/>
          </p:nvSpPr>
          <p:spPr>
            <a:xfrm>
              <a:off x="4054103" y="2430191"/>
              <a:ext cx="218687" cy="349052"/>
            </a:xfrm>
            <a:custGeom>
              <a:avLst/>
              <a:gdLst/>
              <a:ahLst/>
              <a:cxnLst/>
              <a:rect l="l" t="t" r="r" b="b"/>
              <a:pathLst>
                <a:path w="6871" h="10967" extrusionOk="0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9" name="Google Shape;11894;p74"/>
            <p:cNvSpPr/>
            <p:nvPr/>
          </p:nvSpPr>
          <p:spPr>
            <a:xfrm>
              <a:off x="4091595" y="2517716"/>
              <a:ext cx="142524" cy="103503"/>
            </a:xfrm>
            <a:custGeom>
              <a:avLst/>
              <a:gdLst/>
              <a:ahLst/>
              <a:cxnLst/>
              <a:rect l="l" t="t" r="r" b="b"/>
              <a:pathLst>
                <a:path w="4478" h="3252" extrusionOk="0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90" name="Google Shape;11895;p74"/>
          <p:cNvGrpSpPr/>
          <p:nvPr/>
        </p:nvGrpSpPr>
        <p:grpSpPr>
          <a:xfrm>
            <a:off x="1834210" y="2078858"/>
            <a:ext cx="448105" cy="416739"/>
            <a:chOff x="2185128" y="2427549"/>
            <a:chExt cx="382758" cy="3565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1" name="Google Shape;11896;p74"/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2" name="Google Shape;11897;p74"/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3" name="Google Shape;11898;p74"/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4" name="Google Shape;11899;p74"/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95" name="Google Shape;11900;p74"/>
          <p:cNvGrpSpPr/>
          <p:nvPr/>
        </p:nvGrpSpPr>
        <p:grpSpPr>
          <a:xfrm>
            <a:off x="3419344" y="2078858"/>
            <a:ext cx="415724" cy="415437"/>
            <a:chOff x="3539102" y="2427549"/>
            <a:chExt cx="355099" cy="35548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6" name="Google Shape;11901;p74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7" name="Google Shape;11902;p74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98" name="Google Shape;11903;p74"/>
          <p:cNvGrpSpPr/>
          <p:nvPr/>
        </p:nvGrpSpPr>
        <p:grpSpPr>
          <a:xfrm>
            <a:off x="2386535" y="2092583"/>
            <a:ext cx="389567" cy="388397"/>
            <a:chOff x="2656907" y="2439293"/>
            <a:chExt cx="332757" cy="33234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9" name="Google Shape;11904;p74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0" name="Google Shape;11905;p74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1" name="Google Shape;11906;p74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2" name="Google Shape;11907;p74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3" name="Google Shape;11908;p74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4" name="Google Shape;11909;p74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5" name="Google Shape;11910;p74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06" name="Google Shape;11911;p74"/>
          <p:cNvGrpSpPr/>
          <p:nvPr/>
        </p:nvGrpSpPr>
        <p:grpSpPr>
          <a:xfrm>
            <a:off x="1303162" y="2073092"/>
            <a:ext cx="467630" cy="427377"/>
            <a:chOff x="1731523" y="2422616"/>
            <a:chExt cx="399435" cy="36569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7" name="Google Shape;11912;p74"/>
            <p:cNvSpPr/>
            <p:nvPr/>
          </p:nvSpPr>
          <p:spPr>
            <a:xfrm>
              <a:off x="1865294" y="2725009"/>
              <a:ext cx="43604" cy="4360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8" name="Google Shape;11913;p74"/>
            <p:cNvSpPr/>
            <p:nvPr/>
          </p:nvSpPr>
          <p:spPr>
            <a:xfrm>
              <a:off x="2005876" y="2725009"/>
              <a:ext cx="43636" cy="4360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9" name="Google Shape;11914;p74"/>
            <p:cNvSpPr/>
            <p:nvPr/>
          </p:nvSpPr>
          <p:spPr>
            <a:xfrm>
              <a:off x="1731523" y="2422616"/>
              <a:ext cx="399435" cy="365698"/>
            </a:xfrm>
            <a:custGeom>
              <a:avLst/>
              <a:gdLst/>
              <a:ahLst/>
              <a:cxnLst/>
              <a:rect l="l" t="t" r="r" b="b"/>
              <a:pathLst>
                <a:path w="12550" h="11490" extrusionOk="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10" name="Google Shape;11915;p74"/>
          <p:cNvGrpSpPr/>
          <p:nvPr/>
        </p:nvGrpSpPr>
        <p:grpSpPr>
          <a:xfrm>
            <a:off x="2902044" y="2085889"/>
            <a:ext cx="403764" cy="401303"/>
            <a:chOff x="3097241" y="2433564"/>
            <a:chExt cx="344883" cy="3433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1" name="Google Shape;11916;p74"/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2" name="Google Shape;11917;p74"/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3" name="Google Shape;11918;p74"/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4" name="Google Shape;11919;p74"/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5" name="Google Shape;11920;p74"/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6" name="Google Shape;11921;p74"/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7" name="Google Shape;11922;p74"/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8" name="Google Shape;11923;p74"/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9" name="Google Shape;11924;p74"/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20" name="Google Shape;11925;p74"/>
          <p:cNvGrpSpPr/>
          <p:nvPr/>
        </p:nvGrpSpPr>
        <p:grpSpPr>
          <a:xfrm>
            <a:off x="772561" y="2092583"/>
            <a:ext cx="480968" cy="388397"/>
            <a:chOff x="1278299" y="2439293"/>
            <a:chExt cx="410829" cy="33234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1" name="Google Shape;11926;p74"/>
            <p:cNvSpPr/>
            <p:nvPr/>
          </p:nvSpPr>
          <p:spPr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2" name="Google Shape;11927;p74"/>
            <p:cNvSpPr/>
            <p:nvPr/>
          </p:nvSpPr>
          <p:spPr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3" name="Google Shape;11928;p74"/>
            <p:cNvSpPr/>
            <p:nvPr/>
          </p:nvSpPr>
          <p:spPr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4" name="Google Shape;11929;p74"/>
            <p:cNvSpPr/>
            <p:nvPr/>
          </p:nvSpPr>
          <p:spPr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5" name="Google Shape;11930;p74"/>
            <p:cNvSpPr/>
            <p:nvPr/>
          </p:nvSpPr>
          <p:spPr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6" name="Google Shape;11931;p74"/>
            <p:cNvSpPr/>
            <p:nvPr/>
          </p:nvSpPr>
          <p:spPr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7" name="Google Shape;11932;p74"/>
            <p:cNvSpPr/>
            <p:nvPr/>
          </p:nvSpPr>
          <p:spPr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8" name="Google Shape;11933;p74"/>
            <p:cNvSpPr/>
            <p:nvPr/>
          </p:nvSpPr>
          <p:spPr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29" name="Google Shape;11934;p74"/>
          <p:cNvGrpSpPr/>
          <p:nvPr/>
        </p:nvGrpSpPr>
        <p:grpSpPr>
          <a:xfrm>
            <a:off x="295654" y="2092584"/>
            <a:ext cx="388673" cy="387988"/>
            <a:chOff x="870939" y="2439293"/>
            <a:chExt cx="331993" cy="33199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0" name="Google Shape;11935;p74"/>
            <p:cNvSpPr/>
            <p:nvPr/>
          </p:nvSpPr>
          <p:spPr>
            <a:xfrm>
              <a:off x="870939" y="2439293"/>
              <a:ext cx="331993" cy="331993"/>
            </a:xfrm>
            <a:custGeom>
              <a:avLst/>
              <a:gdLst/>
              <a:ahLst/>
              <a:cxnLst/>
              <a:rect l="l" t="t" r="r" b="b"/>
              <a:pathLst>
                <a:path w="10431" h="10431" extrusionOk="0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1" name="Google Shape;11936;p74"/>
            <p:cNvSpPr/>
            <p:nvPr/>
          </p:nvSpPr>
          <p:spPr>
            <a:xfrm>
              <a:off x="908463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2" name="Google Shape;11937;p74"/>
            <p:cNvSpPr/>
            <p:nvPr/>
          </p:nvSpPr>
          <p:spPr>
            <a:xfrm>
              <a:off x="1015690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3" name="Google Shape;11938;p74"/>
            <p:cNvSpPr/>
            <p:nvPr/>
          </p:nvSpPr>
          <p:spPr>
            <a:xfrm>
              <a:off x="1122567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4" name="Google Shape;11939;p74"/>
            <p:cNvSpPr/>
            <p:nvPr/>
          </p:nvSpPr>
          <p:spPr>
            <a:xfrm>
              <a:off x="913015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5" name="Google Shape;11940;p74"/>
            <p:cNvSpPr/>
            <p:nvPr/>
          </p:nvSpPr>
          <p:spPr>
            <a:xfrm>
              <a:off x="913015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6" name="Google Shape;11941;p74"/>
            <p:cNvSpPr/>
            <p:nvPr/>
          </p:nvSpPr>
          <p:spPr>
            <a:xfrm>
              <a:off x="913015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7" name="Google Shape;11942;p74"/>
            <p:cNvSpPr/>
            <p:nvPr/>
          </p:nvSpPr>
          <p:spPr>
            <a:xfrm>
              <a:off x="894428" y="2474908"/>
              <a:ext cx="69384" cy="167508"/>
            </a:xfrm>
            <a:custGeom>
              <a:avLst/>
              <a:gdLst/>
              <a:ahLst/>
              <a:cxnLst/>
              <a:rect l="l" t="t" r="r" b="b"/>
              <a:pathLst>
                <a:path w="2180" h="5263" extrusionOk="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8" name="Google Shape;11943;p74"/>
            <p:cNvSpPr/>
            <p:nvPr/>
          </p:nvSpPr>
          <p:spPr>
            <a:xfrm>
              <a:off x="1002068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9" name="Google Shape;11944;p74"/>
            <p:cNvSpPr/>
            <p:nvPr/>
          </p:nvSpPr>
          <p:spPr>
            <a:xfrm>
              <a:off x="1108531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0" name="Google Shape;11945;p74"/>
            <p:cNvSpPr/>
            <p:nvPr/>
          </p:nvSpPr>
          <p:spPr>
            <a:xfrm>
              <a:off x="1127118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1" name="Google Shape;11946;p74"/>
            <p:cNvSpPr/>
            <p:nvPr/>
          </p:nvSpPr>
          <p:spPr>
            <a:xfrm>
              <a:off x="1127118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2" name="Google Shape;11947;p74"/>
            <p:cNvSpPr/>
            <p:nvPr/>
          </p:nvSpPr>
          <p:spPr>
            <a:xfrm>
              <a:off x="1127118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3" name="Google Shape;11948;p74"/>
            <p:cNvSpPr/>
            <p:nvPr/>
          </p:nvSpPr>
          <p:spPr>
            <a:xfrm>
              <a:off x="1020624" y="2504094"/>
              <a:ext cx="32241" cy="9867"/>
            </a:xfrm>
            <a:custGeom>
              <a:avLst/>
              <a:gdLst/>
              <a:ahLst/>
              <a:cxnLst/>
              <a:rect l="l" t="t" r="r" b="b"/>
              <a:pathLst>
                <a:path w="1013" h="310" extrusionOk="0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4" name="Google Shape;11949;p74"/>
            <p:cNvSpPr/>
            <p:nvPr/>
          </p:nvSpPr>
          <p:spPr>
            <a:xfrm>
              <a:off x="1020624" y="2532898"/>
              <a:ext cx="32241" cy="10248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5" name="Google Shape;11950;p74"/>
            <p:cNvSpPr/>
            <p:nvPr/>
          </p:nvSpPr>
          <p:spPr>
            <a:xfrm>
              <a:off x="1020624" y="2562052"/>
              <a:ext cx="32241" cy="9898"/>
            </a:xfrm>
            <a:custGeom>
              <a:avLst/>
              <a:gdLst/>
              <a:ahLst/>
              <a:cxnLst/>
              <a:rect l="l" t="t" r="r" b="b"/>
              <a:pathLst>
                <a:path w="1013" h="311" extrusionOk="0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46" name="Google Shape;11951;p74"/>
          <p:cNvGrpSpPr/>
          <p:nvPr/>
        </p:nvGrpSpPr>
        <p:grpSpPr>
          <a:xfrm>
            <a:off x="7055450" y="2112520"/>
            <a:ext cx="434802" cy="325944"/>
            <a:chOff x="6644957" y="2456353"/>
            <a:chExt cx="371395" cy="2789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7" name="Google Shape;11952;p74"/>
            <p:cNvSpPr/>
            <p:nvPr/>
          </p:nvSpPr>
          <p:spPr>
            <a:xfrm>
              <a:off x="6644957" y="2456353"/>
              <a:ext cx="371395" cy="203123"/>
            </a:xfrm>
            <a:custGeom>
              <a:avLst/>
              <a:gdLst/>
              <a:ahLst/>
              <a:cxnLst/>
              <a:rect l="l" t="t" r="r" b="b"/>
              <a:pathLst>
                <a:path w="11669" h="6382" extrusionOk="0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8" name="Google Shape;11953;p74"/>
            <p:cNvSpPr/>
            <p:nvPr/>
          </p:nvSpPr>
          <p:spPr>
            <a:xfrm>
              <a:off x="6761668" y="2549194"/>
              <a:ext cx="139850" cy="186064"/>
            </a:xfrm>
            <a:custGeom>
              <a:avLst/>
              <a:gdLst/>
              <a:ahLst/>
              <a:cxnLst/>
              <a:rect l="l" t="t" r="r" b="b"/>
              <a:pathLst>
                <a:path w="4394" h="5846" extrusionOk="0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9" name="Google Shape;11954;p74"/>
            <p:cNvSpPr/>
            <p:nvPr/>
          </p:nvSpPr>
          <p:spPr>
            <a:xfrm>
              <a:off x="6802216" y="2625357"/>
              <a:ext cx="58754" cy="75431"/>
            </a:xfrm>
            <a:custGeom>
              <a:avLst/>
              <a:gdLst/>
              <a:ahLst/>
              <a:cxnLst/>
              <a:rect l="l" t="t" r="r" b="b"/>
              <a:pathLst>
                <a:path w="1846" h="2370" extrusionOk="0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0" name="Google Shape;11955;p74"/>
            <p:cNvSpPr/>
            <p:nvPr/>
          </p:nvSpPr>
          <p:spPr>
            <a:xfrm>
              <a:off x="6802216" y="2480828"/>
              <a:ext cx="47009" cy="33132"/>
            </a:xfrm>
            <a:custGeom>
              <a:avLst/>
              <a:gdLst/>
              <a:ahLst/>
              <a:cxnLst/>
              <a:rect l="l" t="t" r="r" b="b"/>
              <a:pathLst>
                <a:path w="1477" h="1041" extrusionOk="0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1" name="Google Shape;11956;p74"/>
            <p:cNvSpPr/>
            <p:nvPr/>
          </p:nvSpPr>
          <p:spPr>
            <a:xfrm>
              <a:off x="6895439" y="2517112"/>
              <a:ext cx="36793" cy="32114"/>
            </a:xfrm>
            <a:custGeom>
              <a:avLst/>
              <a:gdLst/>
              <a:ahLst/>
              <a:cxnLst/>
              <a:rect l="l" t="t" r="r" b="b"/>
              <a:pathLst>
                <a:path w="1156" h="1009" extrusionOk="0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52" name="Google Shape;11957;p74"/>
          <p:cNvGrpSpPr/>
          <p:nvPr/>
        </p:nvGrpSpPr>
        <p:grpSpPr>
          <a:xfrm>
            <a:off x="5584784" y="2063794"/>
            <a:ext cx="304798" cy="423397"/>
            <a:chOff x="5388757" y="2414659"/>
            <a:chExt cx="260349" cy="3622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53" name="Google Shape;11958;p74"/>
            <p:cNvSpPr/>
            <p:nvPr/>
          </p:nvSpPr>
          <p:spPr>
            <a:xfrm>
              <a:off x="5388757" y="2414659"/>
              <a:ext cx="260349" cy="362292"/>
            </a:xfrm>
            <a:custGeom>
              <a:avLst/>
              <a:gdLst/>
              <a:ahLst/>
              <a:cxnLst/>
              <a:rect l="l" t="t" r="r" b="b"/>
              <a:pathLst>
                <a:path w="8180" h="11383" extrusionOk="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4" name="Google Shape;11959;p74"/>
            <p:cNvSpPr/>
            <p:nvPr/>
          </p:nvSpPr>
          <p:spPr>
            <a:xfrm>
              <a:off x="5513425" y="2437384"/>
              <a:ext cx="10248" cy="10280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5" name="Google Shape;11960;p74"/>
            <p:cNvSpPr/>
            <p:nvPr/>
          </p:nvSpPr>
          <p:spPr>
            <a:xfrm>
              <a:off x="5411100" y="2460140"/>
              <a:ext cx="214517" cy="283106"/>
            </a:xfrm>
            <a:custGeom>
              <a:avLst/>
              <a:gdLst/>
              <a:ahLst/>
              <a:cxnLst/>
              <a:rect l="l" t="t" r="r" b="b"/>
              <a:pathLst>
                <a:path w="6740" h="8895" extrusionOk="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6" name="Google Shape;11961;p74"/>
            <p:cNvSpPr/>
            <p:nvPr/>
          </p:nvSpPr>
          <p:spPr>
            <a:xfrm>
              <a:off x="5439904" y="2488562"/>
              <a:ext cx="78837" cy="106495"/>
            </a:xfrm>
            <a:custGeom>
              <a:avLst/>
              <a:gdLst/>
              <a:ahLst/>
              <a:cxnLst/>
              <a:rect l="l" t="t" r="r" b="b"/>
              <a:pathLst>
                <a:path w="2477" h="3346" extrusionOk="0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7" name="Google Shape;11962;p74"/>
            <p:cNvSpPr/>
            <p:nvPr/>
          </p:nvSpPr>
          <p:spPr>
            <a:xfrm>
              <a:off x="5530103" y="2494228"/>
              <a:ext cx="67856" cy="33005"/>
            </a:xfrm>
            <a:custGeom>
              <a:avLst/>
              <a:gdLst/>
              <a:ahLst/>
              <a:cxnLst/>
              <a:rect l="l" t="t" r="r" b="b"/>
              <a:pathLst>
                <a:path w="2132" h="1037" extrusionOk="0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8" name="Google Shape;11963;p74"/>
            <p:cNvSpPr/>
            <p:nvPr/>
          </p:nvSpPr>
          <p:spPr>
            <a:xfrm>
              <a:off x="5530103" y="2539709"/>
              <a:ext cx="67092" cy="10248"/>
            </a:xfrm>
            <a:custGeom>
              <a:avLst/>
              <a:gdLst/>
              <a:ahLst/>
              <a:cxnLst/>
              <a:rect l="l" t="t" r="r" b="b"/>
              <a:pathLst>
                <a:path w="210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9" name="Google Shape;11964;p74"/>
            <p:cNvSpPr/>
            <p:nvPr/>
          </p:nvSpPr>
          <p:spPr>
            <a:xfrm>
              <a:off x="5530103" y="2562434"/>
              <a:ext cx="32973" cy="10280"/>
            </a:xfrm>
            <a:custGeom>
              <a:avLst/>
              <a:gdLst/>
              <a:ahLst/>
              <a:cxnLst/>
              <a:rect l="l" t="t" r="r" b="b"/>
              <a:pathLst>
                <a:path w="103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0" name="Google Shape;11965;p74"/>
            <p:cNvSpPr/>
            <p:nvPr/>
          </p:nvSpPr>
          <p:spPr>
            <a:xfrm>
              <a:off x="5439522" y="2607534"/>
              <a:ext cx="158437" cy="10280"/>
            </a:xfrm>
            <a:custGeom>
              <a:avLst/>
              <a:gdLst/>
              <a:ahLst/>
              <a:cxnLst/>
              <a:rect l="l" t="t" r="r" b="b"/>
              <a:pathLst>
                <a:path w="497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1" name="Google Shape;11966;p74"/>
            <p:cNvSpPr/>
            <p:nvPr/>
          </p:nvSpPr>
          <p:spPr>
            <a:xfrm>
              <a:off x="5439522" y="2630258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2" name="Google Shape;11967;p74"/>
            <p:cNvSpPr/>
            <p:nvPr/>
          </p:nvSpPr>
          <p:spPr>
            <a:xfrm>
              <a:off x="5439522" y="2698497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3" name="Google Shape;11968;p74"/>
            <p:cNvSpPr/>
            <p:nvPr/>
          </p:nvSpPr>
          <p:spPr>
            <a:xfrm>
              <a:off x="5439522" y="2675740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4" name="Google Shape;11969;p74"/>
            <p:cNvSpPr/>
            <p:nvPr/>
          </p:nvSpPr>
          <p:spPr>
            <a:xfrm>
              <a:off x="5439522" y="2653015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5" name="Google Shape;11970;p74"/>
            <p:cNvSpPr/>
            <p:nvPr/>
          </p:nvSpPr>
          <p:spPr>
            <a:xfrm>
              <a:off x="5473641" y="2630258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6" name="Google Shape;11971;p74"/>
            <p:cNvSpPr/>
            <p:nvPr/>
          </p:nvSpPr>
          <p:spPr>
            <a:xfrm>
              <a:off x="5473641" y="2698497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7" name="Google Shape;11972;p74"/>
            <p:cNvSpPr/>
            <p:nvPr/>
          </p:nvSpPr>
          <p:spPr>
            <a:xfrm>
              <a:off x="5473641" y="2675740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8" name="Google Shape;11973;p74"/>
            <p:cNvSpPr/>
            <p:nvPr/>
          </p:nvSpPr>
          <p:spPr>
            <a:xfrm>
              <a:off x="5473641" y="2653015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9" name="Google Shape;11974;p74"/>
            <p:cNvSpPr/>
            <p:nvPr/>
          </p:nvSpPr>
          <p:spPr>
            <a:xfrm>
              <a:off x="5558525" y="2653015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0" name="Google Shape;11975;p74"/>
            <p:cNvSpPr/>
            <p:nvPr/>
          </p:nvSpPr>
          <p:spPr>
            <a:xfrm>
              <a:off x="5558525" y="2630258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1" name="Google Shape;11976;p74"/>
            <p:cNvSpPr/>
            <p:nvPr/>
          </p:nvSpPr>
          <p:spPr>
            <a:xfrm>
              <a:off x="5558525" y="2675740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2" name="Google Shape;11977;p74"/>
            <p:cNvSpPr/>
            <p:nvPr/>
          </p:nvSpPr>
          <p:spPr>
            <a:xfrm>
              <a:off x="5558525" y="2698497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73" name="Google Shape;11978;p74"/>
          <p:cNvGrpSpPr/>
          <p:nvPr/>
        </p:nvGrpSpPr>
        <p:grpSpPr>
          <a:xfrm>
            <a:off x="3452170" y="2637722"/>
            <a:ext cx="407750" cy="397732"/>
            <a:chOff x="3567142" y="2905757"/>
            <a:chExt cx="348288" cy="34033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74" name="Google Shape;11979;p74"/>
            <p:cNvSpPr/>
            <p:nvPr/>
          </p:nvSpPr>
          <p:spPr>
            <a:xfrm>
              <a:off x="3567142" y="2905757"/>
              <a:ext cx="348288" cy="340331"/>
            </a:xfrm>
            <a:custGeom>
              <a:avLst/>
              <a:gdLst/>
              <a:ahLst/>
              <a:cxnLst/>
              <a:rect l="l" t="t" r="r" b="b"/>
              <a:pathLst>
                <a:path w="10943" h="10693" extrusionOk="0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5" name="Google Shape;11980;p74"/>
            <p:cNvSpPr/>
            <p:nvPr/>
          </p:nvSpPr>
          <p:spPr>
            <a:xfrm>
              <a:off x="3819534" y="3034977"/>
              <a:ext cx="73903" cy="48919"/>
            </a:xfrm>
            <a:custGeom>
              <a:avLst/>
              <a:gdLst/>
              <a:ahLst/>
              <a:cxnLst/>
              <a:rect l="l" t="t" r="r" b="b"/>
              <a:pathLst>
                <a:path w="2322" h="1537" extrusionOk="0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6" name="Google Shape;11981;p74"/>
            <p:cNvSpPr/>
            <p:nvPr/>
          </p:nvSpPr>
          <p:spPr>
            <a:xfrm>
              <a:off x="3728571" y="3036123"/>
              <a:ext cx="67506" cy="45895"/>
            </a:xfrm>
            <a:custGeom>
              <a:avLst/>
              <a:gdLst/>
              <a:ahLst/>
              <a:cxnLst/>
              <a:rect l="l" t="t" r="r" b="b"/>
              <a:pathLst>
                <a:path w="2121" h="1442" extrusionOk="0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7" name="Google Shape;11982;p74"/>
            <p:cNvSpPr/>
            <p:nvPr/>
          </p:nvSpPr>
          <p:spPr>
            <a:xfrm>
              <a:off x="3724783" y="3091439"/>
              <a:ext cx="170946" cy="30745"/>
            </a:xfrm>
            <a:custGeom>
              <a:avLst/>
              <a:gdLst/>
              <a:ahLst/>
              <a:cxnLst/>
              <a:rect l="l" t="t" r="r" b="b"/>
              <a:pathLst>
                <a:path w="5371" h="966" extrusionOk="0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8" name="Google Shape;11983;p74"/>
            <p:cNvSpPr/>
            <p:nvPr/>
          </p:nvSpPr>
          <p:spPr>
            <a:xfrm>
              <a:off x="3597092" y="2940799"/>
              <a:ext cx="40580" cy="30936"/>
            </a:xfrm>
            <a:custGeom>
              <a:avLst/>
              <a:gdLst/>
              <a:ahLst/>
              <a:cxnLst/>
              <a:rect l="l" t="t" r="r" b="b"/>
              <a:pathLst>
                <a:path w="1275" h="972" extrusionOk="0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79" name="Google Shape;11984;p74"/>
          <p:cNvGrpSpPr/>
          <p:nvPr/>
        </p:nvGrpSpPr>
        <p:grpSpPr>
          <a:xfrm>
            <a:off x="8603323" y="2064242"/>
            <a:ext cx="416618" cy="422951"/>
            <a:chOff x="7967103" y="2415041"/>
            <a:chExt cx="355863" cy="3619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0" name="Google Shape;11985;p74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1" name="Google Shape;11986;p74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2" name="Google Shape;11987;p74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3" name="Google Shape;11988;p74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4" name="Google Shape;11989;p74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5" name="Google Shape;11990;p74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6" name="Google Shape;11991;p74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7" name="Google Shape;11992;p74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8" name="Google Shape;11993;p74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9" name="Google Shape;11994;p74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0" name="Google Shape;11995;p74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91" name="Google Shape;11996;p74"/>
          <p:cNvGrpSpPr/>
          <p:nvPr/>
        </p:nvGrpSpPr>
        <p:grpSpPr>
          <a:xfrm>
            <a:off x="8090905" y="2063794"/>
            <a:ext cx="416618" cy="423397"/>
            <a:chOff x="7529411" y="2414659"/>
            <a:chExt cx="355863" cy="3622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2" name="Google Shape;11997;p74"/>
            <p:cNvSpPr/>
            <p:nvPr/>
          </p:nvSpPr>
          <p:spPr>
            <a:xfrm>
              <a:off x="7687816" y="2443081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3" name="Google Shape;11998;p74"/>
            <p:cNvSpPr/>
            <p:nvPr/>
          </p:nvSpPr>
          <p:spPr>
            <a:xfrm>
              <a:off x="7648764" y="2414659"/>
              <a:ext cx="123204" cy="168654"/>
            </a:xfrm>
            <a:custGeom>
              <a:avLst/>
              <a:gdLst/>
              <a:ahLst/>
              <a:cxnLst/>
              <a:rect l="l" t="t" r="r" b="b"/>
              <a:pathLst>
                <a:path w="3871" h="5299" extrusionOk="0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4" name="Google Shape;11999;p74"/>
            <p:cNvSpPr/>
            <p:nvPr/>
          </p:nvSpPr>
          <p:spPr>
            <a:xfrm>
              <a:off x="7670757" y="2551072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5" name="Google Shape;12000;p74"/>
            <p:cNvSpPr/>
            <p:nvPr/>
          </p:nvSpPr>
          <p:spPr>
            <a:xfrm>
              <a:off x="7738963" y="2551072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6" name="Google Shape;12001;p74"/>
            <p:cNvSpPr/>
            <p:nvPr/>
          </p:nvSpPr>
          <p:spPr>
            <a:xfrm>
              <a:off x="7568432" y="2635956"/>
              <a:ext cx="45513" cy="15946"/>
            </a:xfrm>
            <a:custGeom>
              <a:avLst/>
              <a:gdLst/>
              <a:ahLst/>
              <a:cxnLst/>
              <a:rect l="l" t="t" r="r" b="b"/>
              <a:pathLst>
                <a:path w="1430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7" name="Google Shape;12002;p74"/>
            <p:cNvSpPr/>
            <p:nvPr/>
          </p:nvSpPr>
          <p:spPr>
            <a:xfrm>
              <a:off x="7529411" y="2607916"/>
              <a:ext cx="123172" cy="168654"/>
            </a:xfrm>
            <a:custGeom>
              <a:avLst/>
              <a:gdLst/>
              <a:ahLst/>
              <a:cxnLst/>
              <a:rect l="l" t="t" r="r" b="b"/>
              <a:pathLst>
                <a:path w="3870" h="5299" extrusionOk="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8" name="Google Shape;12003;p74"/>
            <p:cNvSpPr/>
            <p:nvPr/>
          </p:nvSpPr>
          <p:spPr>
            <a:xfrm>
              <a:off x="7551754" y="2743946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9" name="Google Shape;12004;p74"/>
            <p:cNvSpPr/>
            <p:nvPr/>
          </p:nvSpPr>
          <p:spPr>
            <a:xfrm>
              <a:off x="7619610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0" name="Google Shape;12005;p74"/>
            <p:cNvSpPr/>
            <p:nvPr/>
          </p:nvSpPr>
          <p:spPr>
            <a:xfrm>
              <a:off x="7773464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1" name="Google Shape;12006;p74"/>
            <p:cNvSpPr/>
            <p:nvPr/>
          </p:nvSpPr>
          <p:spPr>
            <a:xfrm>
              <a:off x="7795043" y="2750789"/>
              <a:ext cx="11012" cy="26162"/>
            </a:xfrm>
            <a:custGeom>
              <a:avLst/>
              <a:gdLst/>
              <a:ahLst/>
              <a:cxnLst/>
              <a:rect l="l" t="t" r="r" b="b"/>
              <a:pathLst>
                <a:path w="346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2" name="Google Shape;12007;p74"/>
            <p:cNvSpPr/>
            <p:nvPr/>
          </p:nvSpPr>
          <p:spPr>
            <a:xfrm>
              <a:off x="7851887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3" name="Google Shape;12008;p74"/>
            <p:cNvSpPr/>
            <p:nvPr/>
          </p:nvSpPr>
          <p:spPr>
            <a:xfrm>
              <a:off x="7641189" y="2595789"/>
              <a:ext cx="136826" cy="113147"/>
            </a:xfrm>
            <a:custGeom>
              <a:avLst/>
              <a:gdLst/>
              <a:ahLst/>
              <a:cxnLst/>
              <a:rect l="l" t="t" r="r" b="b"/>
              <a:pathLst>
                <a:path w="4299" h="3555" extrusionOk="0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04" name="Google Shape;12009;p74"/>
          <p:cNvGrpSpPr/>
          <p:nvPr/>
        </p:nvGrpSpPr>
        <p:grpSpPr>
          <a:xfrm>
            <a:off x="5988025" y="2083730"/>
            <a:ext cx="523112" cy="382221"/>
            <a:chOff x="5733194" y="2431718"/>
            <a:chExt cx="446826" cy="32705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5" name="Google Shape;12010;p74"/>
            <p:cNvSpPr/>
            <p:nvPr/>
          </p:nvSpPr>
          <p:spPr>
            <a:xfrm>
              <a:off x="6032946" y="2474145"/>
              <a:ext cx="56112" cy="20115"/>
            </a:xfrm>
            <a:custGeom>
              <a:avLst/>
              <a:gdLst/>
              <a:ahLst/>
              <a:cxnLst/>
              <a:rect l="l" t="t" r="r" b="b"/>
              <a:pathLst>
                <a:path w="1763" h="63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6" name="Google Shape;12011;p74"/>
            <p:cNvSpPr/>
            <p:nvPr/>
          </p:nvSpPr>
          <p:spPr>
            <a:xfrm>
              <a:off x="5733194" y="2431718"/>
              <a:ext cx="446826" cy="327059"/>
            </a:xfrm>
            <a:custGeom>
              <a:avLst/>
              <a:gdLst/>
              <a:ahLst/>
              <a:cxnLst/>
              <a:rect l="l" t="t" r="r" b="b"/>
              <a:pathLst>
                <a:path w="14039" h="10276" extrusionOk="0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7" name="Google Shape;12012;p74"/>
            <p:cNvSpPr/>
            <p:nvPr/>
          </p:nvSpPr>
          <p:spPr>
            <a:xfrm>
              <a:off x="6019323" y="2641653"/>
              <a:ext cx="13272" cy="1327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08" name="Google Shape;12013;p74"/>
          <p:cNvGrpSpPr/>
          <p:nvPr/>
        </p:nvGrpSpPr>
        <p:grpSpPr>
          <a:xfrm>
            <a:off x="4985398" y="2067773"/>
            <a:ext cx="477392" cy="416777"/>
            <a:chOff x="4876780" y="2418064"/>
            <a:chExt cx="407774" cy="35662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9" name="Google Shape;12014;p74"/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0" name="Google Shape;12015;p74"/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1" name="Google Shape;12016;p74"/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2" name="Google Shape;12017;p74"/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3" name="Google Shape;12018;p74"/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4" name="Google Shape;12019;p74"/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5" name="Google Shape;12020;p74"/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6" name="Google Shape;12021;p74"/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17" name="Google Shape;12022;p74"/>
          <p:cNvGrpSpPr/>
          <p:nvPr/>
        </p:nvGrpSpPr>
        <p:grpSpPr>
          <a:xfrm>
            <a:off x="7554081" y="2059367"/>
            <a:ext cx="466325" cy="433589"/>
            <a:chOff x="7070872" y="2410871"/>
            <a:chExt cx="398321" cy="3710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18" name="Google Shape;12023;p74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9" name="Google Shape;12024;p74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0" name="Google Shape;12025;p74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1" name="Google Shape;12026;p74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422" name="Google Shape;12027;p74"/>
          <p:cNvSpPr/>
          <p:nvPr/>
        </p:nvSpPr>
        <p:spPr>
          <a:xfrm>
            <a:off x="6579399" y="2085925"/>
            <a:ext cx="370490" cy="378689"/>
          </a:xfrm>
          <a:custGeom>
            <a:avLst/>
            <a:gdLst/>
            <a:ahLst/>
            <a:cxnLst/>
            <a:rect l="l" t="t" r="r" b="b"/>
            <a:pathLst>
              <a:path w="9943" h="10181" extrusionOk="0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423" name="Google Shape;12028;p74"/>
          <p:cNvGrpSpPr/>
          <p:nvPr/>
        </p:nvGrpSpPr>
        <p:grpSpPr>
          <a:xfrm>
            <a:off x="5502250" y="2726953"/>
            <a:ext cx="434355" cy="258026"/>
            <a:chOff x="5318259" y="2982111"/>
            <a:chExt cx="371013" cy="220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24" name="Google Shape;12029;p74"/>
            <p:cNvSpPr/>
            <p:nvPr/>
          </p:nvSpPr>
          <p:spPr>
            <a:xfrm>
              <a:off x="5364123" y="3021546"/>
              <a:ext cx="58372" cy="18396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5" name="Google Shape;12030;p74"/>
            <p:cNvSpPr/>
            <p:nvPr/>
          </p:nvSpPr>
          <p:spPr>
            <a:xfrm>
              <a:off x="5346681" y="3151338"/>
              <a:ext cx="11012" cy="39052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6" name="Google Shape;12031;p74"/>
            <p:cNvSpPr/>
            <p:nvPr/>
          </p:nvSpPr>
          <p:spPr>
            <a:xfrm>
              <a:off x="5318259" y="2988763"/>
              <a:ext cx="149717" cy="202773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7" name="Google Shape;12032;p74"/>
            <p:cNvSpPr/>
            <p:nvPr/>
          </p:nvSpPr>
          <p:spPr>
            <a:xfrm>
              <a:off x="5548658" y="2982111"/>
              <a:ext cx="140614" cy="208279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8" name="Google Shape;12033;p74"/>
            <p:cNvSpPr/>
            <p:nvPr/>
          </p:nvSpPr>
          <p:spPr>
            <a:xfrm>
              <a:off x="5655153" y="3157004"/>
              <a:ext cx="10630" cy="33387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9" name="Google Shape;12034;p74"/>
            <p:cNvSpPr/>
            <p:nvPr/>
          </p:nvSpPr>
          <p:spPr>
            <a:xfrm>
              <a:off x="5497893" y="3174445"/>
              <a:ext cx="11012" cy="10248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0" name="Google Shape;12035;p74"/>
            <p:cNvSpPr/>
            <p:nvPr/>
          </p:nvSpPr>
          <p:spPr>
            <a:xfrm>
              <a:off x="5410718" y="3156972"/>
              <a:ext cx="74699" cy="45927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1" name="Google Shape;12036;p74"/>
            <p:cNvSpPr/>
            <p:nvPr/>
          </p:nvSpPr>
          <p:spPr>
            <a:xfrm>
              <a:off x="5521382" y="3156590"/>
              <a:ext cx="75049" cy="45163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32" name="Google Shape;12037;p74"/>
          <p:cNvGrpSpPr/>
          <p:nvPr/>
        </p:nvGrpSpPr>
        <p:grpSpPr>
          <a:xfrm>
            <a:off x="7557658" y="2637722"/>
            <a:ext cx="434802" cy="434519"/>
            <a:chOff x="7073928" y="2905757"/>
            <a:chExt cx="371395" cy="37180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3" name="Google Shape;12038;p74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4" name="Google Shape;12039;p74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5" name="Google Shape;12040;p74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36" name="Google Shape;12041;p74"/>
          <p:cNvGrpSpPr/>
          <p:nvPr/>
        </p:nvGrpSpPr>
        <p:grpSpPr>
          <a:xfrm>
            <a:off x="6520861" y="2695747"/>
            <a:ext cx="434802" cy="318878"/>
            <a:chOff x="6188327" y="2955408"/>
            <a:chExt cx="371395" cy="27285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7" name="Google Shape;12042;p74"/>
            <p:cNvSpPr/>
            <p:nvPr/>
          </p:nvSpPr>
          <p:spPr>
            <a:xfrm>
              <a:off x="6229990" y="2978897"/>
              <a:ext cx="289567" cy="197840"/>
            </a:xfrm>
            <a:custGeom>
              <a:avLst/>
              <a:gdLst/>
              <a:ahLst/>
              <a:cxnLst/>
              <a:rect l="l" t="t" r="r" b="b"/>
              <a:pathLst>
                <a:path w="9098" h="6216" extrusionOk="0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8" name="Google Shape;12043;p74"/>
            <p:cNvSpPr/>
            <p:nvPr/>
          </p:nvSpPr>
          <p:spPr>
            <a:xfrm>
              <a:off x="6188327" y="2955408"/>
              <a:ext cx="371395" cy="272857"/>
            </a:xfrm>
            <a:custGeom>
              <a:avLst/>
              <a:gdLst/>
              <a:ahLst/>
              <a:cxnLst/>
              <a:rect l="l" t="t" r="r" b="b"/>
              <a:pathLst>
                <a:path w="11669" h="8573" extrusionOk="0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39" name="Google Shape;12044;p74"/>
          <p:cNvGrpSpPr/>
          <p:nvPr/>
        </p:nvGrpSpPr>
        <p:grpSpPr>
          <a:xfrm>
            <a:off x="8081588" y="2638168"/>
            <a:ext cx="421053" cy="433589"/>
            <a:chOff x="7521454" y="2906139"/>
            <a:chExt cx="359651" cy="3710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0" name="Google Shape;12045;p74"/>
            <p:cNvSpPr/>
            <p:nvPr/>
          </p:nvSpPr>
          <p:spPr>
            <a:xfrm>
              <a:off x="7614677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1" name="Google Shape;12046;p74"/>
            <p:cNvSpPr/>
            <p:nvPr/>
          </p:nvSpPr>
          <p:spPr>
            <a:xfrm>
              <a:off x="7707518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2" name="Google Shape;12047;p74"/>
            <p:cNvSpPr/>
            <p:nvPr/>
          </p:nvSpPr>
          <p:spPr>
            <a:xfrm>
              <a:off x="7800740" y="3138830"/>
              <a:ext cx="80364" cy="138322"/>
            </a:xfrm>
            <a:custGeom>
              <a:avLst/>
              <a:gdLst/>
              <a:ahLst/>
              <a:cxnLst/>
              <a:rect l="l" t="t" r="r" b="b"/>
              <a:pathLst>
                <a:path w="2525" h="4346" extrusionOk="0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3" name="Google Shape;12048;p74"/>
            <p:cNvSpPr/>
            <p:nvPr/>
          </p:nvSpPr>
          <p:spPr>
            <a:xfrm>
              <a:off x="7521454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4" name="Google Shape;12049;p74"/>
            <p:cNvSpPr/>
            <p:nvPr/>
          </p:nvSpPr>
          <p:spPr>
            <a:xfrm>
              <a:off x="7555923" y="2906139"/>
              <a:ext cx="289949" cy="219833"/>
            </a:xfrm>
            <a:custGeom>
              <a:avLst/>
              <a:gdLst/>
              <a:ahLst/>
              <a:cxnLst/>
              <a:rect l="l" t="t" r="r" b="b"/>
              <a:pathLst>
                <a:path w="9110" h="6907" extrusionOk="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45" name="Google Shape;12050;p74"/>
          <p:cNvGrpSpPr/>
          <p:nvPr/>
        </p:nvGrpSpPr>
        <p:grpSpPr>
          <a:xfrm>
            <a:off x="6046153" y="2638614"/>
            <a:ext cx="353162" cy="433589"/>
            <a:chOff x="5782845" y="2906521"/>
            <a:chExt cx="301661" cy="3710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6" name="Google Shape;12051;p74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7" name="Google Shape;12052;p74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8" name="Google Shape;12053;p74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49" name="Google Shape;12054;p74"/>
          <p:cNvGrpSpPr/>
          <p:nvPr/>
        </p:nvGrpSpPr>
        <p:grpSpPr>
          <a:xfrm>
            <a:off x="7038571" y="2651448"/>
            <a:ext cx="435249" cy="408370"/>
            <a:chOff x="6630539" y="2917502"/>
            <a:chExt cx="371777" cy="3494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0" name="Google Shape;12055;p74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1" name="Google Shape;12056;p74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2" name="Google Shape;12057;p74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3" name="Google Shape;12058;p74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4" name="Google Shape;12059;p74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5" name="Google Shape;12060;p74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6" name="Google Shape;12061;p74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57" name="Google Shape;12062;p74"/>
          <p:cNvGrpSpPr/>
          <p:nvPr/>
        </p:nvGrpSpPr>
        <p:grpSpPr>
          <a:xfrm>
            <a:off x="1818225" y="3179363"/>
            <a:ext cx="477839" cy="401712"/>
            <a:chOff x="2171474" y="3369229"/>
            <a:chExt cx="408156" cy="3437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8" name="Google Shape;12063;p74"/>
            <p:cNvSpPr/>
            <p:nvPr/>
          </p:nvSpPr>
          <p:spPr>
            <a:xfrm>
              <a:off x="2171474" y="3369229"/>
              <a:ext cx="408156" cy="343737"/>
            </a:xfrm>
            <a:custGeom>
              <a:avLst/>
              <a:gdLst/>
              <a:ahLst/>
              <a:cxnLst/>
              <a:rect l="l" t="t" r="r" b="b"/>
              <a:pathLst>
                <a:path w="12824" h="10800" extrusionOk="0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9" name="Google Shape;12064;p74"/>
            <p:cNvSpPr/>
            <p:nvPr/>
          </p:nvSpPr>
          <p:spPr>
            <a:xfrm>
              <a:off x="2292737" y="3477220"/>
              <a:ext cx="164898" cy="164866"/>
            </a:xfrm>
            <a:custGeom>
              <a:avLst/>
              <a:gdLst/>
              <a:ahLst/>
              <a:cxnLst/>
              <a:rect l="l" t="t" r="r" b="b"/>
              <a:pathLst>
                <a:path w="5181" h="5180" extrusionOk="0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0" name="Google Shape;12065;p74"/>
            <p:cNvSpPr/>
            <p:nvPr/>
          </p:nvSpPr>
          <p:spPr>
            <a:xfrm>
              <a:off x="2256358" y="3451503"/>
              <a:ext cx="188769" cy="177311"/>
            </a:xfrm>
            <a:custGeom>
              <a:avLst/>
              <a:gdLst/>
              <a:ahLst/>
              <a:cxnLst/>
              <a:rect l="l" t="t" r="r" b="b"/>
              <a:pathLst>
                <a:path w="5931" h="5571" extrusionOk="0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1" name="Google Shape;12066;p74"/>
            <p:cNvSpPr/>
            <p:nvPr/>
          </p:nvSpPr>
          <p:spPr>
            <a:xfrm>
              <a:off x="2305245" y="3491160"/>
              <a:ext cx="189151" cy="176706"/>
            </a:xfrm>
            <a:custGeom>
              <a:avLst/>
              <a:gdLst/>
              <a:ahLst/>
              <a:cxnLst/>
              <a:rect l="l" t="t" r="r" b="b"/>
              <a:pathLst>
                <a:path w="5943" h="5552" extrusionOk="0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62" name="Google Shape;12067;p74"/>
          <p:cNvGrpSpPr/>
          <p:nvPr/>
        </p:nvGrpSpPr>
        <p:grpSpPr>
          <a:xfrm>
            <a:off x="5002279" y="2660336"/>
            <a:ext cx="391765" cy="391074"/>
            <a:chOff x="4891198" y="2925108"/>
            <a:chExt cx="334634" cy="3346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3" name="Google Shape;12068;p74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4" name="Google Shape;12069;p74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5" name="Google Shape;12070;p74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6" name="Google Shape;12071;p74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7" name="Google Shape;12072;p74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8" name="Google Shape;12073;p74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9" name="Google Shape;12074;p74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0" name="Google Shape;12075;p74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71" name="Google Shape;12076;p74"/>
          <p:cNvGrpSpPr/>
          <p:nvPr/>
        </p:nvGrpSpPr>
        <p:grpSpPr>
          <a:xfrm>
            <a:off x="8613943" y="2660336"/>
            <a:ext cx="391802" cy="391074"/>
            <a:chOff x="7976174" y="2925108"/>
            <a:chExt cx="334666" cy="3346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2" name="Google Shape;12077;p74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3" name="Google Shape;12078;p74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4" name="Google Shape;12079;p74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5" name="Google Shape;12080;p74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6" name="Google Shape;12081;p74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7" name="Google Shape;12082;p74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8" name="Google Shape;12083;p74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9" name="Google Shape;12084;p74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0" name="Google Shape;12085;p74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81" name="Google Shape;12086;p74"/>
          <p:cNvGrpSpPr/>
          <p:nvPr/>
        </p:nvGrpSpPr>
        <p:grpSpPr>
          <a:xfrm>
            <a:off x="2895859" y="3185092"/>
            <a:ext cx="415277" cy="388880"/>
            <a:chOff x="3091957" y="3374131"/>
            <a:chExt cx="354717" cy="33275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2" name="Google Shape;12087;p74"/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3" name="Google Shape;12088;p74"/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4" name="Google Shape;12089;p74"/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5" name="Google Shape;12090;p74"/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6" name="Google Shape;12091;p74"/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7" name="Google Shape;12092;p74"/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88" name="Google Shape;12093;p74"/>
          <p:cNvGrpSpPr/>
          <p:nvPr/>
        </p:nvGrpSpPr>
        <p:grpSpPr>
          <a:xfrm>
            <a:off x="3945063" y="3192197"/>
            <a:ext cx="414383" cy="372663"/>
            <a:chOff x="3988156" y="3380210"/>
            <a:chExt cx="353954" cy="31888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9" name="Google Shape;12094;p74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0" name="Google Shape;12095;p74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1" name="Google Shape;12096;p74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2" name="Google Shape;12097;p74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3" name="Google Shape;12098;p74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94" name="Google Shape;12099;p74"/>
          <p:cNvGrpSpPr/>
          <p:nvPr/>
        </p:nvGrpSpPr>
        <p:grpSpPr>
          <a:xfrm>
            <a:off x="3421578" y="3177133"/>
            <a:ext cx="407714" cy="404576"/>
            <a:chOff x="3541011" y="3367320"/>
            <a:chExt cx="348257" cy="3461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95" name="Google Shape;12100;p74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6" name="Google Shape;12101;p74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7" name="Google Shape;12102;p74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8" name="Google Shape;12103;p74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99" name="Google Shape;12104;p74"/>
          <p:cNvGrpSpPr/>
          <p:nvPr/>
        </p:nvGrpSpPr>
        <p:grpSpPr>
          <a:xfrm>
            <a:off x="271248" y="3160321"/>
            <a:ext cx="432604" cy="439019"/>
            <a:chOff x="850092" y="3352934"/>
            <a:chExt cx="369517" cy="3756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0" name="Google Shape;12105;p74"/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1" name="Google Shape;12106;p74"/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2" name="Google Shape;12107;p74"/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3" name="Google Shape;12108;p74"/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4" name="Google Shape;12109;p74"/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05" name="Google Shape;12110;p74"/>
          <p:cNvGrpSpPr/>
          <p:nvPr/>
        </p:nvGrpSpPr>
        <p:grpSpPr>
          <a:xfrm>
            <a:off x="815151" y="3166495"/>
            <a:ext cx="391802" cy="426968"/>
            <a:chOff x="1314678" y="3358217"/>
            <a:chExt cx="334666" cy="3653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6" name="Google Shape;12111;p74"/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7" name="Google Shape;12112;p74"/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8" name="Google Shape;12113;p74"/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9" name="Google Shape;12114;p74"/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0" name="Google Shape;12115;p74"/>
            <p:cNvSpPr/>
            <p:nvPr/>
          </p:nvSpPr>
          <p:spPr>
            <a:xfrm>
              <a:off x="1432153" y="3417352"/>
              <a:ext cx="83802" cy="191379"/>
            </a:xfrm>
            <a:custGeom>
              <a:avLst/>
              <a:gdLst/>
              <a:ahLst/>
              <a:cxnLst/>
              <a:rect l="l" t="t" r="r" b="b"/>
              <a:pathLst>
                <a:path w="2633" h="6013" extrusionOk="0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11" name="Google Shape;12116;p74"/>
          <p:cNvGrpSpPr/>
          <p:nvPr/>
        </p:nvGrpSpPr>
        <p:grpSpPr>
          <a:xfrm>
            <a:off x="1323133" y="3183343"/>
            <a:ext cx="420606" cy="392414"/>
            <a:chOff x="1748582" y="3372635"/>
            <a:chExt cx="359269" cy="33578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2" name="Google Shape;12117;p74"/>
            <p:cNvSpPr/>
            <p:nvPr/>
          </p:nvSpPr>
          <p:spPr>
            <a:xfrm>
              <a:off x="2080161" y="3535210"/>
              <a:ext cx="27690" cy="10630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513" name="Google Shape;12118;p74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  <a:grpFill/>
          </p:grpSpPr>
          <p:sp>
            <p:nvSpPr>
              <p:cNvPr id="514" name="Google Shape;12119;p74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10550" extrusionOk="0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15" name="Google Shape;12120;p74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1" extrusionOk="0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16" name="Google Shape;12121;p74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1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517" name="Google Shape;12122;p74"/>
          <p:cNvGrpSpPr/>
          <p:nvPr/>
        </p:nvGrpSpPr>
        <p:grpSpPr>
          <a:xfrm>
            <a:off x="2367904" y="3166047"/>
            <a:ext cx="427723" cy="426522"/>
            <a:chOff x="2640993" y="3357835"/>
            <a:chExt cx="365348" cy="3649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8" name="Google Shape;12123;p74"/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9" name="Google Shape;12124;p74"/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0" name="Google Shape;12125;p74"/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1" name="Google Shape;12126;p74"/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2" name="Google Shape;12127;p74"/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3" name="Google Shape;12128;p74"/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4" name="Google Shape;12129;p74"/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5" name="Google Shape;12130;p74"/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6" name="Google Shape;12131;p74"/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7" name="Google Shape;12132;p74"/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28" name="Google Shape;12133;p74"/>
          <p:cNvGrpSpPr/>
          <p:nvPr/>
        </p:nvGrpSpPr>
        <p:grpSpPr>
          <a:xfrm>
            <a:off x="4996501" y="3175793"/>
            <a:ext cx="410396" cy="409263"/>
            <a:chOff x="4886264" y="3366174"/>
            <a:chExt cx="350548" cy="35019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9" name="Google Shape;12134;p74"/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0" name="Google Shape;12135;p74"/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1" name="Google Shape;12136;p74"/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2" name="Google Shape;12137;p74"/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3" name="Google Shape;12138;p74"/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4" name="Google Shape;12139;p74"/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5" name="Google Shape;12140;p74"/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6" name="Google Shape;12141;p74"/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7" name="Google Shape;12142;p74"/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8" name="Google Shape;12143;p74"/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9" name="Google Shape;12144;p74"/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0" name="Google Shape;12145;p74"/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1" name="Google Shape;12146;p74"/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42" name="Google Shape;12147;p74"/>
          <p:cNvGrpSpPr/>
          <p:nvPr/>
        </p:nvGrpSpPr>
        <p:grpSpPr>
          <a:xfrm>
            <a:off x="5518235" y="3231624"/>
            <a:ext cx="406409" cy="297640"/>
            <a:chOff x="5331913" y="3413947"/>
            <a:chExt cx="347143" cy="2546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3" name="Google Shape;12148;p74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4" name="Google Shape;12149;p74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5" name="Google Shape;12150;p74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6" name="Google Shape;12151;p74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7" name="Google Shape;12152;p74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8" name="Google Shape;12153;p74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49" name="Google Shape;12154;p74"/>
          <p:cNvGrpSpPr/>
          <p:nvPr/>
        </p:nvGrpSpPr>
        <p:grpSpPr>
          <a:xfrm>
            <a:off x="6039074" y="3226751"/>
            <a:ext cx="405515" cy="309132"/>
            <a:chOff x="5776798" y="3409778"/>
            <a:chExt cx="346379" cy="2645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0" name="Google Shape;12155;p74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1" name="Google Shape;12156;p74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2" name="Google Shape;12157;p74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3" name="Google Shape;12158;p74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4" name="Google Shape;12159;p74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5" name="Google Shape;12160;p74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56" name="Google Shape;12161;p74"/>
          <p:cNvGrpSpPr/>
          <p:nvPr/>
        </p:nvGrpSpPr>
        <p:grpSpPr>
          <a:xfrm>
            <a:off x="7597564" y="3211240"/>
            <a:ext cx="403764" cy="339261"/>
            <a:chOff x="7108015" y="3396505"/>
            <a:chExt cx="344883" cy="29029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7" name="Google Shape;12162;p74"/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8" name="Google Shape;12163;p74"/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9" name="Google Shape;12164;p74"/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0" name="Google Shape;12165;p74"/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61" name="Google Shape;12166;p74"/>
          <p:cNvGrpSpPr/>
          <p:nvPr/>
        </p:nvGrpSpPr>
        <p:grpSpPr>
          <a:xfrm>
            <a:off x="8117061" y="3204583"/>
            <a:ext cx="403764" cy="352130"/>
            <a:chOff x="7551754" y="3390808"/>
            <a:chExt cx="344883" cy="3013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2" name="Google Shape;12167;p74"/>
            <p:cNvSpPr/>
            <p:nvPr/>
          </p:nvSpPr>
          <p:spPr>
            <a:xfrm>
              <a:off x="7551754" y="3390808"/>
              <a:ext cx="344883" cy="301311"/>
            </a:xfrm>
            <a:custGeom>
              <a:avLst/>
              <a:gdLst/>
              <a:ahLst/>
              <a:cxnLst/>
              <a:rect l="l" t="t" r="r" b="b"/>
              <a:pathLst>
                <a:path w="10836" h="9467" extrusionOk="0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3" name="Google Shape;12168;p74"/>
            <p:cNvSpPr/>
            <p:nvPr/>
          </p:nvSpPr>
          <p:spPr>
            <a:xfrm>
              <a:off x="7584345" y="3509811"/>
              <a:ext cx="117889" cy="150098"/>
            </a:xfrm>
            <a:custGeom>
              <a:avLst/>
              <a:gdLst/>
              <a:ahLst/>
              <a:cxnLst/>
              <a:rect l="l" t="t" r="r" b="b"/>
              <a:pathLst>
                <a:path w="3704" h="4716" extrusionOk="0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4" name="Google Shape;12169;p74"/>
            <p:cNvSpPr/>
            <p:nvPr/>
          </p:nvSpPr>
          <p:spPr>
            <a:xfrm>
              <a:off x="7724959" y="3509811"/>
              <a:ext cx="139468" cy="31859"/>
            </a:xfrm>
            <a:custGeom>
              <a:avLst/>
              <a:gdLst/>
              <a:ahLst/>
              <a:cxnLst/>
              <a:rect l="l" t="t" r="r" b="b"/>
              <a:pathLst>
                <a:path w="4382" h="1001" extrusionOk="0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5" name="Google Shape;12170;p74"/>
            <p:cNvSpPr/>
            <p:nvPr/>
          </p:nvSpPr>
          <p:spPr>
            <a:xfrm>
              <a:off x="7724577" y="3553001"/>
              <a:ext cx="107259" cy="31477"/>
            </a:xfrm>
            <a:custGeom>
              <a:avLst/>
              <a:gdLst/>
              <a:ahLst/>
              <a:cxnLst/>
              <a:rect l="l" t="t" r="r" b="b"/>
              <a:pathLst>
                <a:path w="3370" h="989" extrusionOk="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6" name="Google Shape;12171;p74"/>
            <p:cNvSpPr/>
            <p:nvPr/>
          </p:nvSpPr>
          <p:spPr>
            <a:xfrm>
              <a:off x="7724577" y="3595841"/>
              <a:ext cx="64451" cy="10630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7" name="Google Shape;12172;p74"/>
            <p:cNvSpPr/>
            <p:nvPr/>
          </p:nvSpPr>
          <p:spPr>
            <a:xfrm>
              <a:off x="7799977" y="3595841"/>
              <a:ext cx="32241" cy="10630"/>
            </a:xfrm>
            <a:custGeom>
              <a:avLst/>
              <a:gdLst/>
              <a:ahLst/>
              <a:cxnLst/>
              <a:rect l="l" t="t" r="r" b="b"/>
              <a:pathLst>
                <a:path w="1013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8" name="Google Shape;12173;p74"/>
            <p:cNvSpPr/>
            <p:nvPr/>
          </p:nvSpPr>
          <p:spPr>
            <a:xfrm>
              <a:off x="7724577" y="3628051"/>
              <a:ext cx="21229" cy="10630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9" name="Google Shape;12174;p74"/>
            <p:cNvSpPr/>
            <p:nvPr/>
          </p:nvSpPr>
          <p:spPr>
            <a:xfrm>
              <a:off x="7756787" y="3628051"/>
              <a:ext cx="53438" cy="10630"/>
            </a:xfrm>
            <a:custGeom>
              <a:avLst/>
              <a:gdLst/>
              <a:ahLst/>
              <a:cxnLst/>
              <a:rect l="l" t="t" r="r" b="b"/>
              <a:pathLst>
                <a:path w="1679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0" name="Google Shape;12175;p74"/>
            <p:cNvSpPr/>
            <p:nvPr/>
          </p:nvSpPr>
          <p:spPr>
            <a:xfrm>
              <a:off x="7724577" y="3650012"/>
              <a:ext cx="21229" cy="10280"/>
            </a:xfrm>
            <a:custGeom>
              <a:avLst/>
              <a:gdLst/>
              <a:ahLst/>
              <a:cxnLst/>
              <a:rect l="l" t="t" r="r" b="b"/>
              <a:pathLst>
                <a:path w="66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1" name="Google Shape;12176;p74"/>
            <p:cNvSpPr/>
            <p:nvPr/>
          </p:nvSpPr>
          <p:spPr>
            <a:xfrm>
              <a:off x="7756787" y="3650012"/>
              <a:ext cx="53438" cy="10280"/>
            </a:xfrm>
            <a:custGeom>
              <a:avLst/>
              <a:gdLst/>
              <a:ahLst/>
              <a:cxnLst/>
              <a:rect l="l" t="t" r="r" b="b"/>
              <a:pathLst>
                <a:path w="167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2" name="Google Shape;12177;p74"/>
            <p:cNvSpPr/>
            <p:nvPr/>
          </p:nvSpPr>
          <p:spPr>
            <a:xfrm>
              <a:off x="7719262" y="3466621"/>
              <a:ext cx="10630" cy="1063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73" name="Google Shape;12178;p74"/>
          <p:cNvGrpSpPr/>
          <p:nvPr/>
        </p:nvGrpSpPr>
        <p:grpSpPr>
          <a:xfrm>
            <a:off x="7128185" y="3200603"/>
            <a:ext cx="305729" cy="360537"/>
            <a:chOff x="6707084" y="3387403"/>
            <a:chExt cx="261145" cy="3085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74" name="Google Shape;12179;p74"/>
            <p:cNvSpPr/>
            <p:nvPr/>
          </p:nvSpPr>
          <p:spPr>
            <a:xfrm>
              <a:off x="6726053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5" name="Google Shape;12180;p74"/>
            <p:cNvSpPr/>
            <p:nvPr/>
          </p:nvSpPr>
          <p:spPr>
            <a:xfrm>
              <a:off x="6803362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6" name="Google Shape;12181;p74"/>
            <p:cNvSpPr/>
            <p:nvPr/>
          </p:nvSpPr>
          <p:spPr>
            <a:xfrm>
              <a:off x="6880289" y="3542403"/>
              <a:ext cx="68620" cy="153504"/>
            </a:xfrm>
            <a:custGeom>
              <a:avLst/>
              <a:gdLst/>
              <a:ahLst/>
              <a:cxnLst/>
              <a:rect l="l" t="t" r="r" b="b"/>
              <a:pathLst>
                <a:path w="2156" h="4823" extrusionOk="0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7" name="Google Shape;12182;p74"/>
            <p:cNvSpPr/>
            <p:nvPr/>
          </p:nvSpPr>
          <p:spPr>
            <a:xfrm>
              <a:off x="6707084" y="3387403"/>
              <a:ext cx="261145" cy="183072"/>
            </a:xfrm>
            <a:custGeom>
              <a:avLst/>
              <a:gdLst/>
              <a:ahLst/>
              <a:cxnLst/>
              <a:rect l="l" t="t" r="r" b="b"/>
              <a:pathLst>
                <a:path w="8205" h="5752" extrusionOk="0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78" name="Google Shape;12183;p74"/>
          <p:cNvGrpSpPr/>
          <p:nvPr/>
        </p:nvGrpSpPr>
        <p:grpSpPr>
          <a:xfrm>
            <a:off x="269942" y="4264359"/>
            <a:ext cx="442329" cy="379135"/>
            <a:chOff x="848978" y="4297637"/>
            <a:chExt cx="377824" cy="3244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79" name="Google Shape;12184;p74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0" name="Google Shape;12185;p74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81" name="Google Shape;12186;p74"/>
          <p:cNvGrpSpPr/>
          <p:nvPr/>
        </p:nvGrpSpPr>
        <p:grpSpPr>
          <a:xfrm>
            <a:off x="1329804" y="4251451"/>
            <a:ext cx="411439" cy="404316"/>
            <a:chOff x="1754279" y="4286593"/>
            <a:chExt cx="351439" cy="3459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2" name="Google Shape;12187;p74"/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3" name="Google Shape;12188;p74"/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4" name="Google Shape;12189;p74"/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5" name="Google Shape;12190;p74"/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6" name="Google Shape;12191;p74"/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87" name="Google Shape;12192;p74"/>
          <p:cNvGrpSpPr/>
          <p:nvPr/>
        </p:nvGrpSpPr>
        <p:grpSpPr>
          <a:xfrm>
            <a:off x="3954378" y="4256808"/>
            <a:ext cx="393964" cy="391558"/>
            <a:chOff x="3996113" y="4291176"/>
            <a:chExt cx="336512" cy="3350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8" name="Google Shape;12193;p74"/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9" name="Google Shape;12194;p74"/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90" name="Google Shape;12195;p74"/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591" name="Google Shape;12196;p74"/>
          <p:cNvSpPr/>
          <p:nvPr/>
        </p:nvSpPr>
        <p:spPr>
          <a:xfrm>
            <a:off x="835121" y="4275740"/>
            <a:ext cx="356739" cy="355329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592" name="Google Shape;12197;p74"/>
          <p:cNvGrpSpPr/>
          <p:nvPr/>
        </p:nvGrpSpPr>
        <p:grpSpPr>
          <a:xfrm>
            <a:off x="1827130" y="4250188"/>
            <a:ext cx="465393" cy="407477"/>
            <a:chOff x="2179081" y="4285511"/>
            <a:chExt cx="397525" cy="34867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3" name="Google Shape;12198;p74"/>
            <p:cNvSpPr/>
            <p:nvPr/>
          </p:nvSpPr>
          <p:spPr>
            <a:xfrm>
              <a:off x="2262437" y="4354322"/>
              <a:ext cx="230813" cy="210507"/>
            </a:xfrm>
            <a:custGeom>
              <a:avLst/>
              <a:gdLst/>
              <a:ahLst/>
              <a:cxnLst/>
              <a:rect l="l" t="t" r="r" b="b"/>
              <a:pathLst>
                <a:path w="7252" h="6614" extrusionOk="0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94" name="Google Shape;12199;p74"/>
            <p:cNvSpPr/>
            <p:nvPr/>
          </p:nvSpPr>
          <p:spPr>
            <a:xfrm>
              <a:off x="2179081" y="4285511"/>
              <a:ext cx="397525" cy="348670"/>
            </a:xfrm>
            <a:custGeom>
              <a:avLst/>
              <a:gdLst/>
              <a:ahLst/>
              <a:cxnLst/>
              <a:rect l="l" t="t" r="r" b="b"/>
              <a:pathLst>
                <a:path w="12490" h="10955" extrusionOk="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95" name="Google Shape;12200;p74"/>
          <p:cNvGrpSpPr/>
          <p:nvPr/>
        </p:nvGrpSpPr>
        <p:grpSpPr>
          <a:xfrm>
            <a:off x="3472141" y="4261271"/>
            <a:ext cx="313256" cy="384975"/>
            <a:chOff x="3584201" y="4294996"/>
            <a:chExt cx="267574" cy="3294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6" name="Google Shape;12201;p74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97" name="Google Shape;12202;p74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98" name="Google Shape;12203;p74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99" name="Google Shape;12204;p74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00" name="Google Shape;12205;p74"/>
          <p:cNvGrpSpPr/>
          <p:nvPr/>
        </p:nvGrpSpPr>
        <p:grpSpPr>
          <a:xfrm>
            <a:off x="2885202" y="4262128"/>
            <a:ext cx="440130" cy="383114"/>
            <a:chOff x="3082855" y="4295728"/>
            <a:chExt cx="375946" cy="3278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01" name="Google Shape;12206;p74"/>
            <p:cNvSpPr/>
            <p:nvPr/>
          </p:nvSpPr>
          <p:spPr>
            <a:xfrm>
              <a:off x="3082855" y="4295728"/>
              <a:ext cx="375946" cy="327823"/>
            </a:xfrm>
            <a:custGeom>
              <a:avLst/>
              <a:gdLst/>
              <a:ahLst/>
              <a:cxnLst/>
              <a:rect l="l" t="t" r="r" b="b"/>
              <a:pathLst>
                <a:path w="11812" h="10300" extrusionOk="0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2" name="Google Shape;12207;p74"/>
            <p:cNvSpPr/>
            <p:nvPr/>
          </p:nvSpPr>
          <p:spPr>
            <a:xfrm>
              <a:off x="3118852" y="4424947"/>
              <a:ext cx="128488" cy="163371"/>
            </a:xfrm>
            <a:custGeom>
              <a:avLst/>
              <a:gdLst/>
              <a:ahLst/>
              <a:cxnLst/>
              <a:rect l="l" t="t" r="r" b="b"/>
              <a:pathLst>
                <a:path w="4037" h="5133" extrusionOk="0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3" name="Google Shape;12208;p74"/>
            <p:cNvSpPr/>
            <p:nvPr/>
          </p:nvSpPr>
          <p:spPr>
            <a:xfrm>
              <a:off x="3271178" y="4424947"/>
              <a:ext cx="152008" cy="34533"/>
            </a:xfrm>
            <a:custGeom>
              <a:avLst/>
              <a:gdLst/>
              <a:ahLst/>
              <a:cxnLst/>
              <a:rect l="l" t="t" r="r" b="b"/>
              <a:pathLst>
                <a:path w="4776" h="1085" extrusionOk="0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4" name="Google Shape;12209;p74"/>
            <p:cNvSpPr/>
            <p:nvPr/>
          </p:nvSpPr>
          <p:spPr>
            <a:xfrm>
              <a:off x="3271560" y="4471957"/>
              <a:ext cx="116393" cy="34501"/>
            </a:xfrm>
            <a:custGeom>
              <a:avLst/>
              <a:gdLst/>
              <a:ahLst/>
              <a:cxnLst/>
              <a:rect l="l" t="t" r="r" b="b"/>
              <a:pathLst>
                <a:path w="3657" h="1084" extrusionOk="0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5" name="Google Shape;12210;p74"/>
            <p:cNvSpPr/>
            <p:nvPr/>
          </p:nvSpPr>
          <p:spPr>
            <a:xfrm>
              <a:off x="3271178" y="4518552"/>
              <a:ext cx="70148" cy="11394"/>
            </a:xfrm>
            <a:custGeom>
              <a:avLst/>
              <a:gdLst/>
              <a:ahLst/>
              <a:cxnLst/>
              <a:rect l="l" t="t" r="r" b="b"/>
              <a:pathLst>
                <a:path w="2204" h="358" extrusionOk="0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6" name="Google Shape;12211;p74"/>
            <p:cNvSpPr/>
            <p:nvPr/>
          </p:nvSpPr>
          <p:spPr>
            <a:xfrm>
              <a:off x="3353038" y="4518552"/>
              <a:ext cx="34915" cy="11394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7" name="Google Shape;12212;p74"/>
            <p:cNvSpPr/>
            <p:nvPr/>
          </p:nvSpPr>
          <p:spPr>
            <a:xfrm>
              <a:off x="3271178" y="4554167"/>
              <a:ext cx="23170" cy="11426"/>
            </a:xfrm>
            <a:custGeom>
              <a:avLst/>
              <a:gdLst/>
              <a:ahLst/>
              <a:cxnLst/>
              <a:rect l="l" t="t" r="r" b="b"/>
              <a:pathLst>
                <a:path w="728" h="359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8" name="Google Shape;12213;p74"/>
            <p:cNvSpPr/>
            <p:nvPr/>
          </p:nvSpPr>
          <p:spPr>
            <a:xfrm>
              <a:off x="3306443" y="4554167"/>
              <a:ext cx="58372" cy="11426"/>
            </a:xfrm>
            <a:custGeom>
              <a:avLst/>
              <a:gdLst/>
              <a:ahLst/>
              <a:cxnLst/>
              <a:rect l="l" t="t" r="r" b="b"/>
              <a:pathLst>
                <a:path w="1834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9" name="Google Shape;12214;p74"/>
            <p:cNvSpPr/>
            <p:nvPr/>
          </p:nvSpPr>
          <p:spPr>
            <a:xfrm>
              <a:off x="3271178" y="4577306"/>
              <a:ext cx="23170" cy="11394"/>
            </a:xfrm>
            <a:custGeom>
              <a:avLst/>
              <a:gdLst/>
              <a:ahLst/>
              <a:cxnLst/>
              <a:rect l="l" t="t" r="r" b="b"/>
              <a:pathLst>
                <a:path w="728" h="358" extrusionOk="0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0" name="Google Shape;12215;p74"/>
            <p:cNvSpPr/>
            <p:nvPr/>
          </p:nvSpPr>
          <p:spPr>
            <a:xfrm>
              <a:off x="3306443" y="4577306"/>
              <a:ext cx="58372" cy="11394"/>
            </a:xfrm>
            <a:custGeom>
              <a:avLst/>
              <a:gdLst/>
              <a:ahLst/>
              <a:cxnLst/>
              <a:rect l="l" t="t" r="r" b="b"/>
              <a:pathLst>
                <a:path w="1834" h="358" extrusionOk="0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1" name="Google Shape;12216;p74"/>
            <p:cNvSpPr/>
            <p:nvPr/>
          </p:nvSpPr>
          <p:spPr>
            <a:xfrm>
              <a:off x="3265513" y="4377970"/>
              <a:ext cx="11394" cy="11394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12" name="Google Shape;12217;p74"/>
          <p:cNvGrpSpPr/>
          <p:nvPr/>
        </p:nvGrpSpPr>
        <p:grpSpPr>
          <a:xfrm>
            <a:off x="2494369" y="4256808"/>
            <a:ext cx="176582" cy="393752"/>
            <a:chOff x="2749016" y="4291176"/>
            <a:chExt cx="150831" cy="33692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3" name="Google Shape;12218;p74"/>
            <p:cNvSpPr/>
            <p:nvPr/>
          </p:nvSpPr>
          <p:spPr>
            <a:xfrm>
              <a:off x="2799399" y="4307472"/>
              <a:ext cx="51942" cy="114865"/>
            </a:xfrm>
            <a:custGeom>
              <a:avLst/>
              <a:gdLst/>
              <a:ahLst/>
              <a:cxnLst/>
              <a:rect l="l" t="t" r="r" b="b"/>
              <a:pathLst>
                <a:path w="1632" h="3609" extrusionOk="0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4" name="Google Shape;12219;p74"/>
            <p:cNvSpPr/>
            <p:nvPr/>
          </p:nvSpPr>
          <p:spPr>
            <a:xfrm>
              <a:off x="2750894" y="4291176"/>
              <a:ext cx="147075" cy="336926"/>
            </a:xfrm>
            <a:custGeom>
              <a:avLst/>
              <a:gdLst/>
              <a:ahLst/>
              <a:cxnLst/>
              <a:rect l="l" t="t" r="r" b="b"/>
              <a:pathLst>
                <a:path w="4621" h="10586" extrusionOk="0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5" name="Google Shape;12220;p74"/>
            <p:cNvSpPr/>
            <p:nvPr/>
          </p:nvSpPr>
          <p:spPr>
            <a:xfrm>
              <a:off x="2749016" y="4443917"/>
              <a:ext cx="69734" cy="52706"/>
            </a:xfrm>
            <a:custGeom>
              <a:avLst/>
              <a:gdLst/>
              <a:ahLst/>
              <a:cxnLst/>
              <a:rect l="l" t="t" r="r" b="b"/>
              <a:pathLst>
                <a:path w="2191" h="1656" extrusionOk="0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6" name="Google Shape;12221;p74"/>
            <p:cNvSpPr/>
            <p:nvPr/>
          </p:nvSpPr>
          <p:spPr>
            <a:xfrm>
              <a:off x="2829731" y="4443917"/>
              <a:ext cx="70116" cy="52706"/>
            </a:xfrm>
            <a:custGeom>
              <a:avLst/>
              <a:gdLst/>
              <a:ahLst/>
              <a:cxnLst/>
              <a:rect l="l" t="t" r="r" b="b"/>
              <a:pathLst>
                <a:path w="2203" h="1656" extrusionOk="0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17" name="Google Shape;12222;p74"/>
          <p:cNvGrpSpPr/>
          <p:nvPr/>
        </p:nvGrpSpPr>
        <p:grpSpPr>
          <a:xfrm>
            <a:off x="7620630" y="4243082"/>
            <a:ext cx="290638" cy="422988"/>
            <a:chOff x="7127716" y="4279432"/>
            <a:chExt cx="248254" cy="3619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8" name="Google Shape;12223;p74"/>
            <p:cNvSpPr/>
            <p:nvPr/>
          </p:nvSpPr>
          <p:spPr>
            <a:xfrm>
              <a:off x="7167500" y="4279432"/>
              <a:ext cx="169068" cy="226644"/>
            </a:xfrm>
            <a:custGeom>
              <a:avLst/>
              <a:gdLst/>
              <a:ahLst/>
              <a:cxnLst/>
              <a:rect l="l" t="t" r="r" b="b"/>
              <a:pathLst>
                <a:path w="5312" h="7121" extrusionOk="0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9" name="Google Shape;12224;p74"/>
            <p:cNvSpPr/>
            <p:nvPr/>
          </p:nvSpPr>
          <p:spPr>
            <a:xfrm>
              <a:off x="7246719" y="4455279"/>
              <a:ext cx="10248" cy="50033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0" name="Google Shape;12225;p74"/>
            <p:cNvSpPr/>
            <p:nvPr/>
          </p:nvSpPr>
          <p:spPr>
            <a:xfrm>
              <a:off x="7195572" y="4466642"/>
              <a:ext cx="11012" cy="38670"/>
            </a:xfrm>
            <a:custGeom>
              <a:avLst/>
              <a:gdLst/>
              <a:ahLst/>
              <a:cxnLst/>
              <a:rect l="l" t="t" r="r" b="b"/>
              <a:pathLst>
                <a:path w="346" h="1215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1" name="Google Shape;12226;p74"/>
            <p:cNvSpPr/>
            <p:nvPr/>
          </p:nvSpPr>
          <p:spPr>
            <a:xfrm>
              <a:off x="7297866" y="4466642"/>
              <a:ext cx="10280" cy="38670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2" name="Google Shape;12227;p74"/>
            <p:cNvSpPr/>
            <p:nvPr/>
          </p:nvSpPr>
          <p:spPr>
            <a:xfrm>
              <a:off x="72353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3" name="Google Shape;12228;p74"/>
            <p:cNvSpPr/>
            <p:nvPr/>
          </p:nvSpPr>
          <p:spPr>
            <a:xfrm>
              <a:off x="7127716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4" name="Google Shape;12229;p74"/>
            <p:cNvSpPr/>
            <p:nvPr/>
          </p:nvSpPr>
          <p:spPr>
            <a:xfrm>
              <a:off x="7342965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5" name="Google Shape;12230;p74"/>
            <p:cNvSpPr/>
            <p:nvPr/>
          </p:nvSpPr>
          <p:spPr>
            <a:xfrm>
              <a:off x="7159194" y="4517788"/>
              <a:ext cx="186064" cy="84916"/>
            </a:xfrm>
            <a:custGeom>
              <a:avLst/>
              <a:gdLst/>
              <a:ahLst/>
              <a:cxnLst/>
              <a:rect l="l" t="t" r="r" b="b"/>
              <a:pathLst>
                <a:path w="5846" h="2668" extrusionOk="0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6" name="Google Shape;12231;p74"/>
            <p:cNvSpPr/>
            <p:nvPr/>
          </p:nvSpPr>
          <p:spPr>
            <a:xfrm>
              <a:off x="7217915" y="4321126"/>
              <a:ext cx="68238" cy="25812"/>
            </a:xfrm>
            <a:custGeom>
              <a:avLst/>
              <a:gdLst/>
              <a:ahLst/>
              <a:cxnLst/>
              <a:rect l="l" t="t" r="r" b="b"/>
              <a:pathLst>
                <a:path w="2144" h="811" extrusionOk="0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27" name="Google Shape;12232;p74"/>
          <p:cNvGrpSpPr/>
          <p:nvPr/>
        </p:nvGrpSpPr>
        <p:grpSpPr>
          <a:xfrm>
            <a:off x="8133047" y="4243082"/>
            <a:ext cx="290639" cy="422988"/>
            <a:chOff x="7565408" y="4279432"/>
            <a:chExt cx="248255" cy="3619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28" name="Google Shape;12233;p74"/>
            <p:cNvSpPr/>
            <p:nvPr/>
          </p:nvSpPr>
          <p:spPr>
            <a:xfrm>
              <a:off x="7610126" y="4279432"/>
              <a:ext cx="158055" cy="236892"/>
            </a:xfrm>
            <a:custGeom>
              <a:avLst/>
              <a:gdLst/>
              <a:ahLst/>
              <a:cxnLst/>
              <a:rect l="l" t="t" r="r" b="b"/>
              <a:pathLst>
                <a:path w="4966" h="7443" extrusionOk="0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9" name="Google Shape;12234;p74"/>
            <p:cNvSpPr/>
            <p:nvPr/>
          </p:nvSpPr>
          <p:spPr>
            <a:xfrm>
              <a:off x="7684411" y="4478004"/>
              <a:ext cx="10248" cy="38702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0" name="Google Shape;12235;p74"/>
            <p:cNvSpPr/>
            <p:nvPr/>
          </p:nvSpPr>
          <p:spPr>
            <a:xfrm>
              <a:off x="7638929" y="4489366"/>
              <a:ext cx="10248" cy="27340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1" name="Google Shape;12236;p74"/>
            <p:cNvSpPr/>
            <p:nvPr/>
          </p:nvSpPr>
          <p:spPr>
            <a:xfrm>
              <a:off x="7729479" y="4489366"/>
              <a:ext cx="10662" cy="27340"/>
            </a:xfrm>
            <a:custGeom>
              <a:avLst/>
              <a:gdLst/>
              <a:ahLst/>
              <a:cxnLst/>
              <a:rect l="l" t="t" r="r" b="b"/>
              <a:pathLst>
                <a:path w="335" h="859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2" name="Google Shape;12237;p74"/>
            <p:cNvSpPr/>
            <p:nvPr/>
          </p:nvSpPr>
          <p:spPr>
            <a:xfrm>
              <a:off x="767301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3" name="Google Shape;12238;p74"/>
            <p:cNvSpPr/>
            <p:nvPr/>
          </p:nvSpPr>
          <p:spPr>
            <a:xfrm>
              <a:off x="7565408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4" name="Google Shape;12239;p74"/>
            <p:cNvSpPr/>
            <p:nvPr/>
          </p:nvSpPr>
          <p:spPr>
            <a:xfrm>
              <a:off x="77806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5" name="Google Shape;12240;p74"/>
            <p:cNvSpPr/>
            <p:nvPr/>
          </p:nvSpPr>
          <p:spPr>
            <a:xfrm>
              <a:off x="7596090" y="4528801"/>
              <a:ext cx="186859" cy="73362"/>
            </a:xfrm>
            <a:custGeom>
              <a:avLst/>
              <a:gdLst/>
              <a:ahLst/>
              <a:cxnLst/>
              <a:rect l="l" t="t" r="r" b="b"/>
              <a:pathLst>
                <a:path w="5871" h="2305" extrusionOk="0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36" name="Google Shape;12241;p74"/>
          <p:cNvGrpSpPr/>
          <p:nvPr/>
        </p:nvGrpSpPr>
        <p:grpSpPr>
          <a:xfrm>
            <a:off x="6609582" y="4243082"/>
            <a:ext cx="263996" cy="422541"/>
            <a:chOff x="6264109" y="4279432"/>
            <a:chExt cx="225498" cy="3615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37" name="Google Shape;12242;p74"/>
            <p:cNvSpPr/>
            <p:nvPr/>
          </p:nvSpPr>
          <p:spPr>
            <a:xfrm>
              <a:off x="6264109" y="4279432"/>
              <a:ext cx="225498" cy="361560"/>
            </a:xfrm>
            <a:custGeom>
              <a:avLst/>
              <a:gdLst/>
              <a:ahLst/>
              <a:cxnLst/>
              <a:rect l="l" t="t" r="r" b="b"/>
              <a:pathLst>
                <a:path w="7085" h="11360" extrusionOk="0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8" name="Google Shape;12243;p74"/>
            <p:cNvSpPr/>
            <p:nvPr/>
          </p:nvSpPr>
          <p:spPr>
            <a:xfrm>
              <a:off x="6303129" y="4370395"/>
              <a:ext cx="146693" cy="106495"/>
            </a:xfrm>
            <a:custGeom>
              <a:avLst/>
              <a:gdLst/>
              <a:ahLst/>
              <a:cxnLst/>
              <a:rect l="l" t="t" r="r" b="b"/>
              <a:pathLst>
                <a:path w="4609" h="3346" extrusionOk="0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39" name="Google Shape;12244;p74"/>
          <p:cNvGrpSpPr/>
          <p:nvPr/>
        </p:nvGrpSpPr>
        <p:grpSpPr>
          <a:xfrm>
            <a:off x="8559391" y="4248848"/>
            <a:ext cx="462749" cy="410565"/>
            <a:chOff x="7929578" y="4284365"/>
            <a:chExt cx="395266" cy="35131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40" name="Google Shape;12245;p74"/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41" name="Google Shape;12246;p74"/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42" name="Google Shape;12247;p74"/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43" name="Google Shape;12248;p74"/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44" name="Google Shape;12249;p74"/>
          <p:cNvGrpSpPr/>
          <p:nvPr/>
        </p:nvGrpSpPr>
        <p:grpSpPr>
          <a:xfrm>
            <a:off x="6997551" y="4294907"/>
            <a:ext cx="499098" cy="388961"/>
            <a:chOff x="6639652" y="4323777"/>
            <a:chExt cx="426315" cy="33282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45" name="Google Shape;12250;p74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46" name="Google Shape;12251;p74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47" name="Google Shape;12252;p74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48" name="Google Shape;12253;p74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49" name="Google Shape;12254;p74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50" name="Google Shape;12255;p74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51" name="Google Shape;12256;p74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52" name="Google Shape;12257;p74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53" name="Google Shape;12258;p74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54" name="Google Shape;12259;p74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55" name="Google Shape;12260;p74"/>
          <p:cNvGrpSpPr/>
          <p:nvPr/>
        </p:nvGrpSpPr>
        <p:grpSpPr>
          <a:xfrm>
            <a:off x="5548381" y="4264359"/>
            <a:ext cx="336320" cy="381329"/>
            <a:chOff x="5357662" y="4297637"/>
            <a:chExt cx="287275" cy="3262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56" name="Google Shape;12261;p74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57" name="Google Shape;12262;p74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58" name="Google Shape;12263;p74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59" name="Google Shape;12264;p74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0" name="Google Shape;12265;p74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61" name="Google Shape;12266;p74"/>
          <p:cNvGrpSpPr/>
          <p:nvPr/>
        </p:nvGrpSpPr>
        <p:grpSpPr>
          <a:xfrm>
            <a:off x="6035943" y="4260749"/>
            <a:ext cx="388226" cy="387615"/>
            <a:chOff x="5774124" y="4294550"/>
            <a:chExt cx="331611" cy="331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2" name="Google Shape;12267;p74"/>
            <p:cNvSpPr/>
            <p:nvPr/>
          </p:nvSpPr>
          <p:spPr>
            <a:xfrm>
              <a:off x="5774124" y="4419664"/>
              <a:ext cx="331611" cy="206560"/>
            </a:xfrm>
            <a:custGeom>
              <a:avLst/>
              <a:gdLst/>
              <a:ahLst/>
              <a:cxnLst/>
              <a:rect l="l" t="t" r="r" b="b"/>
              <a:pathLst>
                <a:path w="10419" h="6490" extrusionOk="0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3" name="Google Shape;12268;p74"/>
            <p:cNvSpPr/>
            <p:nvPr/>
          </p:nvSpPr>
          <p:spPr>
            <a:xfrm>
              <a:off x="5778294" y="4294550"/>
              <a:ext cx="316461" cy="191442"/>
            </a:xfrm>
            <a:custGeom>
              <a:avLst/>
              <a:gdLst/>
              <a:ahLst/>
              <a:cxnLst/>
              <a:rect l="l" t="t" r="r" b="b"/>
              <a:pathLst>
                <a:path w="9943" h="6015" extrusionOk="0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64" name="Google Shape;12269;p74"/>
          <p:cNvGrpSpPr/>
          <p:nvPr/>
        </p:nvGrpSpPr>
        <p:grpSpPr>
          <a:xfrm>
            <a:off x="5001384" y="4252382"/>
            <a:ext cx="405068" cy="404391"/>
            <a:chOff x="4890434" y="4287389"/>
            <a:chExt cx="345997" cy="34602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5" name="Google Shape;12270;p74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6" name="Google Shape;12271;p74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7" name="Google Shape;12272;p74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8" name="Google Shape;12273;p74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9" name="Google Shape;12274;p74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0" name="Google Shape;12275;p74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1" name="Google Shape;12276;p74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72" name="Google Shape;12277;p74"/>
          <p:cNvGrpSpPr/>
          <p:nvPr/>
        </p:nvGrpSpPr>
        <p:grpSpPr>
          <a:xfrm>
            <a:off x="1811593" y="3695713"/>
            <a:ext cx="494681" cy="400820"/>
            <a:chOff x="2165809" y="3811059"/>
            <a:chExt cx="422542" cy="34297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73" name="Google Shape;12278;p74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4" name="Google Shape;12279;p74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5" name="Google Shape;12280;p74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6" name="Google Shape;12281;p74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7" name="Google Shape;12282;p74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8" name="Google Shape;12283;p74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9" name="Google Shape;12284;p74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0" name="Google Shape;12285;p74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1" name="Google Shape;12286;p74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2" name="Google Shape;12287;p74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3" name="Google Shape;12288;p74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4" name="Google Shape;12289;p74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5" name="Google Shape;12290;p74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6" name="Google Shape;12291;p74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7" name="Google Shape;12292;p74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8" name="Google Shape;12293;p74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9" name="Google Shape;12294;p74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90" name="Google Shape;12295;p74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691" name="Google Shape;12296;p74"/>
          <p:cNvSpPr/>
          <p:nvPr/>
        </p:nvSpPr>
        <p:spPr>
          <a:xfrm>
            <a:off x="6555030" y="3212580"/>
            <a:ext cx="406856" cy="338815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692" name="Google Shape;12297;p74"/>
          <p:cNvGrpSpPr/>
          <p:nvPr/>
        </p:nvGrpSpPr>
        <p:grpSpPr>
          <a:xfrm>
            <a:off x="333808" y="3689947"/>
            <a:ext cx="309716" cy="412797"/>
            <a:chOff x="903530" y="3806125"/>
            <a:chExt cx="264550" cy="35322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93" name="Google Shape;12298;p74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94" name="Google Shape;12299;p74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95" name="Google Shape;12300;p74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96" name="Google Shape;12301;p74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97" name="Google Shape;12302;p74"/>
          <p:cNvGrpSpPr/>
          <p:nvPr/>
        </p:nvGrpSpPr>
        <p:grpSpPr>
          <a:xfrm>
            <a:off x="2333326" y="3701924"/>
            <a:ext cx="499115" cy="388434"/>
            <a:chOff x="2611458" y="3816374"/>
            <a:chExt cx="426329" cy="33237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98" name="Google Shape;12303;p74"/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99" name="Google Shape;12304;p74"/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00" name="Google Shape;12305;p74"/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01" name="Google Shape;12306;p74"/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02" name="Google Shape;12307;p74"/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03" name="Google Shape;12308;p74"/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04" name="Google Shape;12309;p74"/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05" name="Google Shape;12310;p74"/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06" name="Google Shape;12311;p74"/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07" name="Google Shape;12312;p74"/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708" name="Google Shape;12313;p74"/>
          <p:cNvSpPr/>
          <p:nvPr/>
        </p:nvSpPr>
        <p:spPr>
          <a:xfrm>
            <a:off x="1328016" y="3687307"/>
            <a:ext cx="417065" cy="416777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709" name="Google Shape;12314;p74"/>
          <p:cNvGrpSpPr/>
          <p:nvPr/>
        </p:nvGrpSpPr>
        <p:grpSpPr>
          <a:xfrm>
            <a:off x="3982325" y="3689092"/>
            <a:ext cx="343847" cy="413653"/>
            <a:chOff x="4019984" y="3805393"/>
            <a:chExt cx="293704" cy="35395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0" name="Google Shape;12315;p74"/>
            <p:cNvSpPr/>
            <p:nvPr/>
          </p:nvSpPr>
          <p:spPr>
            <a:xfrm>
              <a:off x="4019984" y="3805393"/>
              <a:ext cx="293704" cy="353954"/>
            </a:xfrm>
            <a:custGeom>
              <a:avLst/>
              <a:gdLst/>
              <a:ahLst/>
              <a:cxnLst/>
              <a:rect l="l" t="t" r="r" b="b"/>
              <a:pathLst>
                <a:path w="9228" h="11121" extrusionOk="0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11" name="Google Shape;12316;p74"/>
            <p:cNvSpPr/>
            <p:nvPr/>
          </p:nvSpPr>
          <p:spPr>
            <a:xfrm>
              <a:off x="4118903" y="3867139"/>
              <a:ext cx="93987" cy="87971"/>
            </a:xfrm>
            <a:custGeom>
              <a:avLst/>
              <a:gdLst/>
              <a:ahLst/>
              <a:cxnLst/>
              <a:rect l="l" t="t" r="r" b="b"/>
              <a:pathLst>
                <a:path w="2953" h="2764" extrusionOk="0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12" name="Google Shape;12317;p74"/>
          <p:cNvGrpSpPr/>
          <p:nvPr/>
        </p:nvGrpSpPr>
        <p:grpSpPr>
          <a:xfrm>
            <a:off x="8649451" y="3203689"/>
            <a:ext cx="378911" cy="354326"/>
            <a:chOff x="8006505" y="3390044"/>
            <a:chExt cx="323654" cy="3031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3" name="Google Shape;12318;p74"/>
            <p:cNvSpPr/>
            <p:nvPr/>
          </p:nvSpPr>
          <p:spPr>
            <a:xfrm>
              <a:off x="8006505" y="3390044"/>
              <a:ext cx="323654" cy="303189"/>
            </a:xfrm>
            <a:custGeom>
              <a:avLst/>
              <a:gdLst/>
              <a:ahLst/>
              <a:cxnLst/>
              <a:rect l="l" t="t" r="r" b="b"/>
              <a:pathLst>
                <a:path w="10169" h="9526" extrusionOk="0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14" name="Google Shape;12319;p74"/>
            <p:cNvSpPr/>
            <p:nvPr/>
          </p:nvSpPr>
          <p:spPr>
            <a:xfrm>
              <a:off x="8148997" y="3444247"/>
              <a:ext cx="37907" cy="37938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15" name="Google Shape;12320;p74"/>
            <p:cNvSpPr/>
            <p:nvPr/>
          </p:nvSpPr>
          <p:spPr>
            <a:xfrm>
              <a:off x="8089861" y="3526871"/>
              <a:ext cx="165630" cy="104617"/>
            </a:xfrm>
            <a:custGeom>
              <a:avLst/>
              <a:gdLst/>
              <a:ahLst/>
              <a:cxnLst/>
              <a:rect l="l" t="t" r="r" b="b"/>
              <a:pathLst>
                <a:path w="5204" h="3287" extrusionOk="0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16" name="Google Shape;12321;p74"/>
            <p:cNvSpPr/>
            <p:nvPr/>
          </p:nvSpPr>
          <p:spPr>
            <a:xfrm>
              <a:off x="8067519" y="3519742"/>
              <a:ext cx="32241" cy="30268"/>
            </a:xfrm>
            <a:custGeom>
              <a:avLst/>
              <a:gdLst/>
              <a:ahLst/>
              <a:cxnLst/>
              <a:rect l="l" t="t" r="r" b="b"/>
              <a:pathLst>
                <a:path w="1013" h="951" extrusionOk="0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17" name="Google Shape;12322;p74"/>
            <p:cNvSpPr/>
            <p:nvPr/>
          </p:nvSpPr>
          <p:spPr>
            <a:xfrm>
              <a:off x="8244479" y="3601602"/>
              <a:ext cx="32623" cy="30268"/>
            </a:xfrm>
            <a:custGeom>
              <a:avLst/>
              <a:gdLst/>
              <a:ahLst/>
              <a:cxnLst/>
              <a:rect l="l" t="t" r="r" b="b"/>
              <a:pathLst>
                <a:path w="1025" h="951" extrusionOk="0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18" name="Google Shape;12323;p74"/>
            <p:cNvSpPr/>
            <p:nvPr/>
          </p:nvSpPr>
          <p:spPr>
            <a:xfrm>
              <a:off x="8156190" y="3533396"/>
              <a:ext cx="32241" cy="30236"/>
            </a:xfrm>
            <a:custGeom>
              <a:avLst/>
              <a:gdLst/>
              <a:ahLst/>
              <a:cxnLst/>
              <a:rect l="l" t="t" r="r" b="b"/>
              <a:pathLst>
                <a:path w="1013" h="950" extrusionOk="0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19" name="Google Shape;12324;p74"/>
          <p:cNvGrpSpPr/>
          <p:nvPr/>
        </p:nvGrpSpPr>
        <p:grpSpPr>
          <a:xfrm>
            <a:off x="796967" y="3690392"/>
            <a:ext cx="430816" cy="410565"/>
            <a:chOff x="1299146" y="3806507"/>
            <a:chExt cx="367990" cy="35131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20" name="Google Shape;12325;p74"/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1" name="Google Shape;12326;p74"/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722" name="Google Shape;12327;p74"/>
          <p:cNvSpPr/>
          <p:nvPr/>
        </p:nvSpPr>
        <p:spPr>
          <a:xfrm>
            <a:off x="3402501" y="3687679"/>
            <a:ext cx="455632" cy="415958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723" name="Google Shape;12328;p74"/>
          <p:cNvGrpSpPr/>
          <p:nvPr/>
        </p:nvGrpSpPr>
        <p:grpSpPr>
          <a:xfrm>
            <a:off x="2900293" y="3689091"/>
            <a:ext cx="413079" cy="414544"/>
            <a:chOff x="3095745" y="3805393"/>
            <a:chExt cx="352840" cy="35471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24" name="Google Shape;12329;p74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5" name="Google Shape;12330;p74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6" name="Google Shape;12331;p74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7" name="Google Shape;12332;p74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8" name="Google Shape;12333;p74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9" name="Google Shape;12334;p74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30" name="Google Shape;12335;p74"/>
          <p:cNvGrpSpPr/>
          <p:nvPr/>
        </p:nvGrpSpPr>
        <p:grpSpPr>
          <a:xfrm>
            <a:off x="8115310" y="3720969"/>
            <a:ext cx="434802" cy="352094"/>
            <a:chOff x="7550258" y="3832670"/>
            <a:chExt cx="371395" cy="3012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31" name="Google Shape;12336;p74"/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2" name="Google Shape;12337;p74"/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3" name="Google Shape;12338;p74"/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4" name="Google Shape;12339;p74"/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5" name="Google Shape;12340;p74"/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6" name="Google Shape;12341;p74"/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7" name="Google Shape;12342;p74"/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8" name="Google Shape;12343;p74"/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9" name="Google Shape;12344;p74"/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0" name="Google Shape;12345;p74"/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1" name="Google Shape;12346;p74"/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2" name="Google Shape;12347;p74"/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3" name="Google Shape;12348;p74"/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4" name="Google Shape;12349;p74"/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5" name="Google Shape;12350;p74"/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6" name="Google Shape;12351;p74"/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7" name="Google Shape;12352;p74"/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8" name="Google Shape;12353;p74"/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749" name="Google Shape;12354;p74"/>
          <p:cNvSpPr/>
          <p:nvPr/>
        </p:nvSpPr>
        <p:spPr>
          <a:xfrm>
            <a:off x="7605130" y="3693072"/>
            <a:ext cx="410396" cy="409672"/>
          </a:xfrm>
          <a:custGeom>
            <a:avLst/>
            <a:gdLst/>
            <a:ahLst/>
            <a:cxnLst/>
            <a:rect l="l" t="t" r="r" b="b"/>
            <a:pathLst>
              <a:path w="11014" h="11014" extrusionOk="0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750" name="Google Shape;12355;p74"/>
          <p:cNvGrpSpPr/>
          <p:nvPr/>
        </p:nvGrpSpPr>
        <p:grpSpPr>
          <a:xfrm>
            <a:off x="7072741" y="3692178"/>
            <a:ext cx="430369" cy="409672"/>
            <a:chOff x="6659725" y="3808035"/>
            <a:chExt cx="367608" cy="3505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51" name="Google Shape;12356;p74"/>
            <p:cNvSpPr/>
            <p:nvPr/>
          </p:nvSpPr>
          <p:spPr>
            <a:xfrm>
              <a:off x="6659725" y="3845942"/>
              <a:ext cx="321394" cy="312642"/>
            </a:xfrm>
            <a:custGeom>
              <a:avLst/>
              <a:gdLst/>
              <a:ahLst/>
              <a:cxnLst/>
              <a:rect l="l" t="t" r="r" b="b"/>
              <a:pathLst>
                <a:path w="10098" h="9823" extrusionOk="0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52" name="Google Shape;12357;p74"/>
            <p:cNvSpPr/>
            <p:nvPr/>
          </p:nvSpPr>
          <p:spPr>
            <a:xfrm>
              <a:off x="6705588" y="3808035"/>
              <a:ext cx="321744" cy="313787"/>
            </a:xfrm>
            <a:custGeom>
              <a:avLst/>
              <a:gdLst/>
              <a:ahLst/>
              <a:cxnLst/>
              <a:rect l="l" t="t" r="r" b="b"/>
              <a:pathLst>
                <a:path w="10109" h="9859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53" name="Google Shape;12358;p74"/>
          <p:cNvGrpSpPr/>
          <p:nvPr/>
        </p:nvGrpSpPr>
        <p:grpSpPr>
          <a:xfrm>
            <a:off x="6557228" y="3702372"/>
            <a:ext cx="417513" cy="390628"/>
            <a:chOff x="6219391" y="3816756"/>
            <a:chExt cx="356627" cy="3342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54" name="Google Shape;12359;p74"/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55" name="Google Shape;12360;p74"/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56" name="Google Shape;12361;p74"/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57" name="Google Shape;12362;p74"/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58" name="Google Shape;12363;p74"/>
          <p:cNvGrpSpPr/>
          <p:nvPr/>
        </p:nvGrpSpPr>
        <p:grpSpPr>
          <a:xfrm>
            <a:off x="6041272" y="3714311"/>
            <a:ext cx="408644" cy="365855"/>
            <a:chOff x="5778676" y="3826972"/>
            <a:chExt cx="349052" cy="3130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59" name="Google Shape;12364;p74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0" name="Google Shape;12365;p74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1" name="Google Shape;12366;p74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2" name="Google Shape;12367;p74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3" name="Google Shape;12368;p74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64" name="Google Shape;12369;p74"/>
          <p:cNvGrpSpPr/>
          <p:nvPr/>
        </p:nvGrpSpPr>
        <p:grpSpPr>
          <a:xfrm>
            <a:off x="5546182" y="3723162"/>
            <a:ext cx="350069" cy="348150"/>
            <a:chOff x="5355784" y="3834547"/>
            <a:chExt cx="299019" cy="2979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65" name="Google Shape;12370;p74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6" name="Google Shape;12371;p74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7" name="Google Shape;12372;p74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8" name="Google Shape;12373;p74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69" name="Google Shape;12374;p74"/>
          <p:cNvGrpSpPr/>
          <p:nvPr/>
        </p:nvGrpSpPr>
        <p:grpSpPr>
          <a:xfrm>
            <a:off x="8684514" y="3691287"/>
            <a:ext cx="342059" cy="413689"/>
            <a:chOff x="8036455" y="3807271"/>
            <a:chExt cx="292176" cy="35398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70" name="Google Shape;12375;p74"/>
            <p:cNvSpPr/>
            <p:nvPr/>
          </p:nvSpPr>
          <p:spPr>
            <a:xfrm>
              <a:off x="8039479" y="3807271"/>
              <a:ext cx="289153" cy="330465"/>
            </a:xfrm>
            <a:custGeom>
              <a:avLst/>
              <a:gdLst/>
              <a:ahLst/>
              <a:cxnLst/>
              <a:rect l="l" t="t" r="r" b="b"/>
              <a:pathLst>
                <a:path w="9085" h="10383" extrusionOk="0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71" name="Google Shape;12376;p74"/>
            <p:cNvSpPr/>
            <p:nvPr/>
          </p:nvSpPr>
          <p:spPr>
            <a:xfrm>
              <a:off x="8036455" y="3934613"/>
              <a:ext cx="291795" cy="226644"/>
            </a:xfrm>
            <a:custGeom>
              <a:avLst/>
              <a:gdLst/>
              <a:ahLst/>
              <a:cxnLst/>
              <a:rect l="l" t="t" r="r" b="b"/>
              <a:pathLst>
                <a:path w="9168" h="7121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72" name="Google Shape;12377;p74"/>
          <p:cNvGrpSpPr/>
          <p:nvPr/>
        </p:nvGrpSpPr>
        <p:grpSpPr>
          <a:xfrm>
            <a:off x="4983200" y="3693071"/>
            <a:ext cx="404621" cy="410007"/>
            <a:chOff x="4874902" y="3808799"/>
            <a:chExt cx="345615" cy="35083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73" name="Google Shape;12378;p74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74" name="Google Shape;12379;p74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75" name="Google Shape;12380;p74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76" name="Google Shape;12381;p74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77" name="Google Shape;12382;p74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78" name="Google Shape;12383;p74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79" name="Google Shape;12384;p74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0" name="Google Shape;12385;p74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1" name="Google Shape;12386;p74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2" name="Google Shape;12387;p74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3" name="Google Shape;12388;p74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4" name="Google Shape;12389;p74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5" name="Google Shape;12390;p74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6" name="Google Shape;12391;p74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7" name="Google Shape;12392;p74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8" name="Google Shape;12393;p74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9" name="Google Shape;12394;p74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790" name="Rectangle 789"/>
          <p:cNvSpPr/>
          <p:nvPr/>
        </p:nvSpPr>
        <p:spPr>
          <a:xfrm>
            <a:off x="2733535" y="234514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fa-IR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B Nazanin" panose="00000400000000000000" pitchFamily="2" charset="-78"/>
              </a:rPr>
              <a:t>موارد بیشتر جهت سفارشی سازی قالب</a:t>
            </a:r>
            <a:endPara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8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37;p78"/>
          <p:cNvSpPr/>
          <p:nvPr/>
        </p:nvSpPr>
        <p:spPr>
          <a:xfrm>
            <a:off x="2260810" y="3917792"/>
            <a:ext cx="392615" cy="408585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3" name="Google Shape;14138;p78"/>
          <p:cNvGrpSpPr/>
          <p:nvPr/>
        </p:nvGrpSpPr>
        <p:grpSpPr>
          <a:xfrm>
            <a:off x="2771318" y="3918019"/>
            <a:ext cx="393049" cy="408134"/>
            <a:chOff x="3303268" y="3817349"/>
            <a:chExt cx="346056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Google Shape;14139;p78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" name="Google Shape;14140;p78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" name="Google Shape;14141;p78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" name="Google Shape;14142;p78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8" name="Google Shape;14143;p78"/>
          <p:cNvGrpSpPr/>
          <p:nvPr/>
        </p:nvGrpSpPr>
        <p:grpSpPr>
          <a:xfrm>
            <a:off x="3281392" y="3918019"/>
            <a:ext cx="393049" cy="408134"/>
            <a:chOff x="3752358" y="3817349"/>
            <a:chExt cx="346056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Google Shape;14144;p78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" name="Google Shape;14145;p78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" name="Google Shape;14146;p78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" name="Google Shape;14147;p78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3" name="Google Shape;14148;p78"/>
          <p:cNvGrpSpPr/>
          <p:nvPr/>
        </p:nvGrpSpPr>
        <p:grpSpPr>
          <a:xfrm>
            <a:off x="4812046" y="3918019"/>
            <a:ext cx="393013" cy="408134"/>
            <a:chOff x="5100008" y="3817349"/>
            <a:chExt cx="346024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Google Shape;14149;p78"/>
            <p:cNvSpPr/>
            <p:nvPr/>
          </p:nvSpPr>
          <p:spPr>
            <a:xfrm>
              <a:off x="5100008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41" y="334"/>
                  </a:moveTo>
                  <a:cubicBezTo>
                    <a:pt x="8251" y="334"/>
                    <a:pt x="10525" y="2608"/>
                    <a:pt x="10525" y="5430"/>
                  </a:cubicBezTo>
                  <a:cubicBezTo>
                    <a:pt x="10525" y="8240"/>
                    <a:pt x="8251" y="10514"/>
                    <a:pt x="5441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1" y="334"/>
                  </a:cubicBezTo>
                  <a:close/>
                  <a:moveTo>
                    <a:pt x="5441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1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Google Shape;14150;p78"/>
            <p:cNvSpPr/>
            <p:nvPr/>
          </p:nvSpPr>
          <p:spPr>
            <a:xfrm>
              <a:off x="5150777" y="3867767"/>
              <a:ext cx="244486" cy="243690"/>
            </a:xfrm>
            <a:custGeom>
              <a:avLst/>
              <a:gdLst/>
              <a:ahLst/>
              <a:cxnLst/>
              <a:rect l="l" t="t" r="r" b="b"/>
              <a:pathLst>
                <a:path w="7681" h="7656" extrusionOk="0">
                  <a:moveTo>
                    <a:pt x="3823" y="0"/>
                  </a:moveTo>
                  <a:cubicBezTo>
                    <a:pt x="1715" y="0"/>
                    <a:pt x="1" y="1715"/>
                    <a:pt x="1" y="3834"/>
                  </a:cubicBezTo>
                  <a:cubicBezTo>
                    <a:pt x="1" y="4429"/>
                    <a:pt x="132" y="5001"/>
                    <a:pt x="406" y="5537"/>
                  </a:cubicBezTo>
                  <a:lnTo>
                    <a:pt x="13" y="6513"/>
                  </a:lnTo>
                  <a:cubicBezTo>
                    <a:pt x="1" y="6537"/>
                    <a:pt x="1" y="6584"/>
                    <a:pt x="1" y="6632"/>
                  </a:cubicBezTo>
                  <a:cubicBezTo>
                    <a:pt x="13" y="6703"/>
                    <a:pt x="96" y="6751"/>
                    <a:pt x="167" y="6751"/>
                  </a:cubicBezTo>
                  <a:lnTo>
                    <a:pt x="1346" y="6751"/>
                  </a:lnTo>
                  <a:cubicBezTo>
                    <a:pt x="2037" y="7346"/>
                    <a:pt x="2918" y="7656"/>
                    <a:pt x="3823" y="7656"/>
                  </a:cubicBezTo>
                  <a:cubicBezTo>
                    <a:pt x="5942" y="7656"/>
                    <a:pt x="7656" y="5941"/>
                    <a:pt x="7656" y="3834"/>
                  </a:cubicBezTo>
                  <a:cubicBezTo>
                    <a:pt x="7680" y="2382"/>
                    <a:pt x="6847" y="1108"/>
                    <a:pt x="5644" y="465"/>
                  </a:cubicBezTo>
                  <a:cubicBezTo>
                    <a:pt x="5616" y="450"/>
                    <a:pt x="5586" y="444"/>
                    <a:pt x="5558" y="444"/>
                  </a:cubicBezTo>
                  <a:cubicBezTo>
                    <a:pt x="5470" y="444"/>
                    <a:pt x="5394" y="511"/>
                    <a:pt x="5394" y="619"/>
                  </a:cubicBezTo>
                  <a:cubicBezTo>
                    <a:pt x="5394" y="679"/>
                    <a:pt x="5418" y="727"/>
                    <a:pt x="5478" y="762"/>
                  </a:cubicBezTo>
                  <a:cubicBezTo>
                    <a:pt x="6585" y="1358"/>
                    <a:pt x="7323" y="2501"/>
                    <a:pt x="7323" y="3846"/>
                  </a:cubicBezTo>
                  <a:cubicBezTo>
                    <a:pt x="7323" y="5763"/>
                    <a:pt x="5763" y="7323"/>
                    <a:pt x="3846" y="7323"/>
                  </a:cubicBezTo>
                  <a:cubicBezTo>
                    <a:pt x="2989" y="7323"/>
                    <a:pt x="2168" y="7013"/>
                    <a:pt x="1537" y="6453"/>
                  </a:cubicBezTo>
                  <a:cubicBezTo>
                    <a:pt x="1501" y="6418"/>
                    <a:pt x="1465" y="6406"/>
                    <a:pt x="1418" y="6406"/>
                  </a:cubicBezTo>
                  <a:lnTo>
                    <a:pt x="429" y="6406"/>
                  </a:lnTo>
                  <a:lnTo>
                    <a:pt x="763" y="5596"/>
                  </a:lnTo>
                  <a:cubicBezTo>
                    <a:pt x="775" y="5560"/>
                    <a:pt x="775" y="5501"/>
                    <a:pt x="763" y="5453"/>
                  </a:cubicBezTo>
                  <a:cubicBezTo>
                    <a:pt x="489" y="4965"/>
                    <a:pt x="358" y="4394"/>
                    <a:pt x="358" y="3834"/>
                  </a:cubicBezTo>
                  <a:cubicBezTo>
                    <a:pt x="358" y="1905"/>
                    <a:pt x="1918" y="346"/>
                    <a:pt x="3846" y="346"/>
                  </a:cubicBezTo>
                  <a:cubicBezTo>
                    <a:pt x="4144" y="346"/>
                    <a:pt x="4418" y="381"/>
                    <a:pt x="4692" y="453"/>
                  </a:cubicBezTo>
                  <a:cubicBezTo>
                    <a:pt x="4704" y="455"/>
                    <a:pt x="4717" y="457"/>
                    <a:pt x="4729" y="457"/>
                  </a:cubicBezTo>
                  <a:cubicBezTo>
                    <a:pt x="4820" y="457"/>
                    <a:pt x="4894" y="381"/>
                    <a:pt x="4894" y="286"/>
                  </a:cubicBezTo>
                  <a:cubicBezTo>
                    <a:pt x="4894" y="215"/>
                    <a:pt x="4835" y="143"/>
                    <a:pt x="4763" y="119"/>
                  </a:cubicBezTo>
                  <a:cubicBezTo>
                    <a:pt x="4466" y="48"/>
                    <a:pt x="4156" y="0"/>
                    <a:pt x="3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Google Shape;14151;p78"/>
            <p:cNvSpPr/>
            <p:nvPr/>
          </p:nvSpPr>
          <p:spPr>
            <a:xfrm>
              <a:off x="5201960" y="3941167"/>
              <a:ext cx="135691" cy="91097"/>
            </a:xfrm>
            <a:custGeom>
              <a:avLst/>
              <a:gdLst/>
              <a:ahLst/>
              <a:cxnLst/>
              <a:rect l="l" t="t" r="r" b="b"/>
              <a:pathLst>
                <a:path w="4263" h="2862" extrusionOk="0">
                  <a:moveTo>
                    <a:pt x="4077" y="0"/>
                  </a:moveTo>
                  <a:cubicBezTo>
                    <a:pt x="4039" y="0"/>
                    <a:pt x="4000" y="12"/>
                    <a:pt x="3965" y="40"/>
                  </a:cubicBezTo>
                  <a:lnTo>
                    <a:pt x="2869" y="909"/>
                  </a:lnTo>
                  <a:lnTo>
                    <a:pt x="881" y="909"/>
                  </a:lnTo>
                  <a:cubicBezTo>
                    <a:pt x="810" y="909"/>
                    <a:pt x="750" y="957"/>
                    <a:pt x="714" y="1016"/>
                  </a:cubicBezTo>
                  <a:lnTo>
                    <a:pt x="36" y="2623"/>
                  </a:lnTo>
                  <a:cubicBezTo>
                    <a:pt x="0" y="2695"/>
                    <a:pt x="12" y="2778"/>
                    <a:pt x="72" y="2814"/>
                  </a:cubicBezTo>
                  <a:cubicBezTo>
                    <a:pt x="107" y="2850"/>
                    <a:pt x="155" y="2862"/>
                    <a:pt x="191" y="2862"/>
                  </a:cubicBezTo>
                  <a:cubicBezTo>
                    <a:pt x="226" y="2862"/>
                    <a:pt x="250" y="2850"/>
                    <a:pt x="286" y="2826"/>
                  </a:cubicBezTo>
                  <a:lnTo>
                    <a:pt x="1381" y="2171"/>
                  </a:lnTo>
                  <a:lnTo>
                    <a:pt x="1857" y="2171"/>
                  </a:lnTo>
                  <a:cubicBezTo>
                    <a:pt x="1953" y="2171"/>
                    <a:pt x="2036" y="2100"/>
                    <a:pt x="2036" y="1992"/>
                  </a:cubicBezTo>
                  <a:cubicBezTo>
                    <a:pt x="2036" y="1909"/>
                    <a:pt x="1965" y="1814"/>
                    <a:pt x="1857" y="1814"/>
                  </a:cubicBezTo>
                  <a:lnTo>
                    <a:pt x="1345" y="1814"/>
                  </a:lnTo>
                  <a:cubicBezTo>
                    <a:pt x="1310" y="1814"/>
                    <a:pt x="1286" y="1838"/>
                    <a:pt x="1250" y="1850"/>
                  </a:cubicBezTo>
                  <a:lnTo>
                    <a:pt x="572" y="2266"/>
                  </a:lnTo>
                  <a:lnTo>
                    <a:pt x="1000" y="1254"/>
                  </a:lnTo>
                  <a:lnTo>
                    <a:pt x="2953" y="1254"/>
                  </a:lnTo>
                  <a:cubicBezTo>
                    <a:pt x="2989" y="1254"/>
                    <a:pt x="3024" y="1242"/>
                    <a:pt x="3048" y="1207"/>
                  </a:cubicBezTo>
                  <a:lnTo>
                    <a:pt x="3584" y="778"/>
                  </a:lnTo>
                  <a:lnTo>
                    <a:pt x="3072" y="1814"/>
                  </a:lnTo>
                  <a:lnTo>
                    <a:pt x="2691" y="1814"/>
                  </a:lnTo>
                  <a:cubicBezTo>
                    <a:pt x="2608" y="1814"/>
                    <a:pt x="2512" y="1897"/>
                    <a:pt x="2512" y="1992"/>
                  </a:cubicBezTo>
                  <a:cubicBezTo>
                    <a:pt x="2512" y="2088"/>
                    <a:pt x="2596" y="2183"/>
                    <a:pt x="2691" y="2183"/>
                  </a:cubicBezTo>
                  <a:lnTo>
                    <a:pt x="3167" y="2183"/>
                  </a:lnTo>
                  <a:cubicBezTo>
                    <a:pt x="3227" y="2183"/>
                    <a:pt x="3286" y="2147"/>
                    <a:pt x="3322" y="2088"/>
                  </a:cubicBezTo>
                  <a:lnTo>
                    <a:pt x="4227" y="254"/>
                  </a:lnTo>
                  <a:cubicBezTo>
                    <a:pt x="4263" y="171"/>
                    <a:pt x="4227" y="64"/>
                    <a:pt x="4155" y="16"/>
                  </a:cubicBezTo>
                  <a:cubicBezTo>
                    <a:pt x="4131" y="6"/>
                    <a:pt x="4104" y="0"/>
                    <a:pt x="4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7" name="Google Shape;14152;p78"/>
          <p:cNvGrpSpPr/>
          <p:nvPr/>
        </p:nvGrpSpPr>
        <p:grpSpPr>
          <a:xfrm>
            <a:off x="5833025" y="3918019"/>
            <a:ext cx="392615" cy="408134"/>
            <a:chOff x="5998919" y="3817349"/>
            <a:chExt cx="345674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Google Shape;14153;p78"/>
            <p:cNvSpPr/>
            <p:nvPr/>
          </p:nvSpPr>
          <p:spPr>
            <a:xfrm>
              <a:off x="5998919" y="3817349"/>
              <a:ext cx="345674" cy="345674"/>
            </a:xfrm>
            <a:custGeom>
              <a:avLst/>
              <a:gdLst/>
              <a:ahLst/>
              <a:cxnLst/>
              <a:rect l="l" t="t" r="r" b="b"/>
              <a:pathLst>
                <a:path w="10860" h="10860" extrusionOk="0">
                  <a:moveTo>
                    <a:pt x="5430" y="334"/>
                  </a:moveTo>
                  <a:cubicBezTo>
                    <a:pt x="8240" y="334"/>
                    <a:pt x="10514" y="2608"/>
                    <a:pt x="10514" y="5430"/>
                  </a:cubicBezTo>
                  <a:cubicBezTo>
                    <a:pt x="10514" y="8240"/>
                    <a:pt x="8240" y="10514"/>
                    <a:pt x="5430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90" y="1"/>
                    <a:pt x="2608" y="560"/>
                    <a:pt x="1584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871"/>
                    <a:pt x="561" y="8240"/>
                    <a:pt x="1584" y="9264"/>
                  </a:cubicBezTo>
                  <a:cubicBezTo>
                    <a:pt x="2620" y="10300"/>
                    <a:pt x="3990" y="10859"/>
                    <a:pt x="5430" y="10859"/>
                  </a:cubicBezTo>
                  <a:cubicBezTo>
                    <a:pt x="6871" y="10859"/>
                    <a:pt x="8240" y="10300"/>
                    <a:pt x="9264" y="9264"/>
                  </a:cubicBezTo>
                  <a:cubicBezTo>
                    <a:pt x="10300" y="8240"/>
                    <a:pt x="10859" y="6871"/>
                    <a:pt x="10859" y="5430"/>
                  </a:cubicBezTo>
                  <a:cubicBezTo>
                    <a:pt x="10859" y="3989"/>
                    <a:pt x="10300" y="2620"/>
                    <a:pt x="9264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" name="Google Shape;14154;p78"/>
            <p:cNvSpPr/>
            <p:nvPr/>
          </p:nvSpPr>
          <p:spPr>
            <a:xfrm>
              <a:off x="6051980" y="3874579"/>
              <a:ext cx="240698" cy="231595"/>
            </a:xfrm>
            <a:custGeom>
              <a:avLst/>
              <a:gdLst/>
              <a:ahLst/>
              <a:cxnLst/>
              <a:rect l="l" t="t" r="r" b="b"/>
              <a:pathLst>
                <a:path w="7562" h="7276" extrusionOk="0">
                  <a:moveTo>
                    <a:pt x="1680" y="1"/>
                  </a:moveTo>
                  <a:cubicBezTo>
                    <a:pt x="1263" y="1"/>
                    <a:pt x="870" y="167"/>
                    <a:pt x="596" y="441"/>
                  </a:cubicBezTo>
                  <a:cubicBezTo>
                    <a:pt x="1" y="1036"/>
                    <a:pt x="1" y="2013"/>
                    <a:pt x="572" y="2608"/>
                  </a:cubicBezTo>
                  <a:cubicBezTo>
                    <a:pt x="477" y="2930"/>
                    <a:pt x="418" y="3275"/>
                    <a:pt x="418" y="3632"/>
                  </a:cubicBezTo>
                  <a:cubicBezTo>
                    <a:pt x="418" y="5489"/>
                    <a:pt x="1930" y="7013"/>
                    <a:pt x="3787" y="7013"/>
                  </a:cubicBezTo>
                  <a:cubicBezTo>
                    <a:pt x="4144" y="7013"/>
                    <a:pt x="4489" y="6954"/>
                    <a:pt x="4823" y="6847"/>
                  </a:cubicBezTo>
                  <a:cubicBezTo>
                    <a:pt x="5097" y="7132"/>
                    <a:pt x="5490" y="7275"/>
                    <a:pt x="5894" y="7275"/>
                  </a:cubicBezTo>
                  <a:cubicBezTo>
                    <a:pt x="6311" y="7275"/>
                    <a:pt x="6692" y="7109"/>
                    <a:pt x="6978" y="6835"/>
                  </a:cubicBezTo>
                  <a:cubicBezTo>
                    <a:pt x="7561" y="6239"/>
                    <a:pt x="7561" y="5263"/>
                    <a:pt x="6978" y="4656"/>
                  </a:cubicBezTo>
                  <a:cubicBezTo>
                    <a:pt x="7037" y="4454"/>
                    <a:pt x="7085" y="4239"/>
                    <a:pt x="7109" y="4013"/>
                  </a:cubicBezTo>
                  <a:cubicBezTo>
                    <a:pt x="7121" y="3918"/>
                    <a:pt x="7037" y="3822"/>
                    <a:pt x="6942" y="3822"/>
                  </a:cubicBezTo>
                  <a:cubicBezTo>
                    <a:pt x="6859" y="3822"/>
                    <a:pt x="6787" y="3882"/>
                    <a:pt x="6787" y="3977"/>
                  </a:cubicBezTo>
                  <a:cubicBezTo>
                    <a:pt x="6752" y="4192"/>
                    <a:pt x="6704" y="4418"/>
                    <a:pt x="6633" y="4632"/>
                  </a:cubicBezTo>
                  <a:cubicBezTo>
                    <a:pt x="6609" y="4692"/>
                    <a:pt x="6633" y="4763"/>
                    <a:pt x="6680" y="4811"/>
                  </a:cubicBezTo>
                  <a:lnTo>
                    <a:pt x="6740" y="4870"/>
                  </a:lnTo>
                  <a:cubicBezTo>
                    <a:pt x="7204" y="5323"/>
                    <a:pt x="7204" y="6097"/>
                    <a:pt x="6740" y="6561"/>
                  </a:cubicBezTo>
                  <a:cubicBezTo>
                    <a:pt x="6514" y="6787"/>
                    <a:pt x="6204" y="6918"/>
                    <a:pt x="5894" y="6918"/>
                  </a:cubicBezTo>
                  <a:cubicBezTo>
                    <a:pt x="5561" y="6918"/>
                    <a:pt x="5251" y="6787"/>
                    <a:pt x="5025" y="6549"/>
                  </a:cubicBezTo>
                  <a:lnTo>
                    <a:pt x="4978" y="6501"/>
                  </a:lnTo>
                  <a:cubicBezTo>
                    <a:pt x="4954" y="6478"/>
                    <a:pt x="4906" y="6454"/>
                    <a:pt x="4859" y="6454"/>
                  </a:cubicBezTo>
                  <a:cubicBezTo>
                    <a:pt x="4847" y="6454"/>
                    <a:pt x="4823" y="6454"/>
                    <a:pt x="4799" y="6478"/>
                  </a:cubicBezTo>
                  <a:cubicBezTo>
                    <a:pt x="4466" y="6597"/>
                    <a:pt x="4108" y="6656"/>
                    <a:pt x="3751" y="6656"/>
                  </a:cubicBezTo>
                  <a:cubicBezTo>
                    <a:pt x="2084" y="6620"/>
                    <a:pt x="739" y="5251"/>
                    <a:pt x="751" y="3584"/>
                  </a:cubicBezTo>
                  <a:cubicBezTo>
                    <a:pt x="751" y="3239"/>
                    <a:pt x="810" y="2918"/>
                    <a:pt x="929" y="2608"/>
                  </a:cubicBezTo>
                  <a:cubicBezTo>
                    <a:pt x="965" y="2549"/>
                    <a:pt x="929" y="2465"/>
                    <a:pt x="894" y="2429"/>
                  </a:cubicBezTo>
                  <a:lnTo>
                    <a:pt x="834" y="2370"/>
                  </a:lnTo>
                  <a:cubicBezTo>
                    <a:pt x="370" y="1906"/>
                    <a:pt x="370" y="1132"/>
                    <a:pt x="834" y="667"/>
                  </a:cubicBezTo>
                  <a:cubicBezTo>
                    <a:pt x="1049" y="441"/>
                    <a:pt x="1370" y="310"/>
                    <a:pt x="1680" y="310"/>
                  </a:cubicBezTo>
                  <a:cubicBezTo>
                    <a:pt x="2001" y="310"/>
                    <a:pt x="2323" y="441"/>
                    <a:pt x="2537" y="679"/>
                  </a:cubicBezTo>
                  <a:lnTo>
                    <a:pt x="2584" y="727"/>
                  </a:lnTo>
                  <a:cubicBezTo>
                    <a:pt x="2621" y="763"/>
                    <a:pt x="2671" y="779"/>
                    <a:pt x="2719" y="779"/>
                  </a:cubicBezTo>
                  <a:cubicBezTo>
                    <a:pt x="2734" y="779"/>
                    <a:pt x="2749" y="777"/>
                    <a:pt x="2763" y="774"/>
                  </a:cubicBezTo>
                  <a:cubicBezTo>
                    <a:pt x="3096" y="655"/>
                    <a:pt x="3430" y="596"/>
                    <a:pt x="3775" y="596"/>
                  </a:cubicBezTo>
                  <a:cubicBezTo>
                    <a:pt x="5299" y="596"/>
                    <a:pt x="6561" y="1727"/>
                    <a:pt x="6787" y="3203"/>
                  </a:cubicBezTo>
                  <a:cubicBezTo>
                    <a:pt x="6799" y="3287"/>
                    <a:pt x="6871" y="3346"/>
                    <a:pt x="6942" y="3346"/>
                  </a:cubicBezTo>
                  <a:cubicBezTo>
                    <a:pt x="7049" y="3346"/>
                    <a:pt x="7121" y="3263"/>
                    <a:pt x="7109" y="3156"/>
                  </a:cubicBezTo>
                  <a:cubicBezTo>
                    <a:pt x="6871" y="1513"/>
                    <a:pt x="5478" y="263"/>
                    <a:pt x="3775" y="263"/>
                  </a:cubicBezTo>
                  <a:cubicBezTo>
                    <a:pt x="3418" y="263"/>
                    <a:pt x="3073" y="322"/>
                    <a:pt x="2751" y="429"/>
                  </a:cubicBezTo>
                  <a:cubicBezTo>
                    <a:pt x="2465" y="143"/>
                    <a:pt x="2084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Google Shape;14155;p78"/>
            <p:cNvSpPr/>
            <p:nvPr/>
          </p:nvSpPr>
          <p:spPr>
            <a:xfrm>
              <a:off x="6116786" y="3928404"/>
              <a:ext cx="109941" cy="123946"/>
            </a:xfrm>
            <a:custGeom>
              <a:avLst/>
              <a:gdLst/>
              <a:ahLst/>
              <a:cxnLst/>
              <a:rect l="l" t="t" r="r" b="b"/>
              <a:pathLst>
                <a:path w="3454" h="3894" extrusionOk="0">
                  <a:moveTo>
                    <a:pt x="2322" y="1131"/>
                  </a:moveTo>
                  <a:cubicBezTo>
                    <a:pt x="2334" y="1227"/>
                    <a:pt x="2382" y="1310"/>
                    <a:pt x="2442" y="1393"/>
                  </a:cubicBezTo>
                  <a:cubicBezTo>
                    <a:pt x="2346" y="1369"/>
                    <a:pt x="2263" y="1369"/>
                    <a:pt x="2180" y="1369"/>
                  </a:cubicBezTo>
                  <a:lnTo>
                    <a:pt x="1275" y="1369"/>
                  </a:lnTo>
                  <a:cubicBezTo>
                    <a:pt x="1215" y="1369"/>
                    <a:pt x="1156" y="1334"/>
                    <a:pt x="1156" y="1250"/>
                  </a:cubicBezTo>
                  <a:cubicBezTo>
                    <a:pt x="1156" y="1191"/>
                    <a:pt x="1203" y="1131"/>
                    <a:pt x="1275" y="1131"/>
                  </a:cubicBezTo>
                  <a:close/>
                  <a:moveTo>
                    <a:pt x="1013" y="2489"/>
                  </a:moveTo>
                  <a:lnTo>
                    <a:pt x="1013" y="2489"/>
                  </a:lnTo>
                  <a:cubicBezTo>
                    <a:pt x="1096" y="2501"/>
                    <a:pt x="1191" y="2501"/>
                    <a:pt x="1263" y="2501"/>
                  </a:cubicBezTo>
                  <a:lnTo>
                    <a:pt x="2168" y="2501"/>
                  </a:lnTo>
                  <a:cubicBezTo>
                    <a:pt x="2227" y="2501"/>
                    <a:pt x="2287" y="2548"/>
                    <a:pt x="2287" y="2620"/>
                  </a:cubicBezTo>
                  <a:cubicBezTo>
                    <a:pt x="2287" y="2691"/>
                    <a:pt x="2251" y="2739"/>
                    <a:pt x="2168" y="2739"/>
                  </a:cubicBezTo>
                  <a:lnTo>
                    <a:pt x="1132" y="2739"/>
                  </a:lnTo>
                  <a:cubicBezTo>
                    <a:pt x="1120" y="2655"/>
                    <a:pt x="1072" y="2560"/>
                    <a:pt x="1013" y="2489"/>
                  </a:cubicBezTo>
                  <a:close/>
                  <a:moveTo>
                    <a:pt x="1275" y="0"/>
                  </a:moveTo>
                  <a:cubicBezTo>
                    <a:pt x="572" y="0"/>
                    <a:pt x="13" y="560"/>
                    <a:pt x="1" y="1250"/>
                  </a:cubicBezTo>
                  <a:cubicBezTo>
                    <a:pt x="1" y="1691"/>
                    <a:pt x="203" y="2072"/>
                    <a:pt x="537" y="2298"/>
                  </a:cubicBezTo>
                  <a:cubicBezTo>
                    <a:pt x="239" y="2310"/>
                    <a:pt x="1" y="2560"/>
                    <a:pt x="1" y="2858"/>
                  </a:cubicBezTo>
                  <a:cubicBezTo>
                    <a:pt x="1" y="3429"/>
                    <a:pt x="453" y="3894"/>
                    <a:pt x="1025" y="3894"/>
                  </a:cubicBezTo>
                  <a:lnTo>
                    <a:pt x="2144" y="3894"/>
                  </a:lnTo>
                  <a:cubicBezTo>
                    <a:pt x="2846" y="3894"/>
                    <a:pt x="3406" y="3334"/>
                    <a:pt x="3418" y="2643"/>
                  </a:cubicBezTo>
                  <a:cubicBezTo>
                    <a:pt x="3454" y="2203"/>
                    <a:pt x="3227" y="1822"/>
                    <a:pt x="2906" y="1596"/>
                  </a:cubicBezTo>
                  <a:cubicBezTo>
                    <a:pt x="3204" y="1584"/>
                    <a:pt x="3442" y="1334"/>
                    <a:pt x="3442" y="1036"/>
                  </a:cubicBezTo>
                  <a:cubicBezTo>
                    <a:pt x="3442" y="465"/>
                    <a:pt x="2977" y="0"/>
                    <a:pt x="2406" y="0"/>
                  </a:cubicBezTo>
                  <a:lnTo>
                    <a:pt x="2203" y="0"/>
                  </a:lnTo>
                  <a:cubicBezTo>
                    <a:pt x="2108" y="0"/>
                    <a:pt x="2025" y="84"/>
                    <a:pt x="2025" y="179"/>
                  </a:cubicBezTo>
                  <a:cubicBezTo>
                    <a:pt x="2025" y="274"/>
                    <a:pt x="2096" y="357"/>
                    <a:pt x="2203" y="357"/>
                  </a:cubicBezTo>
                  <a:lnTo>
                    <a:pt x="2406" y="357"/>
                  </a:lnTo>
                  <a:cubicBezTo>
                    <a:pt x="2775" y="357"/>
                    <a:pt x="3096" y="655"/>
                    <a:pt x="3096" y="1036"/>
                  </a:cubicBezTo>
                  <a:cubicBezTo>
                    <a:pt x="3096" y="1167"/>
                    <a:pt x="3001" y="1274"/>
                    <a:pt x="2870" y="1274"/>
                  </a:cubicBezTo>
                  <a:cubicBezTo>
                    <a:pt x="2739" y="1274"/>
                    <a:pt x="2632" y="1167"/>
                    <a:pt x="2632" y="1048"/>
                  </a:cubicBezTo>
                  <a:cubicBezTo>
                    <a:pt x="2632" y="917"/>
                    <a:pt x="2525" y="822"/>
                    <a:pt x="2394" y="822"/>
                  </a:cubicBezTo>
                  <a:lnTo>
                    <a:pt x="1263" y="822"/>
                  </a:lnTo>
                  <a:cubicBezTo>
                    <a:pt x="1013" y="822"/>
                    <a:pt x="798" y="1012"/>
                    <a:pt x="798" y="1274"/>
                  </a:cubicBezTo>
                  <a:cubicBezTo>
                    <a:pt x="787" y="1524"/>
                    <a:pt x="1001" y="1750"/>
                    <a:pt x="1263" y="1750"/>
                  </a:cubicBezTo>
                  <a:lnTo>
                    <a:pt x="2156" y="1750"/>
                  </a:lnTo>
                  <a:cubicBezTo>
                    <a:pt x="2668" y="1750"/>
                    <a:pt x="3084" y="2131"/>
                    <a:pt x="3096" y="2643"/>
                  </a:cubicBezTo>
                  <a:cubicBezTo>
                    <a:pt x="3108" y="3155"/>
                    <a:pt x="2692" y="3572"/>
                    <a:pt x="2192" y="3572"/>
                  </a:cubicBezTo>
                  <a:lnTo>
                    <a:pt x="1037" y="3572"/>
                  </a:lnTo>
                  <a:cubicBezTo>
                    <a:pt x="668" y="3572"/>
                    <a:pt x="358" y="3274"/>
                    <a:pt x="358" y="2905"/>
                  </a:cubicBezTo>
                  <a:cubicBezTo>
                    <a:pt x="358" y="2774"/>
                    <a:pt x="441" y="2667"/>
                    <a:pt x="584" y="2667"/>
                  </a:cubicBezTo>
                  <a:cubicBezTo>
                    <a:pt x="715" y="2667"/>
                    <a:pt x="822" y="2774"/>
                    <a:pt x="822" y="2893"/>
                  </a:cubicBezTo>
                  <a:cubicBezTo>
                    <a:pt x="822" y="3024"/>
                    <a:pt x="918" y="3120"/>
                    <a:pt x="1060" y="3120"/>
                  </a:cubicBezTo>
                  <a:lnTo>
                    <a:pt x="2180" y="3120"/>
                  </a:lnTo>
                  <a:cubicBezTo>
                    <a:pt x="2442" y="3120"/>
                    <a:pt x="2644" y="2917"/>
                    <a:pt x="2644" y="2667"/>
                  </a:cubicBezTo>
                  <a:cubicBezTo>
                    <a:pt x="2656" y="2417"/>
                    <a:pt x="2453" y="2191"/>
                    <a:pt x="2180" y="2191"/>
                  </a:cubicBezTo>
                  <a:lnTo>
                    <a:pt x="1287" y="2191"/>
                  </a:lnTo>
                  <a:cubicBezTo>
                    <a:pt x="787" y="2191"/>
                    <a:pt x="370" y="1810"/>
                    <a:pt x="358" y="1298"/>
                  </a:cubicBezTo>
                  <a:cubicBezTo>
                    <a:pt x="346" y="774"/>
                    <a:pt x="763" y="357"/>
                    <a:pt x="1263" y="357"/>
                  </a:cubicBezTo>
                  <a:lnTo>
                    <a:pt x="1346" y="357"/>
                  </a:lnTo>
                  <a:cubicBezTo>
                    <a:pt x="1441" y="357"/>
                    <a:pt x="1525" y="286"/>
                    <a:pt x="1525" y="179"/>
                  </a:cubicBezTo>
                  <a:cubicBezTo>
                    <a:pt x="1525" y="96"/>
                    <a:pt x="1453" y="0"/>
                    <a:pt x="1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1" name="Google Shape;14156;p78"/>
          <p:cNvGrpSpPr/>
          <p:nvPr/>
        </p:nvGrpSpPr>
        <p:grpSpPr>
          <a:xfrm>
            <a:off x="3791466" y="3918019"/>
            <a:ext cx="393013" cy="408134"/>
            <a:chOff x="4201447" y="3817349"/>
            <a:chExt cx="346024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" name="Google Shape;14157;p78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" name="Google Shape;14158;p78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4" name="Google Shape;14159;p78"/>
          <p:cNvGrpSpPr/>
          <p:nvPr/>
        </p:nvGrpSpPr>
        <p:grpSpPr>
          <a:xfrm>
            <a:off x="4301973" y="3918019"/>
            <a:ext cx="393013" cy="408134"/>
            <a:chOff x="4650919" y="3817349"/>
            <a:chExt cx="346024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Google Shape;14160;p78"/>
            <p:cNvSpPr/>
            <p:nvPr/>
          </p:nvSpPr>
          <p:spPr>
            <a:xfrm>
              <a:off x="4650919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42" y="334"/>
                  </a:moveTo>
                  <a:cubicBezTo>
                    <a:pt x="8251" y="334"/>
                    <a:pt x="10526" y="2608"/>
                    <a:pt x="10526" y="5430"/>
                  </a:cubicBezTo>
                  <a:cubicBezTo>
                    <a:pt x="10526" y="8240"/>
                    <a:pt x="8240" y="10514"/>
                    <a:pt x="5442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2" y="334"/>
                  </a:cubicBezTo>
                  <a:close/>
                  <a:moveTo>
                    <a:pt x="5442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2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" name="Google Shape;14161;p78"/>
            <p:cNvSpPr/>
            <p:nvPr/>
          </p:nvSpPr>
          <p:spPr>
            <a:xfrm>
              <a:off x="4701305" y="3867386"/>
              <a:ext cx="244486" cy="242958"/>
            </a:xfrm>
            <a:custGeom>
              <a:avLst/>
              <a:gdLst/>
              <a:ahLst/>
              <a:cxnLst/>
              <a:rect l="l" t="t" r="r" b="b"/>
              <a:pathLst>
                <a:path w="7681" h="7633" extrusionOk="0">
                  <a:moveTo>
                    <a:pt x="3835" y="0"/>
                  </a:moveTo>
                  <a:cubicBezTo>
                    <a:pt x="1727" y="0"/>
                    <a:pt x="13" y="1715"/>
                    <a:pt x="13" y="3822"/>
                  </a:cubicBezTo>
                  <a:cubicBezTo>
                    <a:pt x="13" y="4418"/>
                    <a:pt x="144" y="5001"/>
                    <a:pt x="418" y="5537"/>
                  </a:cubicBezTo>
                  <a:lnTo>
                    <a:pt x="25" y="6501"/>
                  </a:lnTo>
                  <a:cubicBezTo>
                    <a:pt x="1" y="6585"/>
                    <a:pt x="13" y="6656"/>
                    <a:pt x="84" y="6704"/>
                  </a:cubicBezTo>
                  <a:cubicBezTo>
                    <a:pt x="120" y="6727"/>
                    <a:pt x="156" y="6727"/>
                    <a:pt x="191" y="6727"/>
                  </a:cubicBezTo>
                  <a:lnTo>
                    <a:pt x="1370" y="6727"/>
                  </a:lnTo>
                  <a:cubicBezTo>
                    <a:pt x="2061" y="7323"/>
                    <a:pt x="2942" y="7632"/>
                    <a:pt x="3847" y="7632"/>
                  </a:cubicBezTo>
                  <a:cubicBezTo>
                    <a:pt x="5966" y="7632"/>
                    <a:pt x="7680" y="5930"/>
                    <a:pt x="7680" y="3810"/>
                  </a:cubicBezTo>
                  <a:cubicBezTo>
                    <a:pt x="7680" y="3096"/>
                    <a:pt x="7454" y="2394"/>
                    <a:pt x="7085" y="1798"/>
                  </a:cubicBezTo>
                  <a:cubicBezTo>
                    <a:pt x="7052" y="1752"/>
                    <a:pt x="6997" y="1727"/>
                    <a:pt x="6940" y="1727"/>
                  </a:cubicBezTo>
                  <a:cubicBezTo>
                    <a:pt x="6894" y="1727"/>
                    <a:pt x="6848" y="1743"/>
                    <a:pt x="6811" y="1774"/>
                  </a:cubicBezTo>
                  <a:cubicBezTo>
                    <a:pt x="6752" y="1834"/>
                    <a:pt x="6752" y="1917"/>
                    <a:pt x="6787" y="1977"/>
                  </a:cubicBezTo>
                  <a:cubicBezTo>
                    <a:pt x="7133" y="2513"/>
                    <a:pt x="7323" y="3156"/>
                    <a:pt x="7323" y="3846"/>
                  </a:cubicBezTo>
                  <a:cubicBezTo>
                    <a:pt x="7323" y="5763"/>
                    <a:pt x="5764" y="7323"/>
                    <a:pt x="3835" y="7323"/>
                  </a:cubicBezTo>
                  <a:cubicBezTo>
                    <a:pt x="2989" y="7323"/>
                    <a:pt x="2168" y="7013"/>
                    <a:pt x="1537" y="6442"/>
                  </a:cubicBezTo>
                  <a:cubicBezTo>
                    <a:pt x="1501" y="6418"/>
                    <a:pt x="1453" y="6406"/>
                    <a:pt x="1418" y="6406"/>
                  </a:cubicBezTo>
                  <a:lnTo>
                    <a:pt x="430" y="6406"/>
                  </a:lnTo>
                  <a:lnTo>
                    <a:pt x="763" y="5596"/>
                  </a:lnTo>
                  <a:cubicBezTo>
                    <a:pt x="775" y="5549"/>
                    <a:pt x="775" y="5489"/>
                    <a:pt x="763" y="5453"/>
                  </a:cubicBezTo>
                  <a:cubicBezTo>
                    <a:pt x="489" y="4953"/>
                    <a:pt x="358" y="4394"/>
                    <a:pt x="358" y="3822"/>
                  </a:cubicBezTo>
                  <a:cubicBezTo>
                    <a:pt x="358" y="1905"/>
                    <a:pt x="1918" y="346"/>
                    <a:pt x="3835" y="346"/>
                  </a:cubicBezTo>
                  <a:cubicBezTo>
                    <a:pt x="4787" y="346"/>
                    <a:pt x="5656" y="727"/>
                    <a:pt x="6276" y="1346"/>
                  </a:cubicBezTo>
                  <a:cubicBezTo>
                    <a:pt x="6305" y="1376"/>
                    <a:pt x="6350" y="1390"/>
                    <a:pt x="6395" y="1390"/>
                  </a:cubicBezTo>
                  <a:cubicBezTo>
                    <a:pt x="6439" y="1390"/>
                    <a:pt x="6484" y="1376"/>
                    <a:pt x="6514" y="1346"/>
                  </a:cubicBezTo>
                  <a:cubicBezTo>
                    <a:pt x="6573" y="1262"/>
                    <a:pt x="6573" y="1167"/>
                    <a:pt x="6514" y="1108"/>
                  </a:cubicBezTo>
                  <a:cubicBezTo>
                    <a:pt x="5835" y="417"/>
                    <a:pt x="4882" y="0"/>
                    <a:pt x="3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" name="Google Shape;14162;p78"/>
            <p:cNvSpPr/>
            <p:nvPr/>
          </p:nvSpPr>
          <p:spPr>
            <a:xfrm>
              <a:off x="4749464" y="3911534"/>
              <a:ext cx="153134" cy="151065"/>
            </a:xfrm>
            <a:custGeom>
              <a:avLst/>
              <a:gdLst/>
              <a:ahLst/>
              <a:cxnLst/>
              <a:rect l="l" t="t" r="r" b="b"/>
              <a:pathLst>
                <a:path w="4811" h="4746" extrusionOk="0">
                  <a:moveTo>
                    <a:pt x="1384" y="0"/>
                  </a:moveTo>
                  <a:cubicBezTo>
                    <a:pt x="1342" y="0"/>
                    <a:pt x="1304" y="18"/>
                    <a:pt x="1274" y="54"/>
                  </a:cubicBezTo>
                  <a:lnTo>
                    <a:pt x="274" y="1054"/>
                  </a:lnTo>
                  <a:cubicBezTo>
                    <a:pt x="36" y="1292"/>
                    <a:pt x="0" y="1661"/>
                    <a:pt x="202" y="1935"/>
                  </a:cubicBezTo>
                  <a:cubicBezTo>
                    <a:pt x="619" y="2495"/>
                    <a:pt x="1072" y="3031"/>
                    <a:pt x="1572" y="3531"/>
                  </a:cubicBezTo>
                  <a:cubicBezTo>
                    <a:pt x="1601" y="3560"/>
                    <a:pt x="1646" y="3575"/>
                    <a:pt x="1691" y="3575"/>
                  </a:cubicBezTo>
                  <a:cubicBezTo>
                    <a:pt x="1735" y="3575"/>
                    <a:pt x="1780" y="3560"/>
                    <a:pt x="1810" y="3531"/>
                  </a:cubicBezTo>
                  <a:cubicBezTo>
                    <a:pt x="1881" y="3447"/>
                    <a:pt x="1869" y="3352"/>
                    <a:pt x="1810" y="3293"/>
                  </a:cubicBezTo>
                  <a:cubicBezTo>
                    <a:pt x="1310" y="2816"/>
                    <a:pt x="869" y="2304"/>
                    <a:pt x="464" y="1745"/>
                  </a:cubicBezTo>
                  <a:cubicBezTo>
                    <a:pt x="381" y="1602"/>
                    <a:pt x="393" y="1423"/>
                    <a:pt x="500" y="1304"/>
                  </a:cubicBezTo>
                  <a:lnTo>
                    <a:pt x="1369" y="435"/>
                  </a:lnTo>
                  <a:lnTo>
                    <a:pt x="2107" y="1161"/>
                  </a:lnTo>
                  <a:lnTo>
                    <a:pt x="1750" y="1518"/>
                  </a:lnTo>
                  <a:cubicBezTo>
                    <a:pt x="1703" y="1566"/>
                    <a:pt x="1691" y="1638"/>
                    <a:pt x="1703" y="1697"/>
                  </a:cubicBezTo>
                  <a:cubicBezTo>
                    <a:pt x="1941" y="2400"/>
                    <a:pt x="2405" y="2876"/>
                    <a:pt x="3096" y="3090"/>
                  </a:cubicBezTo>
                  <a:cubicBezTo>
                    <a:pt x="3112" y="3097"/>
                    <a:pt x="3131" y="3100"/>
                    <a:pt x="3150" y="3100"/>
                  </a:cubicBezTo>
                  <a:cubicBezTo>
                    <a:pt x="3198" y="3100"/>
                    <a:pt x="3248" y="3080"/>
                    <a:pt x="3274" y="3054"/>
                  </a:cubicBezTo>
                  <a:lnTo>
                    <a:pt x="3631" y="2697"/>
                  </a:lnTo>
                  <a:lnTo>
                    <a:pt x="4370" y="3423"/>
                  </a:lnTo>
                  <a:lnTo>
                    <a:pt x="3489" y="4305"/>
                  </a:lnTo>
                  <a:cubicBezTo>
                    <a:pt x="3424" y="4369"/>
                    <a:pt x="3343" y="4402"/>
                    <a:pt x="3261" y="4402"/>
                  </a:cubicBezTo>
                  <a:cubicBezTo>
                    <a:pt x="3191" y="4402"/>
                    <a:pt x="3120" y="4378"/>
                    <a:pt x="3060" y="4328"/>
                  </a:cubicBezTo>
                  <a:cubicBezTo>
                    <a:pt x="2834" y="4162"/>
                    <a:pt x="2607" y="4007"/>
                    <a:pt x="2405" y="3828"/>
                  </a:cubicBezTo>
                  <a:cubicBezTo>
                    <a:pt x="2368" y="3801"/>
                    <a:pt x="2330" y="3789"/>
                    <a:pt x="2295" y="3789"/>
                  </a:cubicBezTo>
                  <a:cubicBezTo>
                    <a:pt x="2251" y="3789"/>
                    <a:pt x="2212" y="3807"/>
                    <a:pt x="2179" y="3840"/>
                  </a:cubicBezTo>
                  <a:cubicBezTo>
                    <a:pt x="2107" y="3912"/>
                    <a:pt x="2119" y="4031"/>
                    <a:pt x="2191" y="4090"/>
                  </a:cubicBezTo>
                  <a:cubicBezTo>
                    <a:pt x="2417" y="4269"/>
                    <a:pt x="2643" y="4447"/>
                    <a:pt x="2858" y="4614"/>
                  </a:cubicBezTo>
                  <a:cubicBezTo>
                    <a:pt x="2977" y="4697"/>
                    <a:pt x="3119" y="4745"/>
                    <a:pt x="3250" y="4745"/>
                  </a:cubicBezTo>
                  <a:cubicBezTo>
                    <a:pt x="3429" y="4745"/>
                    <a:pt x="3596" y="4674"/>
                    <a:pt x="3727" y="4555"/>
                  </a:cubicBezTo>
                  <a:lnTo>
                    <a:pt x="4727" y="3554"/>
                  </a:lnTo>
                  <a:cubicBezTo>
                    <a:pt x="4798" y="3495"/>
                    <a:pt x="4810" y="3423"/>
                    <a:pt x="4786" y="3352"/>
                  </a:cubicBezTo>
                  <a:cubicBezTo>
                    <a:pt x="4763" y="3328"/>
                    <a:pt x="4751" y="3304"/>
                    <a:pt x="4739" y="3293"/>
                  </a:cubicBezTo>
                  <a:lnTo>
                    <a:pt x="3774" y="2316"/>
                  </a:lnTo>
                  <a:cubicBezTo>
                    <a:pt x="3733" y="2280"/>
                    <a:pt x="3688" y="2263"/>
                    <a:pt x="3646" y="2263"/>
                  </a:cubicBezTo>
                  <a:cubicBezTo>
                    <a:pt x="3605" y="2263"/>
                    <a:pt x="3566" y="2280"/>
                    <a:pt x="3536" y="2316"/>
                  </a:cubicBezTo>
                  <a:lnTo>
                    <a:pt x="3131" y="2721"/>
                  </a:lnTo>
                  <a:cubicBezTo>
                    <a:pt x="2619" y="2531"/>
                    <a:pt x="2286" y="2185"/>
                    <a:pt x="2072" y="1661"/>
                  </a:cubicBezTo>
                  <a:lnTo>
                    <a:pt x="2477" y="1268"/>
                  </a:lnTo>
                  <a:cubicBezTo>
                    <a:pt x="2548" y="1185"/>
                    <a:pt x="2548" y="1090"/>
                    <a:pt x="2477" y="1030"/>
                  </a:cubicBezTo>
                  <a:lnTo>
                    <a:pt x="1512" y="54"/>
                  </a:lnTo>
                  <a:cubicBezTo>
                    <a:pt x="1470" y="18"/>
                    <a:pt x="1426" y="0"/>
                    <a:pt x="1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" name="Google Shape;14163;p78"/>
          <p:cNvGrpSpPr/>
          <p:nvPr/>
        </p:nvGrpSpPr>
        <p:grpSpPr>
          <a:xfrm>
            <a:off x="5322988" y="3918019"/>
            <a:ext cx="392579" cy="408134"/>
            <a:chOff x="5549861" y="3817349"/>
            <a:chExt cx="345642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Google Shape;14164;p78"/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" name="Google Shape;14165;p78"/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" name="Google Shape;14166;p78"/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2" name="Google Shape;14167;p78"/>
          <p:cNvGrpSpPr/>
          <p:nvPr/>
        </p:nvGrpSpPr>
        <p:grpSpPr>
          <a:xfrm>
            <a:off x="789490" y="3422927"/>
            <a:ext cx="417127" cy="318615"/>
            <a:chOff x="1306445" y="3397829"/>
            <a:chExt cx="367255" cy="2698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Google Shape;14168;p78"/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" name="Google Shape;14169;p78"/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" name="Google Shape;14170;p78"/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" name="Google Shape;14171;p78"/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" name="Google Shape;14172;p78"/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" name="Google Shape;14173;p78"/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9" name="Google Shape;14174;p78"/>
          <p:cNvGrpSpPr/>
          <p:nvPr/>
        </p:nvGrpSpPr>
        <p:grpSpPr>
          <a:xfrm>
            <a:off x="1328847" y="3415337"/>
            <a:ext cx="417127" cy="333385"/>
            <a:chOff x="1781317" y="3391400"/>
            <a:chExt cx="367255" cy="28236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Google Shape;14175;p78"/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" name="Google Shape;14176;p78"/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" name="Google Shape;14177;p78"/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" name="Google Shape;14178;p78"/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" name="Google Shape;14179;p78"/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" name="Google Shape;14180;p78"/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6" name="Google Shape;14181;p78"/>
          <p:cNvGrpSpPr/>
          <p:nvPr/>
        </p:nvGrpSpPr>
        <p:grpSpPr>
          <a:xfrm>
            <a:off x="3484033" y="3391172"/>
            <a:ext cx="419295" cy="381713"/>
            <a:chOff x="3678830" y="3370933"/>
            <a:chExt cx="369164" cy="32329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Google Shape;14182;p78"/>
            <p:cNvSpPr/>
            <p:nvPr/>
          </p:nvSpPr>
          <p:spPr>
            <a:xfrm>
              <a:off x="3678830" y="3370933"/>
              <a:ext cx="369164" cy="323297"/>
            </a:xfrm>
            <a:custGeom>
              <a:avLst/>
              <a:gdLst/>
              <a:ahLst/>
              <a:cxnLst/>
              <a:rect l="l" t="t" r="r" b="b"/>
              <a:pathLst>
                <a:path w="11598" h="10157" extrusionOk="0">
                  <a:moveTo>
                    <a:pt x="6514" y="357"/>
                  </a:moveTo>
                  <a:lnTo>
                    <a:pt x="6180" y="3274"/>
                  </a:lnTo>
                  <a:cubicBezTo>
                    <a:pt x="6180" y="3274"/>
                    <a:pt x="6180" y="3286"/>
                    <a:pt x="6168" y="3286"/>
                  </a:cubicBezTo>
                  <a:lnTo>
                    <a:pt x="5406" y="3286"/>
                  </a:lnTo>
                  <a:cubicBezTo>
                    <a:pt x="5406" y="3286"/>
                    <a:pt x="5394" y="3286"/>
                    <a:pt x="5394" y="3274"/>
                  </a:cubicBezTo>
                  <a:lnTo>
                    <a:pt x="5061" y="357"/>
                  </a:lnTo>
                  <a:close/>
                  <a:moveTo>
                    <a:pt x="11026" y="2893"/>
                  </a:moveTo>
                  <a:cubicBezTo>
                    <a:pt x="11133" y="2893"/>
                    <a:pt x="11228" y="2977"/>
                    <a:pt x="11228" y="3084"/>
                  </a:cubicBezTo>
                  <a:lnTo>
                    <a:pt x="11228" y="9620"/>
                  </a:lnTo>
                  <a:lnTo>
                    <a:pt x="11240" y="9620"/>
                  </a:lnTo>
                  <a:cubicBezTo>
                    <a:pt x="11240" y="9716"/>
                    <a:pt x="11157" y="9811"/>
                    <a:pt x="11050" y="9811"/>
                  </a:cubicBezTo>
                  <a:lnTo>
                    <a:pt x="525" y="9811"/>
                  </a:lnTo>
                  <a:cubicBezTo>
                    <a:pt x="418" y="9811"/>
                    <a:pt x="334" y="9716"/>
                    <a:pt x="334" y="9620"/>
                  </a:cubicBezTo>
                  <a:lnTo>
                    <a:pt x="334" y="3084"/>
                  </a:lnTo>
                  <a:cubicBezTo>
                    <a:pt x="334" y="2977"/>
                    <a:pt x="418" y="2893"/>
                    <a:pt x="525" y="2893"/>
                  </a:cubicBezTo>
                  <a:lnTo>
                    <a:pt x="5025" y="2893"/>
                  </a:lnTo>
                  <a:lnTo>
                    <a:pt x="5061" y="3310"/>
                  </a:lnTo>
                  <a:cubicBezTo>
                    <a:pt x="5085" y="3489"/>
                    <a:pt x="5228" y="3620"/>
                    <a:pt x="5406" y="3620"/>
                  </a:cubicBezTo>
                  <a:lnTo>
                    <a:pt x="6168" y="3620"/>
                  </a:lnTo>
                  <a:cubicBezTo>
                    <a:pt x="6347" y="3620"/>
                    <a:pt x="6490" y="3489"/>
                    <a:pt x="6502" y="3310"/>
                  </a:cubicBezTo>
                  <a:lnTo>
                    <a:pt x="6549" y="2893"/>
                  </a:lnTo>
                  <a:close/>
                  <a:moveTo>
                    <a:pt x="4882" y="0"/>
                  </a:moveTo>
                  <a:cubicBezTo>
                    <a:pt x="4847" y="0"/>
                    <a:pt x="4799" y="12"/>
                    <a:pt x="4763" y="60"/>
                  </a:cubicBezTo>
                  <a:cubicBezTo>
                    <a:pt x="4740" y="95"/>
                    <a:pt x="4728" y="155"/>
                    <a:pt x="4728" y="191"/>
                  </a:cubicBezTo>
                  <a:lnTo>
                    <a:pt x="4990" y="2548"/>
                  </a:lnTo>
                  <a:lnTo>
                    <a:pt x="537" y="2548"/>
                  </a:lnTo>
                  <a:cubicBezTo>
                    <a:pt x="239" y="2548"/>
                    <a:pt x="1" y="2786"/>
                    <a:pt x="1" y="3084"/>
                  </a:cubicBezTo>
                  <a:lnTo>
                    <a:pt x="1" y="9620"/>
                  </a:lnTo>
                  <a:cubicBezTo>
                    <a:pt x="1" y="9918"/>
                    <a:pt x="239" y="10156"/>
                    <a:pt x="537" y="10156"/>
                  </a:cubicBezTo>
                  <a:lnTo>
                    <a:pt x="11062" y="10156"/>
                  </a:lnTo>
                  <a:cubicBezTo>
                    <a:pt x="11359" y="10156"/>
                    <a:pt x="11598" y="9918"/>
                    <a:pt x="11598" y="9620"/>
                  </a:cubicBezTo>
                  <a:lnTo>
                    <a:pt x="11598" y="3084"/>
                  </a:lnTo>
                  <a:cubicBezTo>
                    <a:pt x="11586" y="2786"/>
                    <a:pt x="11348" y="2548"/>
                    <a:pt x="11050" y="2548"/>
                  </a:cubicBezTo>
                  <a:lnTo>
                    <a:pt x="6597" y="2548"/>
                  </a:lnTo>
                  <a:lnTo>
                    <a:pt x="6871" y="191"/>
                  </a:lnTo>
                  <a:cubicBezTo>
                    <a:pt x="6871" y="155"/>
                    <a:pt x="6847" y="107"/>
                    <a:pt x="6823" y="60"/>
                  </a:cubicBezTo>
                  <a:cubicBezTo>
                    <a:pt x="6787" y="36"/>
                    <a:pt x="6752" y="0"/>
                    <a:pt x="6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" name="Google Shape;14183;p78"/>
            <p:cNvSpPr/>
            <p:nvPr/>
          </p:nvSpPr>
          <p:spPr>
            <a:xfrm>
              <a:off x="3713716" y="3498253"/>
              <a:ext cx="126206" cy="161092"/>
            </a:xfrm>
            <a:custGeom>
              <a:avLst/>
              <a:gdLst/>
              <a:ahLst/>
              <a:cxnLst/>
              <a:rect l="l" t="t" r="r" b="b"/>
              <a:pathLst>
                <a:path w="3965" h="5061" extrusionOk="0">
                  <a:moveTo>
                    <a:pt x="2155" y="1251"/>
                  </a:moveTo>
                  <a:cubicBezTo>
                    <a:pt x="2358" y="1251"/>
                    <a:pt x="2524" y="1418"/>
                    <a:pt x="2524" y="1632"/>
                  </a:cubicBezTo>
                  <a:lnTo>
                    <a:pt x="2524" y="1989"/>
                  </a:lnTo>
                  <a:cubicBezTo>
                    <a:pt x="2536" y="2299"/>
                    <a:pt x="2286" y="2537"/>
                    <a:pt x="1977" y="2537"/>
                  </a:cubicBezTo>
                  <a:cubicBezTo>
                    <a:pt x="1667" y="2537"/>
                    <a:pt x="1429" y="2287"/>
                    <a:pt x="1429" y="1989"/>
                  </a:cubicBezTo>
                  <a:lnTo>
                    <a:pt x="1429" y="1632"/>
                  </a:lnTo>
                  <a:cubicBezTo>
                    <a:pt x="1429" y="1418"/>
                    <a:pt x="1584" y="1251"/>
                    <a:pt x="1798" y="1251"/>
                  </a:cubicBezTo>
                  <a:close/>
                  <a:moveTo>
                    <a:pt x="2167" y="2846"/>
                  </a:moveTo>
                  <a:lnTo>
                    <a:pt x="2167" y="2953"/>
                  </a:lnTo>
                  <a:cubicBezTo>
                    <a:pt x="2167" y="3025"/>
                    <a:pt x="2179" y="3084"/>
                    <a:pt x="2227" y="3132"/>
                  </a:cubicBezTo>
                  <a:lnTo>
                    <a:pt x="1989" y="3370"/>
                  </a:lnTo>
                  <a:lnTo>
                    <a:pt x="1977" y="3370"/>
                  </a:lnTo>
                  <a:lnTo>
                    <a:pt x="1739" y="3132"/>
                  </a:lnTo>
                  <a:cubicBezTo>
                    <a:pt x="1762" y="3073"/>
                    <a:pt x="1774" y="3013"/>
                    <a:pt x="1774" y="2953"/>
                  </a:cubicBezTo>
                  <a:lnTo>
                    <a:pt x="1774" y="2846"/>
                  </a:lnTo>
                  <a:cubicBezTo>
                    <a:pt x="1834" y="2858"/>
                    <a:pt x="1917" y="2858"/>
                    <a:pt x="1977" y="2858"/>
                  </a:cubicBezTo>
                  <a:cubicBezTo>
                    <a:pt x="2036" y="2858"/>
                    <a:pt x="2108" y="2846"/>
                    <a:pt x="2167" y="2846"/>
                  </a:cubicBezTo>
                  <a:close/>
                  <a:moveTo>
                    <a:pt x="2512" y="3334"/>
                  </a:moveTo>
                  <a:lnTo>
                    <a:pt x="2810" y="3489"/>
                  </a:lnTo>
                  <a:cubicBezTo>
                    <a:pt x="2870" y="3513"/>
                    <a:pt x="2917" y="3596"/>
                    <a:pt x="2917" y="3668"/>
                  </a:cubicBezTo>
                  <a:lnTo>
                    <a:pt x="2917" y="4727"/>
                  </a:lnTo>
                  <a:lnTo>
                    <a:pt x="1072" y="4727"/>
                  </a:lnTo>
                  <a:lnTo>
                    <a:pt x="1072" y="3668"/>
                  </a:lnTo>
                  <a:cubicBezTo>
                    <a:pt x="1072" y="3596"/>
                    <a:pt x="1108" y="3537"/>
                    <a:pt x="1167" y="3489"/>
                  </a:cubicBezTo>
                  <a:lnTo>
                    <a:pt x="1465" y="3334"/>
                  </a:lnTo>
                  <a:lnTo>
                    <a:pt x="1739" y="3608"/>
                  </a:lnTo>
                  <a:cubicBezTo>
                    <a:pt x="1810" y="3680"/>
                    <a:pt x="1905" y="3704"/>
                    <a:pt x="1989" y="3704"/>
                  </a:cubicBezTo>
                  <a:cubicBezTo>
                    <a:pt x="2084" y="3704"/>
                    <a:pt x="2167" y="3680"/>
                    <a:pt x="2239" y="3608"/>
                  </a:cubicBezTo>
                  <a:lnTo>
                    <a:pt x="2512" y="3334"/>
                  </a:lnTo>
                  <a:close/>
                  <a:moveTo>
                    <a:pt x="3608" y="334"/>
                  </a:moveTo>
                  <a:cubicBezTo>
                    <a:pt x="3608" y="334"/>
                    <a:pt x="3632" y="334"/>
                    <a:pt x="3632" y="346"/>
                  </a:cubicBezTo>
                  <a:lnTo>
                    <a:pt x="3632" y="4704"/>
                  </a:lnTo>
                  <a:lnTo>
                    <a:pt x="3239" y="4727"/>
                  </a:lnTo>
                  <a:lnTo>
                    <a:pt x="3239" y="3668"/>
                  </a:lnTo>
                  <a:cubicBezTo>
                    <a:pt x="3239" y="3454"/>
                    <a:pt x="3120" y="3275"/>
                    <a:pt x="2941" y="3192"/>
                  </a:cubicBezTo>
                  <a:lnTo>
                    <a:pt x="2512" y="2977"/>
                  </a:lnTo>
                  <a:lnTo>
                    <a:pt x="2512" y="2965"/>
                  </a:lnTo>
                  <a:lnTo>
                    <a:pt x="2512" y="2715"/>
                  </a:lnTo>
                  <a:cubicBezTo>
                    <a:pt x="2739" y="2549"/>
                    <a:pt x="2870" y="2275"/>
                    <a:pt x="2870" y="2001"/>
                  </a:cubicBezTo>
                  <a:lnTo>
                    <a:pt x="2870" y="1644"/>
                  </a:lnTo>
                  <a:cubicBezTo>
                    <a:pt x="2870" y="1251"/>
                    <a:pt x="2536" y="929"/>
                    <a:pt x="2155" y="929"/>
                  </a:cubicBezTo>
                  <a:lnTo>
                    <a:pt x="1798" y="929"/>
                  </a:lnTo>
                  <a:cubicBezTo>
                    <a:pt x="1405" y="929"/>
                    <a:pt x="1084" y="1251"/>
                    <a:pt x="1084" y="1644"/>
                  </a:cubicBezTo>
                  <a:lnTo>
                    <a:pt x="1084" y="2001"/>
                  </a:lnTo>
                  <a:cubicBezTo>
                    <a:pt x="1084" y="2299"/>
                    <a:pt x="1227" y="2549"/>
                    <a:pt x="1441" y="2715"/>
                  </a:cubicBezTo>
                  <a:lnTo>
                    <a:pt x="1441" y="2965"/>
                  </a:lnTo>
                  <a:lnTo>
                    <a:pt x="1441" y="2977"/>
                  </a:lnTo>
                  <a:lnTo>
                    <a:pt x="1012" y="3192"/>
                  </a:lnTo>
                  <a:cubicBezTo>
                    <a:pt x="834" y="3275"/>
                    <a:pt x="715" y="3454"/>
                    <a:pt x="715" y="3668"/>
                  </a:cubicBezTo>
                  <a:lnTo>
                    <a:pt x="715" y="4727"/>
                  </a:lnTo>
                  <a:lnTo>
                    <a:pt x="357" y="4727"/>
                  </a:lnTo>
                  <a:cubicBezTo>
                    <a:pt x="357" y="4727"/>
                    <a:pt x="334" y="4727"/>
                    <a:pt x="334" y="4704"/>
                  </a:cubicBezTo>
                  <a:lnTo>
                    <a:pt x="334" y="346"/>
                  </a:lnTo>
                  <a:cubicBezTo>
                    <a:pt x="334" y="346"/>
                    <a:pt x="334" y="334"/>
                    <a:pt x="357" y="334"/>
                  </a:cubicBezTo>
                  <a:close/>
                  <a:moveTo>
                    <a:pt x="357" y="1"/>
                  </a:moveTo>
                  <a:cubicBezTo>
                    <a:pt x="155" y="1"/>
                    <a:pt x="0" y="167"/>
                    <a:pt x="0" y="358"/>
                  </a:cubicBezTo>
                  <a:lnTo>
                    <a:pt x="0" y="4704"/>
                  </a:lnTo>
                  <a:cubicBezTo>
                    <a:pt x="0" y="4906"/>
                    <a:pt x="155" y="5061"/>
                    <a:pt x="357" y="5061"/>
                  </a:cubicBezTo>
                  <a:lnTo>
                    <a:pt x="3608" y="5061"/>
                  </a:lnTo>
                  <a:cubicBezTo>
                    <a:pt x="3810" y="5061"/>
                    <a:pt x="3965" y="4906"/>
                    <a:pt x="3965" y="4704"/>
                  </a:cubicBezTo>
                  <a:lnTo>
                    <a:pt x="3965" y="346"/>
                  </a:lnTo>
                  <a:cubicBezTo>
                    <a:pt x="3965" y="155"/>
                    <a:pt x="3810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" name="Google Shape;14184;p78"/>
            <p:cNvSpPr/>
            <p:nvPr/>
          </p:nvSpPr>
          <p:spPr>
            <a:xfrm>
              <a:off x="3863795" y="3498253"/>
              <a:ext cx="149728" cy="34154"/>
            </a:xfrm>
            <a:custGeom>
              <a:avLst/>
              <a:gdLst/>
              <a:ahLst/>
              <a:cxnLst/>
              <a:rect l="l" t="t" r="r" b="b"/>
              <a:pathLst>
                <a:path w="4704" h="1073" extrusionOk="0">
                  <a:moveTo>
                    <a:pt x="4334" y="334"/>
                  </a:moveTo>
                  <a:cubicBezTo>
                    <a:pt x="4334" y="334"/>
                    <a:pt x="4346" y="334"/>
                    <a:pt x="4346" y="346"/>
                  </a:cubicBezTo>
                  <a:lnTo>
                    <a:pt x="4346" y="715"/>
                  </a:lnTo>
                  <a:lnTo>
                    <a:pt x="345" y="739"/>
                  </a:lnTo>
                  <a:cubicBezTo>
                    <a:pt x="345" y="739"/>
                    <a:pt x="322" y="739"/>
                    <a:pt x="322" y="715"/>
                  </a:cubicBezTo>
                  <a:lnTo>
                    <a:pt x="322" y="346"/>
                  </a:lnTo>
                  <a:cubicBezTo>
                    <a:pt x="322" y="346"/>
                    <a:pt x="322" y="334"/>
                    <a:pt x="345" y="334"/>
                  </a:cubicBezTo>
                  <a:close/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lnTo>
                    <a:pt x="0" y="715"/>
                  </a:lnTo>
                  <a:cubicBezTo>
                    <a:pt x="0" y="917"/>
                    <a:pt x="167" y="1072"/>
                    <a:pt x="357" y="1072"/>
                  </a:cubicBezTo>
                  <a:lnTo>
                    <a:pt x="4346" y="1072"/>
                  </a:lnTo>
                  <a:cubicBezTo>
                    <a:pt x="4536" y="1072"/>
                    <a:pt x="4703" y="917"/>
                    <a:pt x="4703" y="715"/>
                  </a:cubicBezTo>
                  <a:lnTo>
                    <a:pt x="4703" y="346"/>
                  </a:lnTo>
                  <a:cubicBezTo>
                    <a:pt x="4691" y="155"/>
                    <a:pt x="4536" y="1"/>
                    <a:pt x="4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" name="Google Shape;14185;p78"/>
            <p:cNvSpPr/>
            <p:nvPr/>
          </p:nvSpPr>
          <p:spPr>
            <a:xfrm>
              <a:off x="3863413" y="3544502"/>
              <a:ext cx="114843" cy="33740"/>
            </a:xfrm>
            <a:custGeom>
              <a:avLst/>
              <a:gdLst/>
              <a:ahLst/>
              <a:cxnLst/>
              <a:rect l="l" t="t" r="r" b="b"/>
              <a:pathLst>
                <a:path w="3608" h="1060" extrusionOk="0">
                  <a:moveTo>
                    <a:pt x="3251" y="334"/>
                  </a:moveTo>
                  <a:cubicBezTo>
                    <a:pt x="3251" y="334"/>
                    <a:pt x="3274" y="334"/>
                    <a:pt x="3274" y="357"/>
                  </a:cubicBezTo>
                  <a:lnTo>
                    <a:pt x="3274" y="715"/>
                  </a:lnTo>
                  <a:lnTo>
                    <a:pt x="357" y="727"/>
                  </a:lnTo>
                  <a:cubicBezTo>
                    <a:pt x="357" y="727"/>
                    <a:pt x="334" y="727"/>
                    <a:pt x="334" y="715"/>
                  </a:cubicBezTo>
                  <a:lnTo>
                    <a:pt x="334" y="357"/>
                  </a:lnTo>
                  <a:cubicBezTo>
                    <a:pt x="334" y="357"/>
                    <a:pt x="334" y="334"/>
                    <a:pt x="357" y="334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lnTo>
                    <a:pt x="0" y="715"/>
                  </a:lnTo>
                  <a:cubicBezTo>
                    <a:pt x="0" y="905"/>
                    <a:pt x="155" y="1060"/>
                    <a:pt x="357" y="1060"/>
                  </a:cubicBezTo>
                  <a:lnTo>
                    <a:pt x="3251" y="1060"/>
                  </a:lnTo>
                  <a:cubicBezTo>
                    <a:pt x="3453" y="1060"/>
                    <a:pt x="3608" y="905"/>
                    <a:pt x="3608" y="715"/>
                  </a:cubicBezTo>
                  <a:lnTo>
                    <a:pt x="3608" y="357"/>
                  </a:lnTo>
                  <a:cubicBezTo>
                    <a:pt x="3608" y="155"/>
                    <a:pt x="3453" y="0"/>
                    <a:pt x="3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Google Shape;14186;p78"/>
            <p:cNvSpPr/>
            <p:nvPr/>
          </p:nvSpPr>
          <p:spPr>
            <a:xfrm>
              <a:off x="3863795" y="3590719"/>
              <a:ext cx="68625" cy="10663"/>
            </a:xfrm>
            <a:custGeom>
              <a:avLst/>
              <a:gdLst/>
              <a:ahLst/>
              <a:cxnLst/>
              <a:rect l="l" t="t" r="r" b="b"/>
              <a:pathLst>
                <a:path w="2156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977" y="334"/>
                  </a:lnTo>
                  <a:cubicBezTo>
                    <a:pt x="2072" y="334"/>
                    <a:pt x="2143" y="251"/>
                    <a:pt x="2143" y="168"/>
                  </a:cubicBezTo>
                  <a:cubicBezTo>
                    <a:pt x="2155" y="72"/>
                    <a:pt x="2072" y="1"/>
                    <a:pt x="1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Google Shape;14187;p78"/>
            <p:cNvSpPr/>
            <p:nvPr/>
          </p:nvSpPr>
          <p:spPr>
            <a:xfrm>
              <a:off x="3944897" y="3590719"/>
              <a:ext cx="33358" cy="10663"/>
            </a:xfrm>
            <a:custGeom>
              <a:avLst/>
              <a:gdLst/>
              <a:ahLst/>
              <a:cxnLst/>
              <a:rect l="l" t="t" r="r" b="b"/>
              <a:pathLst>
                <a:path w="1048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893" y="334"/>
                  </a:lnTo>
                  <a:cubicBezTo>
                    <a:pt x="976" y="334"/>
                    <a:pt x="1048" y="251"/>
                    <a:pt x="1048" y="168"/>
                  </a:cubicBezTo>
                  <a:cubicBezTo>
                    <a:pt x="1048" y="72"/>
                    <a:pt x="976" y="1"/>
                    <a:pt x="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" name="Google Shape;14188;p78"/>
            <p:cNvSpPr/>
            <p:nvPr/>
          </p:nvSpPr>
          <p:spPr>
            <a:xfrm>
              <a:off x="3864176" y="3625223"/>
              <a:ext cx="21995" cy="1063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62"/>
                    <a:pt x="691" y="167"/>
                  </a:cubicBezTo>
                  <a:cubicBezTo>
                    <a:pt x="691" y="84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" name="Google Shape;14189;p78"/>
            <p:cNvSpPr/>
            <p:nvPr/>
          </p:nvSpPr>
          <p:spPr>
            <a:xfrm>
              <a:off x="3898648" y="3625223"/>
              <a:ext cx="56498" cy="10631"/>
            </a:xfrm>
            <a:custGeom>
              <a:avLst/>
              <a:gdLst/>
              <a:ahLst/>
              <a:cxnLst/>
              <a:rect l="l" t="t" r="r" b="b"/>
              <a:pathLst>
                <a:path w="1775" h="334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1608" y="334"/>
                  </a:lnTo>
                  <a:cubicBezTo>
                    <a:pt x="1703" y="334"/>
                    <a:pt x="1775" y="262"/>
                    <a:pt x="1775" y="167"/>
                  </a:cubicBezTo>
                  <a:cubicBezTo>
                    <a:pt x="1775" y="84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" name="Google Shape;14190;p78"/>
            <p:cNvSpPr/>
            <p:nvPr/>
          </p:nvSpPr>
          <p:spPr>
            <a:xfrm>
              <a:off x="3864176" y="3648713"/>
              <a:ext cx="21995" cy="10249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524" y="322"/>
                  </a:lnTo>
                  <a:cubicBezTo>
                    <a:pt x="607" y="322"/>
                    <a:pt x="691" y="251"/>
                    <a:pt x="691" y="155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" name="Google Shape;14191;p78"/>
            <p:cNvSpPr/>
            <p:nvPr/>
          </p:nvSpPr>
          <p:spPr>
            <a:xfrm>
              <a:off x="3898648" y="3648713"/>
              <a:ext cx="56498" cy="10249"/>
            </a:xfrm>
            <a:custGeom>
              <a:avLst/>
              <a:gdLst/>
              <a:ahLst/>
              <a:cxnLst/>
              <a:rect l="l" t="t" r="r" b="b"/>
              <a:pathLst>
                <a:path w="1775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608" y="322"/>
                  </a:lnTo>
                  <a:cubicBezTo>
                    <a:pt x="1703" y="322"/>
                    <a:pt x="1775" y="251"/>
                    <a:pt x="1775" y="155"/>
                  </a:cubicBezTo>
                  <a:cubicBezTo>
                    <a:pt x="1775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" name="Google Shape;14192;p78"/>
            <p:cNvSpPr/>
            <p:nvPr/>
          </p:nvSpPr>
          <p:spPr>
            <a:xfrm>
              <a:off x="3858097" y="3452036"/>
              <a:ext cx="11013" cy="10249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46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8" name="Google Shape;14193;p78"/>
          <p:cNvGrpSpPr/>
          <p:nvPr/>
        </p:nvGrpSpPr>
        <p:grpSpPr>
          <a:xfrm>
            <a:off x="281584" y="3364302"/>
            <a:ext cx="354727" cy="434966"/>
            <a:chOff x="859265" y="3348175"/>
            <a:chExt cx="312316" cy="3684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Google Shape;14194;p78"/>
            <p:cNvSpPr/>
            <p:nvPr/>
          </p:nvSpPr>
          <p:spPr>
            <a:xfrm>
              <a:off x="968792" y="3507102"/>
              <a:ext cx="92498" cy="30589"/>
            </a:xfrm>
            <a:custGeom>
              <a:avLst/>
              <a:gdLst/>
              <a:ahLst/>
              <a:cxnLst/>
              <a:rect l="l" t="t" r="r" b="b"/>
              <a:pathLst>
                <a:path w="2906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19" y="104"/>
                    <a:pt x="0" y="247"/>
                    <a:pt x="0" y="413"/>
                  </a:cubicBezTo>
                  <a:lnTo>
                    <a:pt x="0" y="794"/>
                  </a:lnTo>
                  <a:cubicBezTo>
                    <a:pt x="0" y="890"/>
                    <a:pt x="72" y="961"/>
                    <a:pt x="167" y="961"/>
                  </a:cubicBezTo>
                  <a:cubicBezTo>
                    <a:pt x="250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3" y="373"/>
                    <a:pt x="820" y="331"/>
                    <a:pt x="1157" y="331"/>
                  </a:cubicBezTo>
                  <a:cubicBezTo>
                    <a:pt x="1250" y="331"/>
                    <a:pt x="1345" y="334"/>
                    <a:pt x="1441" y="342"/>
                  </a:cubicBezTo>
                  <a:cubicBezTo>
                    <a:pt x="1977" y="366"/>
                    <a:pt x="2346" y="497"/>
                    <a:pt x="2572" y="735"/>
                  </a:cubicBezTo>
                  <a:cubicBezTo>
                    <a:pt x="2602" y="764"/>
                    <a:pt x="2646" y="779"/>
                    <a:pt x="2691" y="779"/>
                  </a:cubicBezTo>
                  <a:cubicBezTo>
                    <a:pt x="2736" y="779"/>
                    <a:pt x="2780" y="764"/>
                    <a:pt x="2810" y="735"/>
                  </a:cubicBezTo>
                  <a:cubicBezTo>
                    <a:pt x="2905" y="675"/>
                    <a:pt x="2905" y="556"/>
                    <a:pt x="2834" y="497"/>
                  </a:cubicBezTo>
                  <a:cubicBezTo>
                    <a:pt x="2432" y="102"/>
                    <a:pt x="1754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" name="Google Shape;14195;p78"/>
            <p:cNvSpPr/>
            <p:nvPr/>
          </p:nvSpPr>
          <p:spPr>
            <a:xfrm>
              <a:off x="911562" y="3458466"/>
              <a:ext cx="206577" cy="258109"/>
            </a:xfrm>
            <a:custGeom>
              <a:avLst/>
              <a:gdLst/>
              <a:ahLst/>
              <a:cxnLst/>
              <a:rect l="l" t="t" r="r" b="b"/>
              <a:pathLst>
                <a:path w="6490" h="8109" extrusionOk="0">
                  <a:moveTo>
                    <a:pt x="5061" y="322"/>
                  </a:moveTo>
                  <a:lnTo>
                    <a:pt x="5061" y="1953"/>
                  </a:lnTo>
                  <a:cubicBezTo>
                    <a:pt x="5061" y="2203"/>
                    <a:pt x="5001" y="2441"/>
                    <a:pt x="4894" y="2668"/>
                  </a:cubicBezTo>
                  <a:cubicBezTo>
                    <a:pt x="4882" y="2703"/>
                    <a:pt x="4882" y="2715"/>
                    <a:pt x="4882" y="2739"/>
                  </a:cubicBezTo>
                  <a:lnTo>
                    <a:pt x="4882" y="3215"/>
                  </a:lnTo>
                  <a:cubicBezTo>
                    <a:pt x="4882" y="3680"/>
                    <a:pt x="4703" y="4096"/>
                    <a:pt x="4358" y="4430"/>
                  </a:cubicBezTo>
                  <a:cubicBezTo>
                    <a:pt x="4044" y="4712"/>
                    <a:pt x="3660" y="4875"/>
                    <a:pt x="3244" y="4875"/>
                  </a:cubicBezTo>
                  <a:cubicBezTo>
                    <a:pt x="3203" y="4875"/>
                    <a:pt x="3161" y="4873"/>
                    <a:pt x="3120" y="4870"/>
                  </a:cubicBezTo>
                  <a:cubicBezTo>
                    <a:pt x="2275" y="4823"/>
                    <a:pt x="1596" y="4072"/>
                    <a:pt x="1596" y="3180"/>
                  </a:cubicBezTo>
                  <a:lnTo>
                    <a:pt x="1596" y="2763"/>
                  </a:lnTo>
                  <a:cubicBezTo>
                    <a:pt x="1596" y="2727"/>
                    <a:pt x="1596" y="2715"/>
                    <a:pt x="1572" y="2679"/>
                  </a:cubicBezTo>
                  <a:cubicBezTo>
                    <a:pt x="1477" y="2465"/>
                    <a:pt x="1417" y="2227"/>
                    <a:pt x="1417" y="1965"/>
                  </a:cubicBezTo>
                  <a:lnTo>
                    <a:pt x="1417" y="1596"/>
                  </a:lnTo>
                  <a:cubicBezTo>
                    <a:pt x="1417" y="894"/>
                    <a:pt x="1989" y="322"/>
                    <a:pt x="2691" y="322"/>
                  </a:cubicBezTo>
                  <a:close/>
                  <a:moveTo>
                    <a:pt x="4168" y="4989"/>
                  </a:moveTo>
                  <a:lnTo>
                    <a:pt x="4168" y="5299"/>
                  </a:lnTo>
                  <a:lnTo>
                    <a:pt x="3239" y="5930"/>
                  </a:lnTo>
                  <a:lnTo>
                    <a:pt x="2322" y="5299"/>
                  </a:lnTo>
                  <a:lnTo>
                    <a:pt x="2322" y="4989"/>
                  </a:lnTo>
                  <a:cubicBezTo>
                    <a:pt x="2560" y="5120"/>
                    <a:pt x="2822" y="5204"/>
                    <a:pt x="3108" y="5215"/>
                  </a:cubicBezTo>
                  <a:lnTo>
                    <a:pt x="3239" y="5215"/>
                  </a:lnTo>
                  <a:cubicBezTo>
                    <a:pt x="3572" y="5215"/>
                    <a:pt x="3882" y="5144"/>
                    <a:pt x="4168" y="4989"/>
                  </a:cubicBezTo>
                  <a:close/>
                  <a:moveTo>
                    <a:pt x="2191" y="5620"/>
                  </a:moveTo>
                  <a:lnTo>
                    <a:pt x="2989" y="6168"/>
                  </a:lnTo>
                  <a:lnTo>
                    <a:pt x="2560" y="6585"/>
                  </a:lnTo>
                  <a:lnTo>
                    <a:pt x="2548" y="6585"/>
                  </a:lnTo>
                  <a:lnTo>
                    <a:pt x="2024" y="5799"/>
                  </a:lnTo>
                  <a:lnTo>
                    <a:pt x="2191" y="5620"/>
                  </a:lnTo>
                  <a:close/>
                  <a:moveTo>
                    <a:pt x="4299" y="5596"/>
                  </a:moveTo>
                  <a:lnTo>
                    <a:pt x="4465" y="5775"/>
                  </a:lnTo>
                  <a:lnTo>
                    <a:pt x="3941" y="6585"/>
                  </a:lnTo>
                  <a:lnTo>
                    <a:pt x="3929" y="6585"/>
                  </a:lnTo>
                  <a:lnTo>
                    <a:pt x="3501" y="6156"/>
                  </a:lnTo>
                  <a:lnTo>
                    <a:pt x="4299" y="5596"/>
                  </a:lnTo>
                  <a:close/>
                  <a:moveTo>
                    <a:pt x="2703" y="1"/>
                  </a:moveTo>
                  <a:cubicBezTo>
                    <a:pt x="1810" y="1"/>
                    <a:pt x="1084" y="727"/>
                    <a:pt x="1084" y="1620"/>
                  </a:cubicBezTo>
                  <a:lnTo>
                    <a:pt x="1084" y="1977"/>
                  </a:lnTo>
                  <a:cubicBezTo>
                    <a:pt x="1084" y="2263"/>
                    <a:pt x="1143" y="2548"/>
                    <a:pt x="1262" y="2799"/>
                  </a:cubicBezTo>
                  <a:lnTo>
                    <a:pt x="1262" y="3191"/>
                  </a:lnTo>
                  <a:cubicBezTo>
                    <a:pt x="1262" y="3822"/>
                    <a:pt x="1548" y="4394"/>
                    <a:pt x="1989" y="4763"/>
                  </a:cubicBezTo>
                  <a:lnTo>
                    <a:pt x="1989" y="5335"/>
                  </a:lnTo>
                  <a:lnTo>
                    <a:pt x="1679" y="5656"/>
                  </a:lnTo>
                  <a:cubicBezTo>
                    <a:pt x="1655" y="5692"/>
                    <a:pt x="1632" y="5751"/>
                    <a:pt x="1632" y="5787"/>
                  </a:cubicBezTo>
                  <a:lnTo>
                    <a:pt x="596" y="6168"/>
                  </a:lnTo>
                  <a:cubicBezTo>
                    <a:pt x="239" y="6299"/>
                    <a:pt x="0" y="6620"/>
                    <a:pt x="0" y="7013"/>
                  </a:cubicBezTo>
                  <a:lnTo>
                    <a:pt x="0" y="7954"/>
                  </a:lnTo>
                  <a:cubicBezTo>
                    <a:pt x="0" y="8037"/>
                    <a:pt x="72" y="8109"/>
                    <a:pt x="155" y="8109"/>
                  </a:cubicBezTo>
                  <a:cubicBezTo>
                    <a:pt x="250" y="8109"/>
                    <a:pt x="322" y="8037"/>
                    <a:pt x="322" y="7954"/>
                  </a:cubicBezTo>
                  <a:lnTo>
                    <a:pt x="322" y="7013"/>
                  </a:lnTo>
                  <a:cubicBezTo>
                    <a:pt x="322" y="6775"/>
                    <a:pt x="477" y="6561"/>
                    <a:pt x="691" y="6489"/>
                  </a:cubicBezTo>
                  <a:lnTo>
                    <a:pt x="1798" y="6085"/>
                  </a:lnTo>
                  <a:lnTo>
                    <a:pt x="2263" y="6775"/>
                  </a:lnTo>
                  <a:cubicBezTo>
                    <a:pt x="2322" y="6859"/>
                    <a:pt x="2405" y="6918"/>
                    <a:pt x="2513" y="6918"/>
                  </a:cubicBezTo>
                  <a:lnTo>
                    <a:pt x="2536" y="6918"/>
                  </a:lnTo>
                  <a:cubicBezTo>
                    <a:pt x="2632" y="6918"/>
                    <a:pt x="2715" y="6894"/>
                    <a:pt x="2798" y="6823"/>
                  </a:cubicBezTo>
                  <a:lnTo>
                    <a:pt x="3072" y="6537"/>
                  </a:lnTo>
                  <a:lnTo>
                    <a:pt x="3072" y="7930"/>
                  </a:lnTo>
                  <a:cubicBezTo>
                    <a:pt x="3072" y="8025"/>
                    <a:pt x="3156" y="8097"/>
                    <a:pt x="3239" y="8097"/>
                  </a:cubicBezTo>
                  <a:cubicBezTo>
                    <a:pt x="3334" y="8097"/>
                    <a:pt x="3406" y="8025"/>
                    <a:pt x="3406" y="7930"/>
                  </a:cubicBezTo>
                  <a:lnTo>
                    <a:pt x="3406" y="6537"/>
                  </a:lnTo>
                  <a:lnTo>
                    <a:pt x="3691" y="6823"/>
                  </a:lnTo>
                  <a:cubicBezTo>
                    <a:pt x="3751" y="6882"/>
                    <a:pt x="3834" y="6918"/>
                    <a:pt x="3941" y="6918"/>
                  </a:cubicBezTo>
                  <a:lnTo>
                    <a:pt x="3965" y="6918"/>
                  </a:lnTo>
                  <a:cubicBezTo>
                    <a:pt x="4072" y="6906"/>
                    <a:pt x="4168" y="6859"/>
                    <a:pt x="4227" y="6775"/>
                  </a:cubicBezTo>
                  <a:lnTo>
                    <a:pt x="4680" y="6085"/>
                  </a:lnTo>
                  <a:lnTo>
                    <a:pt x="5787" y="6489"/>
                  </a:lnTo>
                  <a:cubicBezTo>
                    <a:pt x="6013" y="6561"/>
                    <a:pt x="6156" y="6775"/>
                    <a:pt x="6156" y="7013"/>
                  </a:cubicBezTo>
                  <a:lnTo>
                    <a:pt x="6156" y="7954"/>
                  </a:lnTo>
                  <a:cubicBezTo>
                    <a:pt x="6156" y="8037"/>
                    <a:pt x="6227" y="8109"/>
                    <a:pt x="6323" y="8109"/>
                  </a:cubicBezTo>
                  <a:cubicBezTo>
                    <a:pt x="6406" y="8109"/>
                    <a:pt x="6489" y="8037"/>
                    <a:pt x="6489" y="7954"/>
                  </a:cubicBezTo>
                  <a:lnTo>
                    <a:pt x="6489" y="7013"/>
                  </a:lnTo>
                  <a:cubicBezTo>
                    <a:pt x="6489" y="6632"/>
                    <a:pt x="6251" y="6299"/>
                    <a:pt x="5906" y="6168"/>
                  </a:cubicBezTo>
                  <a:lnTo>
                    <a:pt x="4870" y="5799"/>
                  </a:lnTo>
                  <a:cubicBezTo>
                    <a:pt x="4870" y="5751"/>
                    <a:pt x="4846" y="5704"/>
                    <a:pt x="4822" y="5656"/>
                  </a:cubicBezTo>
                  <a:lnTo>
                    <a:pt x="4513" y="5335"/>
                  </a:lnTo>
                  <a:lnTo>
                    <a:pt x="4513" y="4787"/>
                  </a:lnTo>
                  <a:cubicBezTo>
                    <a:pt x="4537" y="4751"/>
                    <a:pt x="4572" y="4727"/>
                    <a:pt x="4608" y="4692"/>
                  </a:cubicBezTo>
                  <a:cubicBezTo>
                    <a:pt x="5013" y="4323"/>
                    <a:pt x="5239" y="3787"/>
                    <a:pt x="5239" y="3251"/>
                  </a:cubicBezTo>
                  <a:lnTo>
                    <a:pt x="5239" y="2799"/>
                  </a:lnTo>
                  <a:cubicBezTo>
                    <a:pt x="5358" y="2537"/>
                    <a:pt x="5418" y="2263"/>
                    <a:pt x="5418" y="1977"/>
                  </a:cubicBezTo>
                  <a:lnTo>
                    <a:pt x="5418" y="167"/>
                  </a:lnTo>
                  <a:cubicBezTo>
                    <a:pt x="5418" y="72"/>
                    <a:pt x="5334" y="1"/>
                    <a:pt x="5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" name="Google Shape;14196;p78"/>
            <p:cNvSpPr/>
            <p:nvPr/>
          </p:nvSpPr>
          <p:spPr>
            <a:xfrm>
              <a:off x="946034" y="3694580"/>
              <a:ext cx="10663" cy="21613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24"/>
                  </a:lnTo>
                  <a:cubicBezTo>
                    <a:pt x="1" y="607"/>
                    <a:pt x="72" y="679"/>
                    <a:pt x="168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" name="Google Shape;14197;p78"/>
            <p:cNvSpPr/>
            <p:nvPr/>
          </p:nvSpPr>
          <p:spPr>
            <a:xfrm>
              <a:off x="1073004" y="3694580"/>
              <a:ext cx="10631" cy="21613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24"/>
                  </a:lnTo>
                  <a:cubicBezTo>
                    <a:pt x="0" y="607"/>
                    <a:pt x="72" y="679"/>
                    <a:pt x="167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" name="Google Shape;14198;p78"/>
            <p:cNvSpPr/>
            <p:nvPr/>
          </p:nvSpPr>
          <p:spPr>
            <a:xfrm>
              <a:off x="859265" y="3348175"/>
              <a:ext cx="312316" cy="293759"/>
            </a:xfrm>
            <a:custGeom>
              <a:avLst/>
              <a:gdLst/>
              <a:ahLst/>
              <a:cxnLst/>
              <a:rect l="l" t="t" r="r" b="b"/>
              <a:pathLst>
                <a:path w="9812" h="9229" extrusionOk="0">
                  <a:moveTo>
                    <a:pt x="3275" y="632"/>
                  </a:moveTo>
                  <a:cubicBezTo>
                    <a:pt x="3025" y="846"/>
                    <a:pt x="2786" y="1120"/>
                    <a:pt x="2560" y="1441"/>
                  </a:cubicBezTo>
                  <a:cubicBezTo>
                    <a:pt x="2417" y="1680"/>
                    <a:pt x="2286" y="1918"/>
                    <a:pt x="2179" y="2180"/>
                  </a:cubicBezTo>
                  <a:lnTo>
                    <a:pt x="1239" y="2180"/>
                  </a:lnTo>
                  <a:cubicBezTo>
                    <a:pt x="1762" y="1489"/>
                    <a:pt x="2453" y="941"/>
                    <a:pt x="3275" y="632"/>
                  </a:cubicBezTo>
                  <a:close/>
                  <a:moveTo>
                    <a:pt x="4703" y="346"/>
                  </a:moveTo>
                  <a:lnTo>
                    <a:pt x="4703" y="2180"/>
                  </a:lnTo>
                  <a:lnTo>
                    <a:pt x="2536" y="2180"/>
                  </a:lnTo>
                  <a:cubicBezTo>
                    <a:pt x="3036" y="1132"/>
                    <a:pt x="3810" y="429"/>
                    <a:pt x="4703" y="346"/>
                  </a:cubicBezTo>
                  <a:close/>
                  <a:moveTo>
                    <a:pt x="5049" y="346"/>
                  </a:moveTo>
                  <a:cubicBezTo>
                    <a:pt x="5942" y="418"/>
                    <a:pt x="6715" y="1120"/>
                    <a:pt x="7227" y="2180"/>
                  </a:cubicBezTo>
                  <a:lnTo>
                    <a:pt x="5049" y="2180"/>
                  </a:lnTo>
                  <a:lnTo>
                    <a:pt x="5049" y="346"/>
                  </a:lnTo>
                  <a:close/>
                  <a:moveTo>
                    <a:pt x="6489" y="644"/>
                  </a:moveTo>
                  <a:lnTo>
                    <a:pt x="6489" y="644"/>
                  </a:lnTo>
                  <a:cubicBezTo>
                    <a:pt x="7311" y="953"/>
                    <a:pt x="8013" y="1489"/>
                    <a:pt x="8525" y="2192"/>
                  </a:cubicBezTo>
                  <a:lnTo>
                    <a:pt x="7597" y="2192"/>
                  </a:lnTo>
                  <a:cubicBezTo>
                    <a:pt x="7477" y="1918"/>
                    <a:pt x="7358" y="1680"/>
                    <a:pt x="7204" y="1453"/>
                  </a:cubicBezTo>
                  <a:cubicBezTo>
                    <a:pt x="7001" y="1132"/>
                    <a:pt x="6763" y="858"/>
                    <a:pt x="6489" y="644"/>
                  </a:cubicBezTo>
                  <a:close/>
                  <a:moveTo>
                    <a:pt x="2024" y="2513"/>
                  </a:moveTo>
                  <a:cubicBezTo>
                    <a:pt x="1786" y="3192"/>
                    <a:pt x="1655" y="3930"/>
                    <a:pt x="1632" y="4716"/>
                  </a:cubicBezTo>
                  <a:lnTo>
                    <a:pt x="334" y="4716"/>
                  </a:lnTo>
                  <a:cubicBezTo>
                    <a:pt x="358" y="3918"/>
                    <a:pt x="596" y="3168"/>
                    <a:pt x="1000" y="2513"/>
                  </a:cubicBezTo>
                  <a:close/>
                  <a:moveTo>
                    <a:pt x="8751" y="2513"/>
                  </a:moveTo>
                  <a:cubicBezTo>
                    <a:pt x="9156" y="3156"/>
                    <a:pt x="9394" y="3918"/>
                    <a:pt x="9430" y="4716"/>
                  </a:cubicBezTo>
                  <a:lnTo>
                    <a:pt x="8132" y="4716"/>
                  </a:lnTo>
                  <a:cubicBezTo>
                    <a:pt x="8120" y="3930"/>
                    <a:pt x="7978" y="3192"/>
                    <a:pt x="7728" y="2513"/>
                  </a:cubicBezTo>
                  <a:close/>
                  <a:moveTo>
                    <a:pt x="9430" y="5049"/>
                  </a:moveTo>
                  <a:cubicBezTo>
                    <a:pt x="9394" y="5811"/>
                    <a:pt x="9192" y="6549"/>
                    <a:pt x="8799" y="7192"/>
                  </a:cubicBezTo>
                  <a:cubicBezTo>
                    <a:pt x="8787" y="7204"/>
                    <a:pt x="8775" y="7228"/>
                    <a:pt x="8751" y="7252"/>
                  </a:cubicBezTo>
                  <a:lnTo>
                    <a:pt x="7728" y="7252"/>
                  </a:lnTo>
                  <a:cubicBezTo>
                    <a:pt x="7739" y="7204"/>
                    <a:pt x="7763" y="7156"/>
                    <a:pt x="7775" y="7097"/>
                  </a:cubicBezTo>
                  <a:cubicBezTo>
                    <a:pt x="8001" y="6466"/>
                    <a:pt x="8120" y="5775"/>
                    <a:pt x="8132" y="5049"/>
                  </a:cubicBezTo>
                  <a:close/>
                  <a:moveTo>
                    <a:pt x="1632" y="5061"/>
                  </a:moveTo>
                  <a:cubicBezTo>
                    <a:pt x="1655" y="5775"/>
                    <a:pt x="1762" y="6466"/>
                    <a:pt x="1989" y="7121"/>
                  </a:cubicBezTo>
                  <a:cubicBezTo>
                    <a:pt x="2001" y="7156"/>
                    <a:pt x="2013" y="7216"/>
                    <a:pt x="2024" y="7264"/>
                  </a:cubicBezTo>
                  <a:lnTo>
                    <a:pt x="989" y="7264"/>
                  </a:lnTo>
                  <a:cubicBezTo>
                    <a:pt x="584" y="6609"/>
                    <a:pt x="358" y="5847"/>
                    <a:pt x="334" y="5061"/>
                  </a:cubicBezTo>
                  <a:close/>
                  <a:moveTo>
                    <a:pt x="4882" y="1"/>
                  </a:moveTo>
                  <a:cubicBezTo>
                    <a:pt x="3572" y="1"/>
                    <a:pt x="2358" y="513"/>
                    <a:pt x="1429" y="1430"/>
                  </a:cubicBezTo>
                  <a:cubicBezTo>
                    <a:pt x="512" y="2358"/>
                    <a:pt x="0" y="3573"/>
                    <a:pt x="0" y="4882"/>
                  </a:cubicBezTo>
                  <a:cubicBezTo>
                    <a:pt x="0" y="6716"/>
                    <a:pt x="1012" y="8371"/>
                    <a:pt x="2644" y="9216"/>
                  </a:cubicBezTo>
                  <a:cubicBezTo>
                    <a:pt x="2667" y="9228"/>
                    <a:pt x="2679" y="9228"/>
                    <a:pt x="2715" y="9228"/>
                  </a:cubicBezTo>
                  <a:cubicBezTo>
                    <a:pt x="2775" y="9228"/>
                    <a:pt x="2834" y="9204"/>
                    <a:pt x="2858" y="9145"/>
                  </a:cubicBezTo>
                  <a:cubicBezTo>
                    <a:pt x="2905" y="9050"/>
                    <a:pt x="2882" y="8966"/>
                    <a:pt x="2786" y="8919"/>
                  </a:cubicBezTo>
                  <a:cubicBezTo>
                    <a:pt x="2167" y="8585"/>
                    <a:pt x="1643" y="8133"/>
                    <a:pt x="1239" y="7597"/>
                  </a:cubicBezTo>
                  <a:lnTo>
                    <a:pt x="2179" y="7597"/>
                  </a:lnTo>
                  <a:cubicBezTo>
                    <a:pt x="2382" y="8049"/>
                    <a:pt x="2644" y="8466"/>
                    <a:pt x="2941" y="8800"/>
                  </a:cubicBezTo>
                  <a:cubicBezTo>
                    <a:pt x="2972" y="8837"/>
                    <a:pt x="3013" y="8855"/>
                    <a:pt x="3057" y="8855"/>
                  </a:cubicBezTo>
                  <a:cubicBezTo>
                    <a:pt x="3097" y="8855"/>
                    <a:pt x="3140" y="8840"/>
                    <a:pt x="3179" y="8811"/>
                  </a:cubicBezTo>
                  <a:cubicBezTo>
                    <a:pt x="3251" y="8752"/>
                    <a:pt x="3251" y="8645"/>
                    <a:pt x="3191" y="8573"/>
                  </a:cubicBezTo>
                  <a:cubicBezTo>
                    <a:pt x="2941" y="8288"/>
                    <a:pt x="2727" y="7966"/>
                    <a:pt x="2548" y="7597"/>
                  </a:cubicBezTo>
                  <a:cubicBezTo>
                    <a:pt x="2644" y="7573"/>
                    <a:pt x="2703" y="7514"/>
                    <a:pt x="2703" y="7430"/>
                  </a:cubicBezTo>
                  <a:cubicBezTo>
                    <a:pt x="2703" y="7335"/>
                    <a:pt x="2620" y="7264"/>
                    <a:pt x="2536" y="7264"/>
                  </a:cubicBezTo>
                  <a:lnTo>
                    <a:pt x="2417" y="7264"/>
                  </a:lnTo>
                  <a:cubicBezTo>
                    <a:pt x="2167" y="6609"/>
                    <a:pt x="2001" y="5847"/>
                    <a:pt x="1977" y="5061"/>
                  </a:cubicBezTo>
                  <a:lnTo>
                    <a:pt x="2179" y="5061"/>
                  </a:lnTo>
                  <a:cubicBezTo>
                    <a:pt x="2263" y="5061"/>
                    <a:pt x="2346" y="4990"/>
                    <a:pt x="2346" y="4894"/>
                  </a:cubicBezTo>
                  <a:cubicBezTo>
                    <a:pt x="2346" y="4811"/>
                    <a:pt x="2263" y="4740"/>
                    <a:pt x="2179" y="4740"/>
                  </a:cubicBezTo>
                  <a:lnTo>
                    <a:pt x="1977" y="4740"/>
                  </a:lnTo>
                  <a:cubicBezTo>
                    <a:pt x="2001" y="3930"/>
                    <a:pt x="2155" y="3192"/>
                    <a:pt x="2417" y="2537"/>
                  </a:cubicBezTo>
                  <a:lnTo>
                    <a:pt x="4739" y="2537"/>
                  </a:lnTo>
                  <a:lnTo>
                    <a:pt x="4739" y="2906"/>
                  </a:lnTo>
                  <a:cubicBezTo>
                    <a:pt x="4739" y="2989"/>
                    <a:pt x="4810" y="3073"/>
                    <a:pt x="4894" y="3073"/>
                  </a:cubicBezTo>
                  <a:cubicBezTo>
                    <a:pt x="4989" y="3073"/>
                    <a:pt x="5061" y="2989"/>
                    <a:pt x="5061" y="2906"/>
                  </a:cubicBezTo>
                  <a:lnTo>
                    <a:pt x="5061" y="2537"/>
                  </a:lnTo>
                  <a:lnTo>
                    <a:pt x="7382" y="2537"/>
                  </a:lnTo>
                  <a:cubicBezTo>
                    <a:pt x="7632" y="3168"/>
                    <a:pt x="7787" y="3930"/>
                    <a:pt x="7811" y="4740"/>
                  </a:cubicBezTo>
                  <a:lnTo>
                    <a:pt x="7620" y="4740"/>
                  </a:lnTo>
                  <a:cubicBezTo>
                    <a:pt x="7537" y="4740"/>
                    <a:pt x="7454" y="4811"/>
                    <a:pt x="7454" y="4894"/>
                  </a:cubicBezTo>
                  <a:cubicBezTo>
                    <a:pt x="7454" y="4990"/>
                    <a:pt x="7537" y="5061"/>
                    <a:pt x="7620" y="5061"/>
                  </a:cubicBezTo>
                  <a:lnTo>
                    <a:pt x="7811" y="5061"/>
                  </a:lnTo>
                  <a:cubicBezTo>
                    <a:pt x="7799" y="5847"/>
                    <a:pt x="7656" y="6609"/>
                    <a:pt x="7382" y="7264"/>
                  </a:cubicBezTo>
                  <a:lnTo>
                    <a:pt x="7263" y="7264"/>
                  </a:lnTo>
                  <a:cubicBezTo>
                    <a:pt x="7180" y="7264"/>
                    <a:pt x="7096" y="7335"/>
                    <a:pt x="7096" y="7430"/>
                  </a:cubicBezTo>
                  <a:cubicBezTo>
                    <a:pt x="7096" y="7514"/>
                    <a:pt x="7156" y="7597"/>
                    <a:pt x="7251" y="7597"/>
                  </a:cubicBezTo>
                  <a:cubicBezTo>
                    <a:pt x="7073" y="7966"/>
                    <a:pt x="6846" y="8311"/>
                    <a:pt x="6608" y="8573"/>
                  </a:cubicBezTo>
                  <a:cubicBezTo>
                    <a:pt x="6549" y="8645"/>
                    <a:pt x="6549" y="8752"/>
                    <a:pt x="6620" y="8811"/>
                  </a:cubicBezTo>
                  <a:cubicBezTo>
                    <a:pt x="6656" y="8847"/>
                    <a:pt x="6704" y="8859"/>
                    <a:pt x="6739" y="8859"/>
                  </a:cubicBezTo>
                  <a:cubicBezTo>
                    <a:pt x="6787" y="8859"/>
                    <a:pt x="6835" y="8847"/>
                    <a:pt x="6882" y="8800"/>
                  </a:cubicBezTo>
                  <a:cubicBezTo>
                    <a:pt x="7180" y="8466"/>
                    <a:pt x="7442" y="8049"/>
                    <a:pt x="7632" y="7597"/>
                  </a:cubicBezTo>
                  <a:lnTo>
                    <a:pt x="8573" y="7597"/>
                  </a:lnTo>
                  <a:cubicBezTo>
                    <a:pt x="8204" y="8085"/>
                    <a:pt x="7739" y="8514"/>
                    <a:pt x="7192" y="8823"/>
                  </a:cubicBezTo>
                  <a:cubicBezTo>
                    <a:pt x="7120" y="8871"/>
                    <a:pt x="7085" y="8978"/>
                    <a:pt x="7132" y="9061"/>
                  </a:cubicBezTo>
                  <a:cubicBezTo>
                    <a:pt x="7163" y="9116"/>
                    <a:pt x="7215" y="9145"/>
                    <a:pt x="7274" y="9145"/>
                  </a:cubicBezTo>
                  <a:cubicBezTo>
                    <a:pt x="7305" y="9145"/>
                    <a:pt x="7338" y="9137"/>
                    <a:pt x="7370" y="9121"/>
                  </a:cubicBezTo>
                  <a:cubicBezTo>
                    <a:pt x="8097" y="8704"/>
                    <a:pt x="8704" y="8097"/>
                    <a:pt x="9144" y="7371"/>
                  </a:cubicBezTo>
                  <a:cubicBezTo>
                    <a:pt x="9585" y="6621"/>
                    <a:pt x="9811" y="5763"/>
                    <a:pt x="9811" y="4894"/>
                  </a:cubicBezTo>
                  <a:cubicBezTo>
                    <a:pt x="9763" y="3585"/>
                    <a:pt x="9263" y="2346"/>
                    <a:pt x="8335" y="1430"/>
                  </a:cubicBezTo>
                  <a:cubicBezTo>
                    <a:pt x="7418" y="513"/>
                    <a:pt x="6192" y="1"/>
                    <a:pt x="4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64" name="Google Shape;14199;p78"/>
          <p:cNvSpPr/>
          <p:nvPr/>
        </p:nvSpPr>
        <p:spPr>
          <a:xfrm>
            <a:off x="1869036" y="3399665"/>
            <a:ext cx="422729" cy="365141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65" name="Google Shape;14200;p78"/>
          <p:cNvGrpSpPr/>
          <p:nvPr/>
        </p:nvGrpSpPr>
        <p:grpSpPr>
          <a:xfrm>
            <a:off x="2447670" y="3379459"/>
            <a:ext cx="374938" cy="364725"/>
            <a:chOff x="2766264" y="3394042"/>
            <a:chExt cx="294873" cy="2759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" name="Google Shape;14201;p78"/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" name="Google Shape;14202;p78"/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" name="Google Shape;14203;p78"/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9" name="Google Shape;14204;p78"/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0" name="Google Shape;14205;p78"/>
          <p:cNvGrpSpPr/>
          <p:nvPr/>
        </p:nvGrpSpPr>
        <p:grpSpPr>
          <a:xfrm>
            <a:off x="2957185" y="3377305"/>
            <a:ext cx="393446" cy="410351"/>
            <a:chOff x="3214972" y="3359188"/>
            <a:chExt cx="346406" cy="3475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" name="Google Shape;14206;p78"/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" name="Google Shape;14207;p78"/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" name="Google Shape;14208;p78"/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4" name="Google Shape;14209;p78"/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5" name="Google Shape;14210;p78"/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" name="Google Shape;14211;p78"/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7" name="Google Shape;14212;p78"/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8" name="Google Shape;14213;p78"/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9" name="Google Shape;14214;p78"/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0" name="Google Shape;14215;p78"/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1" name="Google Shape;14216;p78"/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2" name="Google Shape;14217;p78"/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3" name="Google Shape;14218;p78"/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4" name="Google Shape;14219;p78"/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85" name="Google Shape;14220;p78"/>
          <p:cNvGrpSpPr/>
          <p:nvPr/>
        </p:nvGrpSpPr>
        <p:grpSpPr>
          <a:xfrm>
            <a:off x="4563580" y="3436345"/>
            <a:ext cx="417127" cy="288662"/>
            <a:chOff x="4629306" y="3409193"/>
            <a:chExt cx="367255" cy="2444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6" name="Google Shape;14221;p78"/>
            <p:cNvSpPr/>
            <p:nvPr/>
          </p:nvSpPr>
          <p:spPr>
            <a:xfrm>
              <a:off x="4629306" y="3409193"/>
              <a:ext cx="367255" cy="244486"/>
            </a:xfrm>
            <a:custGeom>
              <a:avLst/>
              <a:gdLst/>
              <a:ahLst/>
              <a:cxnLst/>
              <a:rect l="l" t="t" r="r" b="b"/>
              <a:pathLst>
                <a:path w="11538" h="7681" extrusionOk="0">
                  <a:moveTo>
                    <a:pt x="10966" y="358"/>
                  </a:moveTo>
                  <a:cubicBezTo>
                    <a:pt x="11085" y="358"/>
                    <a:pt x="11181" y="453"/>
                    <a:pt x="11181" y="572"/>
                  </a:cubicBezTo>
                  <a:lnTo>
                    <a:pt x="11181" y="7121"/>
                  </a:lnTo>
                  <a:cubicBezTo>
                    <a:pt x="11181" y="7240"/>
                    <a:pt x="11085" y="7323"/>
                    <a:pt x="10966" y="7323"/>
                  </a:cubicBezTo>
                  <a:lnTo>
                    <a:pt x="560" y="7323"/>
                  </a:lnTo>
                  <a:cubicBezTo>
                    <a:pt x="441" y="7323"/>
                    <a:pt x="358" y="7240"/>
                    <a:pt x="358" y="7121"/>
                  </a:cubicBezTo>
                  <a:lnTo>
                    <a:pt x="358" y="572"/>
                  </a:lnTo>
                  <a:cubicBezTo>
                    <a:pt x="358" y="453"/>
                    <a:pt x="441" y="358"/>
                    <a:pt x="560" y="358"/>
                  </a:cubicBezTo>
                  <a:close/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lnTo>
                    <a:pt x="1" y="7121"/>
                  </a:lnTo>
                  <a:cubicBezTo>
                    <a:pt x="1" y="7430"/>
                    <a:pt x="251" y="7680"/>
                    <a:pt x="560" y="7680"/>
                  </a:cubicBezTo>
                  <a:lnTo>
                    <a:pt x="10966" y="7680"/>
                  </a:lnTo>
                  <a:cubicBezTo>
                    <a:pt x="11276" y="7680"/>
                    <a:pt x="11526" y="7430"/>
                    <a:pt x="11526" y="7121"/>
                  </a:cubicBezTo>
                  <a:lnTo>
                    <a:pt x="11526" y="572"/>
                  </a:lnTo>
                  <a:cubicBezTo>
                    <a:pt x="11538" y="263"/>
                    <a:pt x="11276" y="1"/>
                    <a:pt x="10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7" name="Google Shape;14222;p78"/>
            <p:cNvSpPr/>
            <p:nvPr/>
          </p:nvSpPr>
          <p:spPr>
            <a:xfrm>
              <a:off x="4665688" y="3433447"/>
              <a:ext cx="294109" cy="195595"/>
            </a:xfrm>
            <a:custGeom>
              <a:avLst/>
              <a:gdLst/>
              <a:ahLst/>
              <a:cxnLst/>
              <a:rect l="l" t="t" r="r" b="b"/>
              <a:pathLst>
                <a:path w="9240" h="6145" extrusionOk="0">
                  <a:moveTo>
                    <a:pt x="8871" y="370"/>
                  </a:moveTo>
                  <a:lnTo>
                    <a:pt x="8871" y="5787"/>
                  </a:lnTo>
                  <a:lnTo>
                    <a:pt x="370" y="5787"/>
                  </a:lnTo>
                  <a:lnTo>
                    <a:pt x="370" y="370"/>
                  </a:lnTo>
                  <a:close/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5966"/>
                  </a:lnTo>
                  <a:cubicBezTo>
                    <a:pt x="1" y="6073"/>
                    <a:pt x="72" y="6144"/>
                    <a:pt x="179" y="6144"/>
                  </a:cubicBezTo>
                  <a:lnTo>
                    <a:pt x="9049" y="6144"/>
                  </a:lnTo>
                  <a:cubicBezTo>
                    <a:pt x="9157" y="6144"/>
                    <a:pt x="9228" y="6073"/>
                    <a:pt x="9228" y="5966"/>
                  </a:cubicBezTo>
                  <a:lnTo>
                    <a:pt x="9228" y="179"/>
                  </a:lnTo>
                  <a:cubicBezTo>
                    <a:pt x="9240" y="96"/>
                    <a:pt x="9157" y="1"/>
                    <a:pt x="9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8" name="Google Shape;14223;p78"/>
            <p:cNvSpPr/>
            <p:nvPr/>
          </p:nvSpPr>
          <p:spPr>
            <a:xfrm>
              <a:off x="4647895" y="3519866"/>
              <a:ext cx="11395" cy="23522"/>
            </a:xfrm>
            <a:custGeom>
              <a:avLst/>
              <a:gdLst/>
              <a:ahLst/>
              <a:cxnLst/>
              <a:rect l="l" t="t" r="r" b="b"/>
              <a:pathLst>
                <a:path w="358" h="73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560"/>
                  </a:lnTo>
                  <a:cubicBezTo>
                    <a:pt x="0" y="667"/>
                    <a:pt x="72" y="739"/>
                    <a:pt x="179" y="739"/>
                  </a:cubicBezTo>
                  <a:cubicBezTo>
                    <a:pt x="274" y="739"/>
                    <a:pt x="357" y="667"/>
                    <a:pt x="357" y="560"/>
                  </a:cubicBezTo>
                  <a:lnTo>
                    <a:pt x="357" y="179"/>
                  </a:lnTo>
                  <a:cubicBezTo>
                    <a:pt x="357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9" name="Google Shape;14224;p78"/>
            <p:cNvSpPr/>
            <p:nvPr/>
          </p:nvSpPr>
          <p:spPr>
            <a:xfrm>
              <a:off x="4966609" y="3513404"/>
              <a:ext cx="11395" cy="36063"/>
            </a:xfrm>
            <a:custGeom>
              <a:avLst/>
              <a:gdLst/>
              <a:ahLst/>
              <a:cxnLst/>
              <a:rect l="l" t="t" r="r" b="b"/>
              <a:pathLst>
                <a:path w="358" h="1133" extrusionOk="0">
                  <a:moveTo>
                    <a:pt x="179" y="1"/>
                  </a:moveTo>
                  <a:cubicBezTo>
                    <a:pt x="72" y="1"/>
                    <a:pt x="0" y="84"/>
                    <a:pt x="0" y="180"/>
                  </a:cubicBezTo>
                  <a:lnTo>
                    <a:pt x="0" y="953"/>
                  </a:lnTo>
                  <a:cubicBezTo>
                    <a:pt x="0" y="1061"/>
                    <a:pt x="72" y="1132"/>
                    <a:pt x="179" y="1132"/>
                  </a:cubicBezTo>
                  <a:cubicBezTo>
                    <a:pt x="286" y="1132"/>
                    <a:pt x="357" y="1061"/>
                    <a:pt x="357" y="953"/>
                  </a:cubicBezTo>
                  <a:lnTo>
                    <a:pt x="357" y="180"/>
                  </a:lnTo>
                  <a:cubicBezTo>
                    <a:pt x="357" y="84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0" name="Google Shape;14225;p78"/>
            <p:cNvSpPr/>
            <p:nvPr/>
          </p:nvSpPr>
          <p:spPr>
            <a:xfrm>
              <a:off x="4966609" y="3433447"/>
              <a:ext cx="11777" cy="11395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84" y="358"/>
                    <a:pt x="179" y="358"/>
                  </a:cubicBezTo>
                  <a:cubicBezTo>
                    <a:pt x="286" y="358"/>
                    <a:pt x="357" y="286"/>
                    <a:pt x="357" y="179"/>
                  </a:cubicBezTo>
                  <a:cubicBezTo>
                    <a:pt x="369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1" name="Google Shape;14226;p78"/>
            <p:cNvSpPr/>
            <p:nvPr/>
          </p:nvSpPr>
          <p:spPr>
            <a:xfrm>
              <a:off x="4647895" y="3488799"/>
              <a:ext cx="11395" cy="17825"/>
            </a:xfrm>
            <a:custGeom>
              <a:avLst/>
              <a:gdLst/>
              <a:ahLst/>
              <a:cxnLst/>
              <a:rect l="l" t="t" r="r" b="b"/>
              <a:pathLst>
                <a:path w="358" h="560" extrusionOk="0">
                  <a:moveTo>
                    <a:pt x="179" y="0"/>
                  </a:moveTo>
                  <a:cubicBezTo>
                    <a:pt x="72" y="0"/>
                    <a:pt x="0" y="83"/>
                    <a:pt x="0" y="179"/>
                  </a:cubicBezTo>
                  <a:lnTo>
                    <a:pt x="0" y="381"/>
                  </a:lnTo>
                  <a:cubicBezTo>
                    <a:pt x="0" y="476"/>
                    <a:pt x="72" y="560"/>
                    <a:pt x="179" y="560"/>
                  </a:cubicBezTo>
                  <a:cubicBezTo>
                    <a:pt x="274" y="560"/>
                    <a:pt x="357" y="476"/>
                    <a:pt x="357" y="381"/>
                  </a:cubicBezTo>
                  <a:lnTo>
                    <a:pt x="357" y="179"/>
                  </a:lnTo>
                  <a:cubicBezTo>
                    <a:pt x="357" y="83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2" name="Google Shape;14227;p78"/>
            <p:cNvSpPr/>
            <p:nvPr/>
          </p:nvSpPr>
          <p:spPr>
            <a:xfrm>
              <a:off x="4647895" y="3556247"/>
              <a:ext cx="11395" cy="17475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369"/>
                  </a:lnTo>
                  <a:cubicBezTo>
                    <a:pt x="0" y="477"/>
                    <a:pt x="72" y="548"/>
                    <a:pt x="179" y="548"/>
                  </a:cubicBezTo>
                  <a:cubicBezTo>
                    <a:pt x="274" y="548"/>
                    <a:pt x="357" y="477"/>
                    <a:pt x="357" y="369"/>
                  </a:cubicBezTo>
                  <a:lnTo>
                    <a:pt x="357" y="179"/>
                  </a:ln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3" name="Google Shape;14228;p78"/>
            <p:cNvSpPr/>
            <p:nvPr/>
          </p:nvSpPr>
          <p:spPr>
            <a:xfrm>
              <a:off x="4690324" y="3574804"/>
              <a:ext cx="244486" cy="36032"/>
            </a:xfrm>
            <a:custGeom>
              <a:avLst/>
              <a:gdLst/>
              <a:ahLst/>
              <a:cxnLst/>
              <a:rect l="l" t="t" r="r" b="b"/>
              <a:pathLst>
                <a:path w="7681" h="1132" extrusionOk="0">
                  <a:moveTo>
                    <a:pt x="1727" y="358"/>
                  </a:moveTo>
                  <a:cubicBezTo>
                    <a:pt x="1846" y="358"/>
                    <a:pt x="1941" y="441"/>
                    <a:pt x="1941" y="560"/>
                  </a:cubicBezTo>
                  <a:cubicBezTo>
                    <a:pt x="1941" y="679"/>
                    <a:pt x="1846" y="775"/>
                    <a:pt x="1727" y="775"/>
                  </a:cubicBezTo>
                  <a:cubicBezTo>
                    <a:pt x="1608" y="775"/>
                    <a:pt x="1525" y="679"/>
                    <a:pt x="1525" y="560"/>
                  </a:cubicBezTo>
                  <a:cubicBezTo>
                    <a:pt x="1525" y="441"/>
                    <a:pt x="1608" y="358"/>
                    <a:pt x="1727" y="358"/>
                  </a:cubicBezTo>
                  <a:close/>
                  <a:moveTo>
                    <a:pt x="1727" y="1"/>
                  </a:moveTo>
                  <a:cubicBezTo>
                    <a:pt x="1477" y="1"/>
                    <a:pt x="1263" y="156"/>
                    <a:pt x="1191" y="382"/>
                  </a:cubicBezTo>
                  <a:lnTo>
                    <a:pt x="179" y="382"/>
                  </a:lnTo>
                  <a:cubicBezTo>
                    <a:pt x="72" y="382"/>
                    <a:pt x="1" y="453"/>
                    <a:pt x="1" y="560"/>
                  </a:cubicBezTo>
                  <a:cubicBezTo>
                    <a:pt x="1" y="668"/>
                    <a:pt x="72" y="739"/>
                    <a:pt x="179" y="739"/>
                  </a:cubicBezTo>
                  <a:lnTo>
                    <a:pt x="1191" y="739"/>
                  </a:lnTo>
                  <a:cubicBezTo>
                    <a:pt x="1263" y="965"/>
                    <a:pt x="1477" y="1132"/>
                    <a:pt x="1727" y="1132"/>
                  </a:cubicBezTo>
                  <a:cubicBezTo>
                    <a:pt x="1977" y="1132"/>
                    <a:pt x="2191" y="965"/>
                    <a:pt x="2263" y="739"/>
                  </a:cubicBezTo>
                  <a:lnTo>
                    <a:pt x="7502" y="739"/>
                  </a:lnTo>
                  <a:cubicBezTo>
                    <a:pt x="7609" y="739"/>
                    <a:pt x="7680" y="668"/>
                    <a:pt x="7680" y="560"/>
                  </a:cubicBezTo>
                  <a:cubicBezTo>
                    <a:pt x="7680" y="453"/>
                    <a:pt x="7609" y="382"/>
                    <a:pt x="7513" y="382"/>
                  </a:cubicBezTo>
                  <a:lnTo>
                    <a:pt x="2263" y="382"/>
                  </a:lnTo>
                  <a:cubicBezTo>
                    <a:pt x="2191" y="156"/>
                    <a:pt x="1977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4" name="Google Shape;14229;p78"/>
            <p:cNvSpPr/>
            <p:nvPr/>
          </p:nvSpPr>
          <p:spPr>
            <a:xfrm>
              <a:off x="4788870" y="3486635"/>
              <a:ext cx="53092" cy="52965"/>
            </a:xfrm>
            <a:custGeom>
              <a:avLst/>
              <a:gdLst/>
              <a:ahLst/>
              <a:cxnLst/>
              <a:rect l="l" t="t" r="r" b="b"/>
              <a:pathLst>
                <a:path w="1668" h="1664" extrusionOk="0">
                  <a:moveTo>
                    <a:pt x="357" y="354"/>
                  </a:moveTo>
                  <a:lnTo>
                    <a:pt x="1286" y="818"/>
                  </a:lnTo>
                  <a:cubicBezTo>
                    <a:pt x="1298" y="818"/>
                    <a:pt x="1298" y="830"/>
                    <a:pt x="1298" y="842"/>
                  </a:cubicBezTo>
                  <a:lnTo>
                    <a:pt x="369" y="1306"/>
                  </a:lnTo>
                  <a:lnTo>
                    <a:pt x="357" y="1306"/>
                  </a:lnTo>
                  <a:lnTo>
                    <a:pt x="357" y="1294"/>
                  </a:lnTo>
                  <a:lnTo>
                    <a:pt x="357" y="366"/>
                  </a:lnTo>
                  <a:lnTo>
                    <a:pt x="357" y="354"/>
                  </a:lnTo>
                  <a:close/>
                  <a:moveTo>
                    <a:pt x="361" y="1"/>
                  </a:moveTo>
                  <a:cubicBezTo>
                    <a:pt x="297" y="1"/>
                    <a:pt x="235" y="19"/>
                    <a:pt x="179" y="56"/>
                  </a:cubicBezTo>
                  <a:cubicBezTo>
                    <a:pt x="72" y="128"/>
                    <a:pt x="0" y="247"/>
                    <a:pt x="0" y="366"/>
                  </a:cubicBezTo>
                  <a:lnTo>
                    <a:pt x="0" y="1294"/>
                  </a:lnTo>
                  <a:cubicBezTo>
                    <a:pt x="0" y="1425"/>
                    <a:pt x="60" y="1544"/>
                    <a:pt x="179" y="1604"/>
                  </a:cubicBezTo>
                  <a:cubicBezTo>
                    <a:pt x="238" y="1652"/>
                    <a:pt x="310" y="1663"/>
                    <a:pt x="369" y="1663"/>
                  </a:cubicBezTo>
                  <a:cubicBezTo>
                    <a:pt x="429" y="1663"/>
                    <a:pt x="488" y="1652"/>
                    <a:pt x="536" y="1616"/>
                  </a:cubicBezTo>
                  <a:lnTo>
                    <a:pt x="1465" y="1163"/>
                  </a:lnTo>
                  <a:cubicBezTo>
                    <a:pt x="1596" y="1104"/>
                    <a:pt x="1667" y="961"/>
                    <a:pt x="1667" y="830"/>
                  </a:cubicBezTo>
                  <a:cubicBezTo>
                    <a:pt x="1655" y="687"/>
                    <a:pt x="1584" y="568"/>
                    <a:pt x="1465" y="509"/>
                  </a:cubicBezTo>
                  <a:lnTo>
                    <a:pt x="536" y="44"/>
                  </a:lnTo>
                  <a:cubicBezTo>
                    <a:pt x="479" y="16"/>
                    <a:pt x="420" y="1"/>
                    <a:pt x="3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5" name="Google Shape;14230;p78"/>
            <p:cNvSpPr/>
            <p:nvPr/>
          </p:nvSpPr>
          <p:spPr>
            <a:xfrm>
              <a:off x="4745645" y="3458084"/>
              <a:ext cx="134195" cy="109941"/>
            </a:xfrm>
            <a:custGeom>
              <a:avLst/>
              <a:gdLst/>
              <a:ahLst/>
              <a:cxnLst/>
              <a:rect l="l" t="t" r="r" b="b"/>
              <a:pathLst>
                <a:path w="4216" h="3454" extrusionOk="0">
                  <a:moveTo>
                    <a:pt x="3263" y="358"/>
                  </a:moveTo>
                  <a:cubicBezTo>
                    <a:pt x="3597" y="358"/>
                    <a:pt x="3859" y="632"/>
                    <a:pt x="3859" y="953"/>
                  </a:cubicBezTo>
                  <a:lnTo>
                    <a:pt x="3859" y="2501"/>
                  </a:lnTo>
                  <a:cubicBezTo>
                    <a:pt x="3859" y="2834"/>
                    <a:pt x="3597" y="3096"/>
                    <a:pt x="3263" y="3096"/>
                  </a:cubicBezTo>
                  <a:lnTo>
                    <a:pt x="953" y="3096"/>
                  </a:lnTo>
                  <a:cubicBezTo>
                    <a:pt x="632" y="3096"/>
                    <a:pt x="358" y="2834"/>
                    <a:pt x="358" y="2501"/>
                  </a:cubicBezTo>
                  <a:lnTo>
                    <a:pt x="358" y="953"/>
                  </a:lnTo>
                  <a:cubicBezTo>
                    <a:pt x="358" y="632"/>
                    <a:pt x="632" y="358"/>
                    <a:pt x="953" y="358"/>
                  </a:cubicBezTo>
                  <a:close/>
                  <a:moveTo>
                    <a:pt x="953" y="1"/>
                  </a:moveTo>
                  <a:cubicBezTo>
                    <a:pt x="441" y="1"/>
                    <a:pt x="1" y="429"/>
                    <a:pt x="1" y="953"/>
                  </a:cubicBezTo>
                  <a:lnTo>
                    <a:pt x="1" y="2501"/>
                  </a:lnTo>
                  <a:cubicBezTo>
                    <a:pt x="1" y="3025"/>
                    <a:pt x="441" y="3453"/>
                    <a:pt x="953" y="3453"/>
                  </a:cubicBezTo>
                  <a:lnTo>
                    <a:pt x="3263" y="3453"/>
                  </a:lnTo>
                  <a:cubicBezTo>
                    <a:pt x="3787" y="3453"/>
                    <a:pt x="4216" y="3025"/>
                    <a:pt x="4216" y="2501"/>
                  </a:cubicBezTo>
                  <a:lnTo>
                    <a:pt x="4216" y="953"/>
                  </a:lnTo>
                  <a:cubicBezTo>
                    <a:pt x="4216" y="429"/>
                    <a:pt x="3799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6" name="Google Shape;14231;p78"/>
          <p:cNvGrpSpPr/>
          <p:nvPr/>
        </p:nvGrpSpPr>
        <p:grpSpPr>
          <a:xfrm>
            <a:off x="4068580" y="3366556"/>
            <a:ext cx="329312" cy="395131"/>
            <a:chOff x="4193490" y="3350084"/>
            <a:chExt cx="289939" cy="3346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7" name="Google Shape;14232;p78"/>
            <p:cNvSpPr/>
            <p:nvPr/>
          </p:nvSpPr>
          <p:spPr>
            <a:xfrm>
              <a:off x="4193490" y="3350084"/>
              <a:ext cx="246364" cy="150110"/>
            </a:xfrm>
            <a:custGeom>
              <a:avLst/>
              <a:gdLst/>
              <a:ahLst/>
              <a:cxnLst/>
              <a:rect l="l" t="t" r="r" b="b"/>
              <a:pathLst>
                <a:path w="7740" h="4716" extrusionOk="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8" name="Google Shape;14233;p78"/>
            <p:cNvSpPr/>
            <p:nvPr/>
          </p:nvSpPr>
          <p:spPr>
            <a:xfrm>
              <a:off x="4193872" y="3405023"/>
              <a:ext cx="9517" cy="44753"/>
            </a:xfrm>
            <a:custGeom>
              <a:avLst/>
              <a:gdLst/>
              <a:ahLst/>
              <a:cxnLst/>
              <a:rect l="l" t="t" r="r" b="b"/>
              <a:pathLst>
                <a:path w="299" h="1406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9" name="Google Shape;14234;p78"/>
            <p:cNvSpPr/>
            <p:nvPr/>
          </p:nvSpPr>
          <p:spPr>
            <a:xfrm>
              <a:off x="4275356" y="3444460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0" name="Google Shape;14235;p78"/>
            <p:cNvSpPr/>
            <p:nvPr/>
          </p:nvSpPr>
          <p:spPr>
            <a:xfrm>
              <a:off x="4275356" y="3463781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1" name="Google Shape;14236;p78"/>
            <p:cNvSpPr/>
            <p:nvPr/>
          </p:nvSpPr>
          <p:spPr>
            <a:xfrm>
              <a:off x="4223442" y="3439527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2" name="Google Shape;14237;p78"/>
            <p:cNvSpPr/>
            <p:nvPr/>
          </p:nvSpPr>
          <p:spPr>
            <a:xfrm>
              <a:off x="4275356" y="3525913"/>
              <a:ext cx="128116" cy="9517"/>
            </a:xfrm>
            <a:custGeom>
              <a:avLst/>
              <a:gdLst/>
              <a:ahLst/>
              <a:cxnLst/>
              <a:rect l="l" t="t" r="r" b="b"/>
              <a:pathLst>
                <a:path w="4025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3" name="Google Shape;14238;p78"/>
            <p:cNvSpPr/>
            <p:nvPr/>
          </p:nvSpPr>
          <p:spPr>
            <a:xfrm>
              <a:off x="4275356" y="3544884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4" name="Google Shape;14239;p78"/>
            <p:cNvSpPr/>
            <p:nvPr/>
          </p:nvSpPr>
          <p:spPr>
            <a:xfrm>
              <a:off x="4223442" y="3521011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5" name="Google Shape;14240;p78"/>
            <p:cNvSpPr/>
            <p:nvPr/>
          </p:nvSpPr>
          <p:spPr>
            <a:xfrm>
              <a:off x="4223442" y="3602464"/>
              <a:ext cx="38673" cy="38705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6" name="Google Shape;14241;p78"/>
            <p:cNvSpPr/>
            <p:nvPr/>
          </p:nvSpPr>
          <p:spPr>
            <a:xfrm>
              <a:off x="4193872" y="3460375"/>
              <a:ext cx="289558" cy="224370"/>
            </a:xfrm>
            <a:custGeom>
              <a:avLst/>
              <a:gdLst/>
              <a:ahLst/>
              <a:cxnLst/>
              <a:rect l="l" t="t" r="r" b="b"/>
              <a:pathLst>
                <a:path w="9097" h="7049" extrusionOk="0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07" name="Google Shape;14242;p78"/>
          <p:cNvGrpSpPr/>
          <p:nvPr/>
        </p:nvGrpSpPr>
        <p:grpSpPr>
          <a:xfrm>
            <a:off x="6726106" y="3367907"/>
            <a:ext cx="405521" cy="421512"/>
            <a:chOff x="6533281" y="3351230"/>
            <a:chExt cx="357037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8" name="Google Shape;14243;p78"/>
            <p:cNvSpPr/>
            <p:nvPr/>
          </p:nvSpPr>
          <p:spPr>
            <a:xfrm>
              <a:off x="6533281" y="3351230"/>
              <a:ext cx="357037" cy="357005"/>
            </a:xfrm>
            <a:custGeom>
              <a:avLst/>
              <a:gdLst/>
              <a:ahLst/>
              <a:cxnLst/>
              <a:rect l="l" t="t" r="r" b="b"/>
              <a:pathLst>
                <a:path w="11217" h="11216" extrusionOk="0">
                  <a:moveTo>
                    <a:pt x="5609" y="357"/>
                  </a:moveTo>
                  <a:cubicBezTo>
                    <a:pt x="8514" y="357"/>
                    <a:pt x="10859" y="2703"/>
                    <a:pt x="10859" y="5608"/>
                  </a:cubicBezTo>
                  <a:cubicBezTo>
                    <a:pt x="10871" y="8513"/>
                    <a:pt x="8514" y="10859"/>
                    <a:pt x="5609" y="10859"/>
                  </a:cubicBezTo>
                  <a:cubicBezTo>
                    <a:pt x="2703" y="10859"/>
                    <a:pt x="358" y="8513"/>
                    <a:pt x="358" y="5608"/>
                  </a:cubicBezTo>
                  <a:cubicBezTo>
                    <a:pt x="358" y="2703"/>
                    <a:pt x="2703" y="357"/>
                    <a:pt x="5609" y="357"/>
                  </a:cubicBezTo>
                  <a:close/>
                  <a:moveTo>
                    <a:pt x="5609" y="0"/>
                  </a:moveTo>
                  <a:cubicBezTo>
                    <a:pt x="4108" y="0"/>
                    <a:pt x="2703" y="572"/>
                    <a:pt x="1632" y="1631"/>
                  </a:cubicBezTo>
                  <a:cubicBezTo>
                    <a:pt x="572" y="2691"/>
                    <a:pt x="1" y="4108"/>
                    <a:pt x="1" y="5608"/>
                  </a:cubicBezTo>
                  <a:cubicBezTo>
                    <a:pt x="1" y="7108"/>
                    <a:pt x="572" y="8513"/>
                    <a:pt x="1632" y="9585"/>
                  </a:cubicBezTo>
                  <a:cubicBezTo>
                    <a:pt x="2692" y="10632"/>
                    <a:pt x="4108" y="11216"/>
                    <a:pt x="5609" y="11216"/>
                  </a:cubicBezTo>
                  <a:cubicBezTo>
                    <a:pt x="7109" y="11216"/>
                    <a:pt x="8514" y="10632"/>
                    <a:pt x="9585" y="9585"/>
                  </a:cubicBezTo>
                  <a:cubicBezTo>
                    <a:pt x="10633" y="8525"/>
                    <a:pt x="11216" y="7108"/>
                    <a:pt x="11216" y="5608"/>
                  </a:cubicBezTo>
                  <a:cubicBezTo>
                    <a:pt x="11216" y="4108"/>
                    <a:pt x="10633" y="2703"/>
                    <a:pt x="9585" y="1631"/>
                  </a:cubicBezTo>
                  <a:cubicBezTo>
                    <a:pt x="8526" y="572"/>
                    <a:pt x="7109" y="0"/>
                    <a:pt x="56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9" name="Google Shape;14244;p78"/>
            <p:cNvSpPr/>
            <p:nvPr/>
          </p:nvSpPr>
          <p:spPr>
            <a:xfrm>
              <a:off x="6570427" y="3388344"/>
              <a:ext cx="282364" cy="282396"/>
            </a:xfrm>
            <a:custGeom>
              <a:avLst/>
              <a:gdLst/>
              <a:ahLst/>
              <a:cxnLst/>
              <a:rect l="l" t="t" r="r" b="b"/>
              <a:pathLst>
                <a:path w="8871" h="8872" extrusionOk="0">
                  <a:moveTo>
                    <a:pt x="4442" y="2966"/>
                  </a:moveTo>
                  <a:cubicBezTo>
                    <a:pt x="5263" y="2966"/>
                    <a:pt x="5918" y="3632"/>
                    <a:pt x="5918" y="4442"/>
                  </a:cubicBezTo>
                  <a:cubicBezTo>
                    <a:pt x="5918" y="5263"/>
                    <a:pt x="5239" y="5918"/>
                    <a:pt x="4442" y="5918"/>
                  </a:cubicBezTo>
                  <a:cubicBezTo>
                    <a:pt x="3632" y="5918"/>
                    <a:pt x="2965" y="5263"/>
                    <a:pt x="2965" y="4442"/>
                  </a:cubicBezTo>
                  <a:cubicBezTo>
                    <a:pt x="2965" y="3620"/>
                    <a:pt x="3632" y="2966"/>
                    <a:pt x="4442" y="2966"/>
                  </a:cubicBezTo>
                  <a:close/>
                  <a:moveTo>
                    <a:pt x="1108" y="2120"/>
                  </a:moveTo>
                  <a:lnTo>
                    <a:pt x="2656" y="4775"/>
                  </a:lnTo>
                  <a:cubicBezTo>
                    <a:pt x="2822" y="5633"/>
                    <a:pt x="3561" y="6264"/>
                    <a:pt x="4453" y="6264"/>
                  </a:cubicBezTo>
                  <a:cubicBezTo>
                    <a:pt x="4704" y="6264"/>
                    <a:pt x="4942" y="6228"/>
                    <a:pt x="5156" y="6121"/>
                  </a:cubicBezTo>
                  <a:lnTo>
                    <a:pt x="5156" y="6121"/>
                  </a:lnTo>
                  <a:lnTo>
                    <a:pt x="3894" y="8466"/>
                  </a:lnTo>
                  <a:cubicBezTo>
                    <a:pt x="1906" y="8204"/>
                    <a:pt x="382" y="6490"/>
                    <a:pt x="382" y="4442"/>
                  </a:cubicBezTo>
                  <a:cubicBezTo>
                    <a:pt x="382" y="3573"/>
                    <a:pt x="643" y="2775"/>
                    <a:pt x="1108" y="2120"/>
                  </a:cubicBezTo>
                  <a:close/>
                  <a:moveTo>
                    <a:pt x="4442" y="370"/>
                  </a:moveTo>
                  <a:cubicBezTo>
                    <a:pt x="6037" y="370"/>
                    <a:pt x="7406" y="1287"/>
                    <a:pt x="8085" y="2620"/>
                  </a:cubicBezTo>
                  <a:lnTo>
                    <a:pt x="7120" y="2620"/>
                  </a:lnTo>
                  <a:cubicBezTo>
                    <a:pt x="7013" y="2620"/>
                    <a:pt x="6942" y="2692"/>
                    <a:pt x="6942" y="2799"/>
                  </a:cubicBezTo>
                  <a:cubicBezTo>
                    <a:pt x="6942" y="2906"/>
                    <a:pt x="7013" y="2977"/>
                    <a:pt x="7120" y="2977"/>
                  </a:cubicBezTo>
                  <a:lnTo>
                    <a:pt x="8252" y="2977"/>
                  </a:lnTo>
                  <a:cubicBezTo>
                    <a:pt x="8430" y="3442"/>
                    <a:pt x="8537" y="3930"/>
                    <a:pt x="8537" y="4454"/>
                  </a:cubicBezTo>
                  <a:cubicBezTo>
                    <a:pt x="8514" y="6692"/>
                    <a:pt x="6692" y="8514"/>
                    <a:pt x="4442" y="8514"/>
                  </a:cubicBezTo>
                  <a:lnTo>
                    <a:pt x="4263" y="8514"/>
                  </a:lnTo>
                  <a:lnTo>
                    <a:pt x="5799" y="5680"/>
                  </a:lnTo>
                  <a:cubicBezTo>
                    <a:pt x="6097" y="5347"/>
                    <a:pt x="6275" y="4918"/>
                    <a:pt x="6275" y="4454"/>
                  </a:cubicBezTo>
                  <a:cubicBezTo>
                    <a:pt x="6275" y="3847"/>
                    <a:pt x="5977" y="3311"/>
                    <a:pt x="5525" y="2977"/>
                  </a:cubicBezTo>
                  <a:lnTo>
                    <a:pt x="6251" y="2977"/>
                  </a:lnTo>
                  <a:cubicBezTo>
                    <a:pt x="6358" y="2977"/>
                    <a:pt x="6430" y="2906"/>
                    <a:pt x="6430" y="2799"/>
                  </a:cubicBezTo>
                  <a:cubicBezTo>
                    <a:pt x="6430" y="2692"/>
                    <a:pt x="6358" y="2620"/>
                    <a:pt x="6251" y="2620"/>
                  </a:cubicBezTo>
                  <a:lnTo>
                    <a:pt x="4453" y="2620"/>
                  </a:lnTo>
                  <a:cubicBezTo>
                    <a:pt x="3561" y="2620"/>
                    <a:pt x="2834" y="3263"/>
                    <a:pt x="2656" y="4097"/>
                  </a:cubicBezTo>
                  <a:lnTo>
                    <a:pt x="1334" y="1834"/>
                  </a:lnTo>
                  <a:cubicBezTo>
                    <a:pt x="2072" y="941"/>
                    <a:pt x="3191" y="370"/>
                    <a:pt x="4442" y="370"/>
                  </a:cubicBezTo>
                  <a:close/>
                  <a:moveTo>
                    <a:pt x="4442" y="1"/>
                  </a:moveTo>
                  <a:cubicBezTo>
                    <a:pt x="2001" y="1"/>
                    <a:pt x="1" y="2001"/>
                    <a:pt x="1" y="4442"/>
                  </a:cubicBezTo>
                  <a:cubicBezTo>
                    <a:pt x="1" y="6883"/>
                    <a:pt x="2001" y="8871"/>
                    <a:pt x="4442" y="8871"/>
                  </a:cubicBezTo>
                  <a:cubicBezTo>
                    <a:pt x="6882" y="8871"/>
                    <a:pt x="8871" y="6883"/>
                    <a:pt x="8871" y="4442"/>
                  </a:cubicBezTo>
                  <a:cubicBezTo>
                    <a:pt x="8871" y="2001"/>
                    <a:pt x="6894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0" name="Google Shape;14245;p78"/>
            <p:cNvSpPr/>
            <p:nvPr/>
          </p:nvSpPr>
          <p:spPr>
            <a:xfrm>
              <a:off x="6676166" y="3494083"/>
              <a:ext cx="71267" cy="71299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36" y="346"/>
                    <a:pt x="1893" y="679"/>
                    <a:pt x="1893" y="1120"/>
                  </a:cubicBezTo>
                  <a:cubicBezTo>
                    <a:pt x="1893" y="1549"/>
                    <a:pt x="1548" y="1894"/>
                    <a:pt x="1120" y="1894"/>
                  </a:cubicBezTo>
                  <a:cubicBezTo>
                    <a:pt x="703" y="1894"/>
                    <a:pt x="346" y="1549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489" y="1"/>
                    <a:pt x="0" y="513"/>
                    <a:pt x="0" y="1120"/>
                  </a:cubicBezTo>
                  <a:cubicBezTo>
                    <a:pt x="0" y="1727"/>
                    <a:pt x="512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39" y="513"/>
                    <a:pt x="1739" y="1"/>
                    <a:pt x="1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11" name="Google Shape;14246;p78"/>
          <p:cNvGrpSpPr/>
          <p:nvPr/>
        </p:nvGrpSpPr>
        <p:grpSpPr>
          <a:xfrm>
            <a:off x="6186784" y="3367907"/>
            <a:ext cx="405919" cy="421512"/>
            <a:chOff x="6058441" y="3351230"/>
            <a:chExt cx="357387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2" name="Google Shape;14247;p78"/>
            <p:cNvSpPr/>
            <p:nvPr/>
          </p:nvSpPr>
          <p:spPr>
            <a:xfrm>
              <a:off x="6058441" y="3351230"/>
              <a:ext cx="357387" cy="357005"/>
            </a:xfrm>
            <a:custGeom>
              <a:avLst/>
              <a:gdLst/>
              <a:ahLst/>
              <a:cxnLst/>
              <a:rect l="l" t="t" r="r" b="b"/>
              <a:pathLst>
                <a:path w="11228" h="11216" extrusionOk="0">
                  <a:moveTo>
                    <a:pt x="5608" y="357"/>
                  </a:moveTo>
                  <a:cubicBezTo>
                    <a:pt x="8513" y="357"/>
                    <a:pt x="10871" y="2703"/>
                    <a:pt x="10871" y="5608"/>
                  </a:cubicBezTo>
                  <a:cubicBezTo>
                    <a:pt x="10871" y="8513"/>
                    <a:pt x="8513" y="10859"/>
                    <a:pt x="5608" y="10859"/>
                  </a:cubicBezTo>
                  <a:cubicBezTo>
                    <a:pt x="2715" y="10859"/>
                    <a:pt x="357" y="8513"/>
                    <a:pt x="357" y="5608"/>
                  </a:cubicBezTo>
                  <a:cubicBezTo>
                    <a:pt x="357" y="2703"/>
                    <a:pt x="2715" y="357"/>
                    <a:pt x="5608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56" y="8525"/>
                    <a:pt x="11228" y="7108"/>
                    <a:pt x="11228" y="5608"/>
                  </a:cubicBezTo>
                  <a:cubicBezTo>
                    <a:pt x="11228" y="4108"/>
                    <a:pt x="10644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3" name="Google Shape;14248;p78"/>
            <p:cNvSpPr/>
            <p:nvPr/>
          </p:nvSpPr>
          <p:spPr>
            <a:xfrm>
              <a:off x="6111120" y="3403527"/>
              <a:ext cx="252030" cy="252030"/>
            </a:xfrm>
            <a:custGeom>
              <a:avLst/>
              <a:gdLst/>
              <a:ahLst/>
              <a:cxnLst/>
              <a:rect l="l" t="t" r="r" b="b"/>
              <a:pathLst>
                <a:path w="7918" h="7918" extrusionOk="0">
                  <a:moveTo>
                    <a:pt x="3953" y="357"/>
                  </a:moveTo>
                  <a:cubicBezTo>
                    <a:pt x="4048" y="357"/>
                    <a:pt x="4132" y="357"/>
                    <a:pt x="4215" y="381"/>
                  </a:cubicBezTo>
                  <a:cubicBezTo>
                    <a:pt x="4239" y="560"/>
                    <a:pt x="4251" y="715"/>
                    <a:pt x="4251" y="893"/>
                  </a:cubicBezTo>
                  <a:cubicBezTo>
                    <a:pt x="4251" y="1584"/>
                    <a:pt x="4060" y="2203"/>
                    <a:pt x="3739" y="2762"/>
                  </a:cubicBezTo>
                  <a:cubicBezTo>
                    <a:pt x="2941" y="2239"/>
                    <a:pt x="2048" y="1905"/>
                    <a:pt x="1096" y="1774"/>
                  </a:cubicBezTo>
                  <a:cubicBezTo>
                    <a:pt x="1762" y="905"/>
                    <a:pt x="2798" y="357"/>
                    <a:pt x="3953" y="357"/>
                  </a:cubicBezTo>
                  <a:close/>
                  <a:moveTo>
                    <a:pt x="4584" y="405"/>
                  </a:moveTo>
                  <a:lnTo>
                    <a:pt x="4584" y="405"/>
                  </a:lnTo>
                  <a:cubicBezTo>
                    <a:pt x="6144" y="691"/>
                    <a:pt x="7346" y="1965"/>
                    <a:pt x="7549" y="3548"/>
                  </a:cubicBezTo>
                  <a:lnTo>
                    <a:pt x="7513" y="3548"/>
                  </a:lnTo>
                  <a:cubicBezTo>
                    <a:pt x="6715" y="3548"/>
                    <a:pt x="5953" y="3786"/>
                    <a:pt x="5322" y="4203"/>
                  </a:cubicBezTo>
                  <a:cubicBezTo>
                    <a:pt x="5084" y="3905"/>
                    <a:pt x="4822" y="3608"/>
                    <a:pt x="4525" y="3358"/>
                  </a:cubicBezTo>
                  <a:cubicBezTo>
                    <a:pt x="4358" y="3203"/>
                    <a:pt x="4191" y="3072"/>
                    <a:pt x="4036" y="2953"/>
                  </a:cubicBezTo>
                  <a:cubicBezTo>
                    <a:pt x="4405" y="2358"/>
                    <a:pt x="4608" y="1643"/>
                    <a:pt x="4608" y="881"/>
                  </a:cubicBezTo>
                  <a:cubicBezTo>
                    <a:pt x="4608" y="715"/>
                    <a:pt x="4596" y="572"/>
                    <a:pt x="4584" y="405"/>
                  </a:cubicBezTo>
                  <a:close/>
                  <a:moveTo>
                    <a:pt x="869" y="2084"/>
                  </a:moveTo>
                  <a:cubicBezTo>
                    <a:pt x="1846" y="2191"/>
                    <a:pt x="2751" y="2536"/>
                    <a:pt x="3536" y="3036"/>
                  </a:cubicBezTo>
                  <a:cubicBezTo>
                    <a:pt x="2881" y="3917"/>
                    <a:pt x="1834" y="4501"/>
                    <a:pt x="655" y="4501"/>
                  </a:cubicBezTo>
                  <a:cubicBezTo>
                    <a:pt x="560" y="4501"/>
                    <a:pt x="476" y="4501"/>
                    <a:pt x="393" y="4477"/>
                  </a:cubicBezTo>
                  <a:cubicBezTo>
                    <a:pt x="369" y="4322"/>
                    <a:pt x="357" y="4144"/>
                    <a:pt x="357" y="3965"/>
                  </a:cubicBezTo>
                  <a:cubicBezTo>
                    <a:pt x="357" y="3274"/>
                    <a:pt x="548" y="2643"/>
                    <a:pt x="869" y="2084"/>
                  </a:cubicBezTo>
                  <a:close/>
                  <a:moveTo>
                    <a:pt x="7561" y="3905"/>
                  </a:moveTo>
                  <a:lnTo>
                    <a:pt x="7561" y="3965"/>
                  </a:lnTo>
                  <a:cubicBezTo>
                    <a:pt x="7561" y="4977"/>
                    <a:pt x="7144" y="5882"/>
                    <a:pt x="6489" y="6537"/>
                  </a:cubicBezTo>
                  <a:cubicBezTo>
                    <a:pt x="6299" y="5798"/>
                    <a:pt x="5965" y="5108"/>
                    <a:pt x="5537" y="4501"/>
                  </a:cubicBezTo>
                  <a:cubicBezTo>
                    <a:pt x="6096" y="4132"/>
                    <a:pt x="6787" y="3905"/>
                    <a:pt x="7501" y="3905"/>
                  </a:cubicBezTo>
                  <a:close/>
                  <a:moveTo>
                    <a:pt x="3834" y="3251"/>
                  </a:moveTo>
                  <a:cubicBezTo>
                    <a:pt x="4286" y="3572"/>
                    <a:pt x="4703" y="3977"/>
                    <a:pt x="5037" y="4429"/>
                  </a:cubicBezTo>
                  <a:cubicBezTo>
                    <a:pt x="4727" y="4679"/>
                    <a:pt x="4465" y="4965"/>
                    <a:pt x="4239" y="5287"/>
                  </a:cubicBezTo>
                  <a:cubicBezTo>
                    <a:pt x="4191" y="5358"/>
                    <a:pt x="4191" y="5453"/>
                    <a:pt x="4251" y="5513"/>
                  </a:cubicBezTo>
                  <a:cubicBezTo>
                    <a:pt x="4281" y="5543"/>
                    <a:pt x="4325" y="5559"/>
                    <a:pt x="4370" y="5559"/>
                  </a:cubicBezTo>
                  <a:cubicBezTo>
                    <a:pt x="4429" y="5559"/>
                    <a:pt x="4491" y="5531"/>
                    <a:pt x="4525" y="5477"/>
                  </a:cubicBezTo>
                  <a:cubicBezTo>
                    <a:pt x="4727" y="5179"/>
                    <a:pt x="4965" y="4929"/>
                    <a:pt x="5239" y="4703"/>
                  </a:cubicBezTo>
                  <a:cubicBezTo>
                    <a:pt x="5668" y="5334"/>
                    <a:pt x="5977" y="6025"/>
                    <a:pt x="6168" y="6799"/>
                  </a:cubicBezTo>
                  <a:cubicBezTo>
                    <a:pt x="5560" y="7287"/>
                    <a:pt x="4786" y="7561"/>
                    <a:pt x="3953" y="7561"/>
                  </a:cubicBezTo>
                  <a:lnTo>
                    <a:pt x="3894" y="7561"/>
                  </a:lnTo>
                  <a:lnTo>
                    <a:pt x="3894" y="7501"/>
                  </a:lnTo>
                  <a:cubicBezTo>
                    <a:pt x="3894" y="7061"/>
                    <a:pt x="3965" y="6632"/>
                    <a:pt x="4120" y="6239"/>
                  </a:cubicBezTo>
                  <a:cubicBezTo>
                    <a:pt x="4144" y="6179"/>
                    <a:pt x="4132" y="6108"/>
                    <a:pt x="4072" y="6060"/>
                  </a:cubicBezTo>
                  <a:cubicBezTo>
                    <a:pt x="4039" y="6027"/>
                    <a:pt x="3995" y="6011"/>
                    <a:pt x="3950" y="6011"/>
                  </a:cubicBezTo>
                  <a:cubicBezTo>
                    <a:pt x="3883" y="6011"/>
                    <a:pt x="3815" y="6048"/>
                    <a:pt x="3786" y="6120"/>
                  </a:cubicBezTo>
                  <a:cubicBezTo>
                    <a:pt x="3632" y="6549"/>
                    <a:pt x="3536" y="7025"/>
                    <a:pt x="3536" y="7525"/>
                  </a:cubicBezTo>
                  <a:lnTo>
                    <a:pt x="3536" y="7549"/>
                  </a:lnTo>
                  <a:cubicBezTo>
                    <a:pt x="2036" y="7370"/>
                    <a:pt x="810" y="6287"/>
                    <a:pt x="453" y="4858"/>
                  </a:cubicBezTo>
                  <a:lnTo>
                    <a:pt x="655" y="4858"/>
                  </a:lnTo>
                  <a:cubicBezTo>
                    <a:pt x="1965" y="4858"/>
                    <a:pt x="3108" y="4215"/>
                    <a:pt x="3834" y="3251"/>
                  </a:cubicBezTo>
                  <a:close/>
                  <a:moveTo>
                    <a:pt x="3953" y="0"/>
                  </a:moveTo>
                  <a:cubicBezTo>
                    <a:pt x="1762" y="0"/>
                    <a:pt x="0" y="1774"/>
                    <a:pt x="0" y="3965"/>
                  </a:cubicBezTo>
                  <a:cubicBezTo>
                    <a:pt x="0" y="6156"/>
                    <a:pt x="1774" y="7918"/>
                    <a:pt x="3953" y="7918"/>
                  </a:cubicBezTo>
                  <a:cubicBezTo>
                    <a:pt x="6144" y="7918"/>
                    <a:pt x="7918" y="6156"/>
                    <a:pt x="7918" y="3965"/>
                  </a:cubicBezTo>
                  <a:cubicBezTo>
                    <a:pt x="7918" y="1774"/>
                    <a:pt x="6144" y="0"/>
                    <a:pt x="3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14" name="Google Shape;14249;p78"/>
          <p:cNvGrpSpPr/>
          <p:nvPr/>
        </p:nvGrpSpPr>
        <p:grpSpPr>
          <a:xfrm>
            <a:off x="8343707" y="3367456"/>
            <a:ext cx="405919" cy="421964"/>
            <a:chOff x="7957483" y="3350848"/>
            <a:chExt cx="357387" cy="3573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5" name="Google Shape;14250;p78"/>
            <p:cNvSpPr/>
            <p:nvPr/>
          </p:nvSpPr>
          <p:spPr>
            <a:xfrm>
              <a:off x="8025312" y="3410721"/>
              <a:ext cx="71649" cy="71267"/>
            </a:xfrm>
            <a:custGeom>
              <a:avLst/>
              <a:gdLst/>
              <a:ahLst/>
              <a:cxnLst/>
              <a:rect l="l" t="t" r="r" b="b"/>
              <a:pathLst>
                <a:path w="2251" h="2239" extrusionOk="0">
                  <a:moveTo>
                    <a:pt x="1120" y="0"/>
                  </a:moveTo>
                  <a:cubicBezTo>
                    <a:pt x="489" y="0"/>
                    <a:pt x="1" y="500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51" y="1048"/>
                    <a:pt x="2156" y="953"/>
                    <a:pt x="2072" y="953"/>
                  </a:cubicBezTo>
                  <a:lnTo>
                    <a:pt x="1358" y="953"/>
                  </a:lnTo>
                  <a:cubicBezTo>
                    <a:pt x="1251" y="953"/>
                    <a:pt x="1179" y="1024"/>
                    <a:pt x="1179" y="1131"/>
                  </a:cubicBezTo>
                  <a:cubicBezTo>
                    <a:pt x="1179" y="1239"/>
                    <a:pt x="1251" y="1310"/>
                    <a:pt x="1358" y="1310"/>
                  </a:cubicBezTo>
                  <a:lnTo>
                    <a:pt x="1858" y="1310"/>
                  </a:lnTo>
                  <a:cubicBezTo>
                    <a:pt x="1787" y="1655"/>
                    <a:pt x="1477" y="1905"/>
                    <a:pt x="1120" y="1905"/>
                  </a:cubicBezTo>
                  <a:cubicBezTo>
                    <a:pt x="703" y="1905"/>
                    <a:pt x="346" y="1560"/>
                    <a:pt x="346" y="1131"/>
                  </a:cubicBezTo>
                  <a:cubicBezTo>
                    <a:pt x="346" y="715"/>
                    <a:pt x="691" y="358"/>
                    <a:pt x="1120" y="358"/>
                  </a:cubicBezTo>
                  <a:cubicBezTo>
                    <a:pt x="1310" y="358"/>
                    <a:pt x="1489" y="429"/>
                    <a:pt x="1620" y="548"/>
                  </a:cubicBezTo>
                  <a:cubicBezTo>
                    <a:pt x="1660" y="576"/>
                    <a:pt x="1702" y="591"/>
                    <a:pt x="1745" y="591"/>
                  </a:cubicBezTo>
                  <a:cubicBezTo>
                    <a:pt x="1791" y="591"/>
                    <a:pt x="1838" y="573"/>
                    <a:pt x="1882" y="536"/>
                  </a:cubicBezTo>
                  <a:cubicBezTo>
                    <a:pt x="1953" y="465"/>
                    <a:pt x="1941" y="358"/>
                    <a:pt x="1858" y="286"/>
                  </a:cubicBezTo>
                  <a:cubicBezTo>
                    <a:pt x="1656" y="108"/>
                    <a:pt x="1406" y="0"/>
                    <a:pt x="1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6" name="Google Shape;14251;p78"/>
            <p:cNvSpPr/>
            <p:nvPr/>
          </p:nvSpPr>
          <p:spPr>
            <a:xfrm>
              <a:off x="8191306" y="3380768"/>
              <a:ext cx="70917" cy="71299"/>
            </a:xfrm>
            <a:custGeom>
              <a:avLst/>
              <a:gdLst/>
              <a:ahLst/>
              <a:cxnLst/>
              <a:rect l="l" t="t" r="r" b="b"/>
              <a:pathLst>
                <a:path w="2228" h="2240" extrusionOk="0">
                  <a:moveTo>
                    <a:pt x="1108" y="346"/>
                  </a:moveTo>
                  <a:cubicBezTo>
                    <a:pt x="1548" y="346"/>
                    <a:pt x="1882" y="691"/>
                    <a:pt x="1882" y="1120"/>
                  </a:cubicBezTo>
                  <a:cubicBezTo>
                    <a:pt x="1870" y="1549"/>
                    <a:pt x="1525" y="1894"/>
                    <a:pt x="1108" y="1894"/>
                  </a:cubicBezTo>
                  <a:cubicBezTo>
                    <a:pt x="691" y="1894"/>
                    <a:pt x="334" y="1549"/>
                    <a:pt x="334" y="1120"/>
                  </a:cubicBezTo>
                  <a:cubicBezTo>
                    <a:pt x="334" y="703"/>
                    <a:pt x="679" y="346"/>
                    <a:pt x="1108" y="346"/>
                  </a:cubicBezTo>
                  <a:close/>
                  <a:moveTo>
                    <a:pt x="1108" y="1"/>
                  </a:moveTo>
                  <a:cubicBezTo>
                    <a:pt x="489" y="1"/>
                    <a:pt x="1" y="513"/>
                    <a:pt x="1" y="1120"/>
                  </a:cubicBezTo>
                  <a:cubicBezTo>
                    <a:pt x="1" y="1751"/>
                    <a:pt x="501" y="2239"/>
                    <a:pt x="1108" y="2239"/>
                  </a:cubicBezTo>
                  <a:cubicBezTo>
                    <a:pt x="1739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7" name="Google Shape;14252;p78"/>
            <p:cNvSpPr/>
            <p:nvPr/>
          </p:nvSpPr>
          <p:spPr>
            <a:xfrm>
              <a:off x="7957483" y="3350848"/>
              <a:ext cx="357387" cy="357387"/>
            </a:xfrm>
            <a:custGeom>
              <a:avLst/>
              <a:gdLst/>
              <a:ahLst/>
              <a:cxnLst/>
              <a:rect l="l" t="t" r="r" b="b"/>
              <a:pathLst>
                <a:path w="11228" h="11228" extrusionOk="0">
                  <a:moveTo>
                    <a:pt x="8454" y="369"/>
                  </a:moveTo>
                  <a:cubicBezTo>
                    <a:pt x="9525" y="369"/>
                    <a:pt x="10406" y="1238"/>
                    <a:pt x="10406" y="2310"/>
                  </a:cubicBezTo>
                  <a:cubicBezTo>
                    <a:pt x="10406" y="3167"/>
                    <a:pt x="9097" y="4691"/>
                    <a:pt x="8454" y="5370"/>
                  </a:cubicBezTo>
                  <a:cubicBezTo>
                    <a:pt x="7823" y="4691"/>
                    <a:pt x="6513" y="3143"/>
                    <a:pt x="6513" y="2310"/>
                  </a:cubicBezTo>
                  <a:cubicBezTo>
                    <a:pt x="6513" y="1227"/>
                    <a:pt x="7370" y="369"/>
                    <a:pt x="8454" y="369"/>
                  </a:cubicBezTo>
                  <a:close/>
                  <a:moveTo>
                    <a:pt x="5620" y="369"/>
                  </a:moveTo>
                  <a:cubicBezTo>
                    <a:pt x="6073" y="369"/>
                    <a:pt x="6537" y="429"/>
                    <a:pt x="6989" y="548"/>
                  </a:cubicBezTo>
                  <a:cubicBezTo>
                    <a:pt x="6477" y="965"/>
                    <a:pt x="6156" y="1596"/>
                    <a:pt x="6156" y="2310"/>
                  </a:cubicBezTo>
                  <a:cubicBezTo>
                    <a:pt x="6156" y="2524"/>
                    <a:pt x="6215" y="2751"/>
                    <a:pt x="6299" y="2989"/>
                  </a:cubicBezTo>
                  <a:lnTo>
                    <a:pt x="536" y="6977"/>
                  </a:lnTo>
                  <a:cubicBezTo>
                    <a:pt x="417" y="6537"/>
                    <a:pt x="358" y="6084"/>
                    <a:pt x="358" y="5620"/>
                  </a:cubicBezTo>
                  <a:cubicBezTo>
                    <a:pt x="358" y="2715"/>
                    <a:pt x="2715" y="369"/>
                    <a:pt x="5620" y="369"/>
                  </a:cubicBezTo>
                  <a:close/>
                  <a:moveTo>
                    <a:pt x="10359" y="3417"/>
                  </a:moveTo>
                  <a:cubicBezTo>
                    <a:pt x="10668" y="4096"/>
                    <a:pt x="10835" y="4858"/>
                    <a:pt x="10835" y="5620"/>
                  </a:cubicBezTo>
                  <a:cubicBezTo>
                    <a:pt x="10871" y="7418"/>
                    <a:pt x="9966" y="9013"/>
                    <a:pt x="8561" y="9966"/>
                  </a:cubicBezTo>
                  <a:lnTo>
                    <a:pt x="5358" y="5394"/>
                  </a:lnTo>
                  <a:lnTo>
                    <a:pt x="7001" y="4191"/>
                  </a:lnTo>
                  <a:cubicBezTo>
                    <a:pt x="7585" y="4989"/>
                    <a:pt x="8263" y="5679"/>
                    <a:pt x="8311" y="5739"/>
                  </a:cubicBezTo>
                  <a:cubicBezTo>
                    <a:pt x="8335" y="5763"/>
                    <a:pt x="8382" y="5799"/>
                    <a:pt x="8430" y="5799"/>
                  </a:cubicBezTo>
                  <a:cubicBezTo>
                    <a:pt x="8478" y="5799"/>
                    <a:pt x="8513" y="5775"/>
                    <a:pt x="8549" y="5739"/>
                  </a:cubicBezTo>
                  <a:cubicBezTo>
                    <a:pt x="8609" y="5679"/>
                    <a:pt x="9764" y="4513"/>
                    <a:pt x="10359" y="3417"/>
                  </a:cubicBezTo>
                  <a:close/>
                  <a:moveTo>
                    <a:pt x="5096" y="5608"/>
                  </a:moveTo>
                  <a:lnTo>
                    <a:pt x="8275" y="10156"/>
                  </a:lnTo>
                  <a:cubicBezTo>
                    <a:pt x="8025" y="10287"/>
                    <a:pt x="7775" y="10406"/>
                    <a:pt x="7525" y="10513"/>
                  </a:cubicBezTo>
                  <a:lnTo>
                    <a:pt x="4430" y="6096"/>
                  </a:lnTo>
                  <a:lnTo>
                    <a:pt x="5096" y="5608"/>
                  </a:lnTo>
                  <a:close/>
                  <a:moveTo>
                    <a:pt x="6466" y="3310"/>
                  </a:moveTo>
                  <a:cubicBezTo>
                    <a:pt x="6573" y="3501"/>
                    <a:pt x="6692" y="3715"/>
                    <a:pt x="6823" y="3905"/>
                  </a:cubicBezTo>
                  <a:lnTo>
                    <a:pt x="3215" y="6537"/>
                  </a:lnTo>
                  <a:cubicBezTo>
                    <a:pt x="3132" y="6596"/>
                    <a:pt x="3132" y="6739"/>
                    <a:pt x="3203" y="6811"/>
                  </a:cubicBezTo>
                  <a:cubicBezTo>
                    <a:pt x="3236" y="6843"/>
                    <a:pt x="3283" y="6862"/>
                    <a:pt x="3329" y="6862"/>
                  </a:cubicBezTo>
                  <a:cubicBezTo>
                    <a:pt x="3366" y="6862"/>
                    <a:pt x="3403" y="6849"/>
                    <a:pt x="3429" y="6822"/>
                  </a:cubicBezTo>
                  <a:lnTo>
                    <a:pt x="4144" y="6299"/>
                  </a:lnTo>
                  <a:lnTo>
                    <a:pt x="7180" y="10632"/>
                  </a:lnTo>
                  <a:cubicBezTo>
                    <a:pt x="6668" y="10799"/>
                    <a:pt x="6156" y="10871"/>
                    <a:pt x="5620" y="10871"/>
                  </a:cubicBezTo>
                  <a:cubicBezTo>
                    <a:pt x="3751" y="10871"/>
                    <a:pt x="2132" y="9906"/>
                    <a:pt x="1191" y="8442"/>
                  </a:cubicBezTo>
                  <a:lnTo>
                    <a:pt x="2727" y="7334"/>
                  </a:lnTo>
                  <a:cubicBezTo>
                    <a:pt x="2822" y="7275"/>
                    <a:pt x="2822" y="7132"/>
                    <a:pt x="2739" y="7061"/>
                  </a:cubicBezTo>
                  <a:cubicBezTo>
                    <a:pt x="2706" y="7028"/>
                    <a:pt x="2663" y="7010"/>
                    <a:pt x="2620" y="7010"/>
                  </a:cubicBezTo>
                  <a:cubicBezTo>
                    <a:pt x="2585" y="7010"/>
                    <a:pt x="2551" y="7022"/>
                    <a:pt x="2525" y="7049"/>
                  </a:cubicBezTo>
                  <a:lnTo>
                    <a:pt x="1012" y="8144"/>
                  </a:lnTo>
                  <a:cubicBezTo>
                    <a:pt x="870" y="7894"/>
                    <a:pt x="751" y="7608"/>
                    <a:pt x="655" y="7334"/>
                  </a:cubicBezTo>
                  <a:lnTo>
                    <a:pt x="6466" y="3310"/>
                  </a:lnTo>
                  <a:close/>
                  <a:moveTo>
                    <a:pt x="5608" y="0"/>
                  </a:moveTo>
                  <a:cubicBezTo>
                    <a:pt x="4108" y="0"/>
                    <a:pt x="2715" y="584"/>
                    <a:pt x="1643" y="1643"/>
                  </a:cubicBezTo>
                  <a:cubicBezTo>
                    <a:pt x="584" y="2703"/>
                    <a:pt x="0" y="4120"/>
                    <a:pt x="0" y="5620"/>
                  </a:cubicBezTo>
                  <a:cubicBezTo>
                    <a:pt x="0" y="7120"/>
                    <a:pt x="584" y="8525"/>
                    <a:pt x="1643" y="9597"/>
                  </a:cubicBezTo>
                  <a:cubicBezTo>
                    <a:pt x="2691" y="10644"/>
                    <a:pt x="4108" y="11228"/>
                    <a:pt x="5608" y="11228"/>
                  </a:cubicBezTo>
                  <a:cubicBezTo>
                    <a:pt x="7120" y="11228"/>
                    <a:pt x="8513" y="10644"/>
                    <a:pt x="9585" y="9597"/>
                  </a:cubicBezTo>
                  <a:cubicBezTo>
                    <a:pt x="10645" y="8537"/>
                    <a:pt x="11228" y="7120"/>
                    <a:pt x="11228" y="5620"/>
                  </a:cubicBezTo>
                  <a:cubicBezTo>
                    <a:pt x="11228" y="4715"/>
                    <a:pt x="11002" y="3822"/>
                    <a:pt x="10585" y="3012"/>
                  </a:cubicBezTo>
                  <a:cubicBezTo>
                    <a:pt x="10692" y="2762"/>
                    <a:pt x="10752" y="2524"/>
                    <a:pt x="10752" y="2310"/>
                  </a:cubicBezTo>
                  <a:cubicBezTo>
                    <a:pt x="10752" y="1048"/>
                    <a:pt x="9716" y="0"/>
                    <a:pt x="8442" y="0"/>
                  </a:cubicBezTo>
                  <a:cubicBezTo>
                    <a:pt x="8037" y="0"/>
                    <a:pt x="7668" y="107"/>
                    <a:pt x="7358" y="286"/>
                  </a:cubicBezTo>
                  <a:cubicBezTo>
                    <a:pt x="6787" y="107"/>
                    <a:pt x="6204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18" name="Google Shape;14253;p78"/>
          <p:cNvGrpSpPr/>
          <p:nvPr/>
        </p:nvGrpSpPr>
        <p:grpSpPr>
          <a:xfrm>
            <a:off x="7265029" y="3367907"/>
            <a:ext cx="405919" cy="421512"/>
            <a:chOff x="7007771" y="3351230"/>
            <a:chExt cx="357387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9" name="Google Shape;14254;p78"/>
            <p:cNvSpPr/>
            <p:nvPr/>
          </p:nvSpPr>
          <p:spPr>
            <a:xfrm>
              <a:off x="7007771" y="3351230"/>
              <a:ext cx="357387" cy="357005"/>
            </a:xfrm>
            <a:custGeom>
              <a:avLst/>
              <a:gdLst/>
              <a:ahLst/>
              <a:cxnLst/>
              <a:rect l="l" t="t" r="r" b="b"/>
              <a:pathLst>
                <a:path w="11228" h="11216" extrusionOk="0">
                  <a:moveTo>
                    <a:pt x="5632" y="357"/>
                  </a:moveTo>
                  <a:cubicBezTo>
                    <a:pt x="8525" y="357"/>
                    <a:pt x="10883" y="2703"/>
                    <a:pt x="10883" y="5608"/>
                  </a:cubicBezTo>
                  <a:cubicBezTo>
                    <a:pt x="10883" y="8513"/>
                    <a:pt x="8513" y="10859"/>
                    <a:pt x="5632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32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43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43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45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0" name="Google Shape;14255;p78"/>
            <p:cNvSpPr/>
            <p:nvPr/>
          </p:nvSpPr>
          <p:spPr>
            <a:xfrm>
              <a:off x="7060450" y="3456206"/>
              <a:ext cx="80371" cy="124710"/>
            </a:xfrm>
            <a:custGeom>
              <a:avLst/>
              <a:gdLst/>
              <a:ahLst/>
              <a:cxnLst/>
              <a:rect l="l" t="t" r="r" b="b"/>
              <a:pathLst>
                <a:path w="2525" h="3918" extrusionOk="0">
                  <a:moveTo>
                    <a:pt x="536" y="345"/>
                  </a:moveTo>
                  <a:cubicBezTo>
                    <a:pt x="619" y="345"/>
                    <a:pt x="691" y="417"/>
                    <a:pt x="691" y="512"/>
                  </a:cubicBezTo>
                  <a:lnTo>
                    <a:pt x="691" y="1953"/>
                  </a:lnTo>
                  <a:cubicBezTo>
                    <a:pt x="691" y="2024"/>
                    <a:pt x="739" y="2084"/>
                    <a:pt x="798" y="2119"/>
                  </a:cubicBezTo>
                  <a:cubicBezTo>
                    <a:pt x="817" y="2127"/>
                    <a:pt x="839" y="2131"/>
                    <a:pt x="862" y="2131"/>
                  </a:cubicBezTo>
                  <a:cubicBezTo>
                    <a:pt x="912" y="2131"/>
                    <a:pt x="964" y="2112"/>
                    <a:pt x="989" y="2072"/>
                  </a:cubicBezTo>
                  <a:lnTo>
                    <a:pt x="1727" y="1346"/>
                  </a:lnTo>
                  <a:cubicBezTo>
                    <a:pt x="1756" y="1316"/>
                    <a:pt x="1795" y="1301"/>
                    <a:pt x="1834" y="1301"/>
                  </a:cubicBezTo>
                  <a:cubicBezTo>
                    <a:pt x="1873" y="1301"/>
                    <a:pt x="1911" y="1316"/>
                    <a:pt x="1941" y="1346"/>
                  </a:cubicBezTo>
                  <a:cubicBezTo>
                    <a:pt x="2012" y="1405"/>
                    <a:pt x="2012" y="1500"/>
                    <a:pt x="1941" y="1560"/>
                  </a:cubicBezTo>
                  <a:lnTo>
                    <a:pt x="1489" y="2024"/>
                  </a:lnTo>
                  <a:cubicBezTo>
                    <a:pt x="1429" y="2084"/>
                    <a:pt x="1417" y="2191"/>
                    <a:pt x="1477" y="2262"/>
                  </a:cubicBezTo>
                  <a:lnTo>
                    <a:pt x="2084" y="3096"/>
                  </a:lnTo>
                  <a:cubicBezTo>
                    <a:pt x="2108" y="3143"/>
                    <a:pt x="2108" y="3191"/>
                    <a:pt x="2108" y="3227"/>
                  </a:cubicBezTo>
                  <a:cubicBezTo>
                    <a:pt x="2108" y="3274"/>
                    <a:pt x="2084" y="3310"/>
                    <a:pt x="2048" y="3334"/>
                  </a:cubicBezTo>
                  <a:cubicBezTo>
                    <a:pt x="2024" y="3370"/>
                    <a:pt x="1977" y="3370"/>
                    <a:pt x="1929" y="3370"/>
                  </a:cubicBezTo>
                  <a:cubicBezTo>
                    <a:pt x="1893" y="3370"/>
                    <a:pt x="1858" y="3334"/>
                    <a:pt x="1834" y="3310"/>
                  </a:cubicBezTo>
                  <a:lnTo>
                    <a:pt x="1274" y="2548"/>
                  </a:lnTo>
                  <a:cubicBezTo>
                    <a:pt x="1250" y="2500"/>
                    <a:pt x="1203" y="2477"/>
                    <a:pt x="1143" y="2477"/>
                  </a:cubicBezTo>
                  <a:cubicBezTo>
                    <a:pt x="1096" y="2477"/>
                    <a:pt x="1036" y="2489"/>
                    <a:pt x="1012" y="2512"/>
                  </a:cubicBezTo>
                  <a:lnTo>
                    <a:pt x="739" y="2786"/>
                  </a:lnTo>
                  <a:cubicBezTo>
                    <a:pt x="715" y="2810"/>
                    <a:pt x="691" y="2858"/>
                    <a:pt x="691" y="2905"/>
                  </a:cubicBezTo>
                  <a:lnTo>
                    <a:pt x="691" y="3381"/>
                  </a:lnTo>
                  <a:cubicBezTo>
                    <a:pt x="691" y="3465"/>
                    <a:pt x="619" y="3548"/>
                    <a:pt x="536" y="3548"/>
                  </a:cubicBezTo>
                  <a:cubicBezTo>
                    <a:pt x="441" y="3548"/>
                    <a:pt x="369" y="3465"/>
                    <a:pt x="369" y="3381"/>
                  </a:cubicBezTo>
                  <a:lnTo>
                    <a:pt x="369" y="512"/>
                  </a:lnTo>
                  <a:cubicBezTo>
                    <a:pt x="369" y="417"/>
                    <a:pt x="441" y="345"/>
                    <a:pt x="536" y="345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lnTo>
                    <a:pt x="0" y="3393"/>
                  </a:lnTo>
                  <a:cubicBezTo>
                    <a:pt x="0" y="3679"/>
                    <a:pt x="238" y="3917"/>
                    <a:pt x="524" y="3917"/>
                  </a:cubicBezTo>
                  <a:cubicBezTo>
                    <a:pt x="798" y="3917"/>
                    <a:pt x="1036" y="3679"/>
                    <a:pt x="1036" y="3393"/>
                  </a:cubicBezTo>
                  <a:lnTo>
                    <a:pt x="1036" y="2989"/>
                  </a:lnTo>
                  <a:lnTo>
                    <a:pt x="1096" y="2929"/>
                  </a:lnTo>
                  <a:lnTo>
                    <a:pt x="1536" y="3512"/>
                  </a:lnTo>
                  <a:cubicBezTo>
                    <a:pt x="1608" y="3620"/>
                    <a:pt x="1739" y="3691"/>
                    <a:pt x="1870" y="3727"/>
                  </a:cubicBezTo>
                  <a:cubicBezTo>
                    <a:pt x="1888" y="3728"/>
                    <a:pt x="1906" y="3729"/>
                    <a:pt x="1923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24" y="3131"/>
                    <a:pt x="2370" y="2905"/>
                  </a:cubicBezTo>
                  <a:lnTo>
                    <a:pt x="1846" y="2191"/>
                  </a:lnTo>
                  <a:lnTo>
                    <a:pt x="2203" y="1834"/>
                  </a:lnTo>
                  <a:cubicBezTo>
                    <a:pt x="2393" y="1643"/>
                    <a:pt x="2393" y="1310"/>
                    <a:pt x="2203" y="1107"/>
                  </a:cubicBezTo>
                  <a:cubicBezTo>
                    <a:pt x="2108" y="1006"/>
                    <a:pt x="1977" y="956"/>
                    <a:pt x="1844" y="956"/>
                  </a:cubicBezTo>
                  <a:cubicBezTo>
                    <a:pt x="1712" y="956"/>
                    <a:pt x="1578" y="1006"/>
                    <a:pt x="1477" y="1107"/>
                  </a:cubicBezTo>
                  <a:lnTo>
                    <a:pt x="1036" y="1536"/>
                  </a:lnTo>
                  <a:lnTo>
                    <a:pt x="1036" y="524"/>
                  </a:ln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1" name="Google Shape;14256;p78"/>
            <p:cNvSpPr/>
            <p:nvPr/>
          </p:nvSpPr>
          <p:spPr>
            <a:xfrm>
              <a:off x="7203303" y="3456206"/>
              <a:ext cx="80753" cy="124710"/>
            </a:xfrm>
            <a:custGeom>
              <a:avLst/>
              <a:gdLst/>
              <a:ahLst/>
              <a:cxnLst/>
              <a:rect l="l" t="t" r="r" b="b"/>
              <a:pathLst>
                <a:path w="2537" h="3918" extrusionOk="0">
                  <a:moveTo>
                    <a:pt x="525" y="345"/>
                  </a:moveTo>
                  <a:cubicBezTo>
                    <a:pt x="620" y="345"/>
                    <a:pt x="692" y="417"/>
                    <a:pt x="692" y="512"/>
                  </a:cubicBezTo>
                  <a:lnTo>
                    <a:pt x="692" y="1953"/>
                  </a:lnTo>
                  <a:cubicBezTo>
                    <a:pt x="692" y="2024"/>
                    <a:pt x="727" y="2084"/>
                    <a:pt x="799" y="2119"/>
                  </a:cubicBezTo>
                  <a:cubicBezTo>
                    <a:pt x="818" y="2127"/>
                    <a:pt x="839" y="2131"/>
                    <a:pt x="861" y="2131"/>
                  </a:cubicBezTo>
                  <a:cubicBezTo>
                    <a:pt x="907" y="2131"/>
                    <a:pt x="957" y="2112"/>
                    <a:pt x="989" y="2072"/>
                  </a:cubicBezTo>
                  <a:lnTo>
                    <a:pt x="1715" y="1346"/>
                  </a:lnTo>
                  <a:cubicBezTo>
                    <a:pt x="1745" y="1316"/>
                    <a:pt x="1787" y="1301"/>
                    <a:pt x="1829" y="1301"/>
                  </a:cubicBezTo>
                  <a:cubicBezTo>
                    <a:pt x="1870" y="1301"/>
                    <a:pt x="1912" y="1316"/>
                    <a:pt x="1942" y="1346"/>
                  </a:cubicBezTo>
                  <a:cubicBezTo>
                    <a:pt x="2001" y="1405"/>
                    <a:pt x="2001" y="1500"/>
                    <a:pt x="1942" y="1560"/>
                  </a:cubicBezTo>
                  <a:lnTo>
                    <a:pt x="1477" y="2024"/>
                  </a:lnTo>
                  <a:cubicBezTo>
                    <a:pt x="1418" y="2084"/>
                    <a:pt x="1406" y="2191"/>
                    <a:pt x="1465" y="2262"/>
                  </a:cubicBezTo>
                  <a:lnTo>
                    <a:pt x="2073" y="3096"/>
                  </a:lnTo>
                  <a:cubicBezTo>
                    <a:pt x="2108" y="3143"/>
                    <a:pt x="2120" y="3191"/>
                    <a:pt x="2108" y="3227"/>
                  </a:cubicBezTo>
                  <a:cubicBezTo>
                    <a:pt x="2108" y="3274"/>
                    <a:pt x="2073" y="3310"/>
                    <a:pt x="2049" y="3334"/>
                  </a:cubicBezTo>
                  <a:cubicBezTo>
                    <a:pt x="2013" y="3370"/>
                    <a:pt x="1966" y="3370"/>
                    <a:pt x="1930" y="3370"/>
                  </a:cubicBezTo>
                  <a:cubicBezTo>
                    <a:pt x="1882" y="3370"/>
                    <a:pt x="1846" y="3334"/>
                    <a:pt x="1823" y="3310"/>
                  </a:cubicBezTo>
                  <a:lnTo>
                    <a:pt x="1275" y="2548"/>
                  </a:lnTo>
                  <a:cubicBezTo>
                    <a:pt x="1239" y="2500"/>
                    <a:pt x="1192" y="2477"/>
                    <a:pt x="1132" y="2477"/>
                  </a:cubicBezTo>
                  <a:cubicBezTo>
                    <a:pt x="1096" y="2477"/>
                    <a:pt x="1025" y="2489"/>
                    <a:pt x="1001" y="2512"/>
                  </a:cubicBezTo>
                  <a:lnTo>
                    <a:pt x="727" y="2786"/>
                  </a:lnTo>
                  <a:cubicBezTo>
                    <a:pt x="703" y="2810"/>
                    <a:pt x="692" y="2858"/>
                    <a:pt x="692" y="2905"/>
                  </a:cubicBezTo>
                  <a:lnTo>
                    <a:pt x="692" y="3381"/>
                  </a:lnTo>
                  <a:cubicBezTo>
                    <a:pt x="692" y="3465"/>
                    <a:pt x="620" y="3548"/>
                    <a:pt x="525" y="3548"/>
                  </a:cubicBezTo>
                  <a:cubicBezTo>
                    <a:pt x="442" y="3548"/>
                    <a:pt x="358" y="3465"/>
                    <a:pt x="358" y="3381"/>
                  </a:cubicBezTo>
                  <a:lnTo>
                    <a:pt x="358" y="512"/>
                  </a:lnTo>
                  <a:cubicBezTo>
                    <a:pt x="358" y="417"/>
                    <a:pt x="442" y="345"/>
                    <a:pt x="525" y="34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3393"/>
                  </a:lnTo>
                  <a:cubicBezTo>
                    <a:pt x="1" y="3679"/>
                    <a:pt x="239" y="3917"/>
                    <a:pt x="525" y="3917"/>
                  </a:cubicBezTo>
                  <a:cubicBezTo>
                    <a:pt x="811" y="3917"/>
                    <a:pt x="1049" y="3679"/>
                    <a:pt x="1049" y="3393"/>
                  </a:cubicBezTo>
                  <a:lnTo>
                    <a:pt x="1049" y="2989"/>
                  </a:lnTo>
                  <a:lnTo>
                    <a:pt x="1108" y="2929"/>
                  </a:lnTo>
                  <a:lnTo>
                    <a:pt x="1537" y="3512"/>
                  </a:lnTo>
                  <a:cubicBezTo>
                    <a:pt x="1608" y="3620"/>
                    <a:pt x="1751" y="3691"/>
                    <a:pt x="1882" y="3727"/>
                  </a:cubicBezTo>
                  <a:cubicBezTo>
                    <a:pt x="1899" y="3728"/>
                    <a:pt x="1915" y="3729"/>
                    <a:pt x="1932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37" y="3131"/>
                    <a:pt x="2370" y="2905"/>
                  </a:cubicBezTo>
                  <a:lnTo>
                    <a:pt x="1846" y="2191"/>
                  </a:lnTo>
                  <a:lnTo>
                    <a:pt x="2204" y="1834"/>
                  </a:lnTo>
                  <a:cubicBezTo>
                    <a:pt x="2406" y="1643"/>
                    <a:pt x="2406" y="1310"/>
                    <a:pt x="2204" y="1107"/>
                  </a:cubicBezTo>
                  <a:cubicBezTo>
                    <a:pt x="2108" y="1006"/>
                    <a:pt x="1980" y="956"/>
                    <a:pt x="1849" y="956"/>
                  </a:cubicBezTo>
                  <a:cubicBezTo>
                    <a:pt x="1718" y="956"/>
                    <a:pt x="1585" y="1006"/>
                    <a:pt x="1477" y="1107"/>
                  </a:cubicBezTo>
                  <a:lnTo>
                    <a:pt x="1049" y="1536"/>
                  </a:lnTo>
                  <a:lnTo>
                    <a:pt x="1049" y="524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2" name="Google Shape;14257;p78"/>
            <p:cNvSpPr/>
            <p:nvPr/>
          </p:nvSpPr>
          <p:spPr>
            <a:xfrm>
              <a:off x="7151388" y="3478518"/>
              <a:ext cx="33772" cy="102015"/>
            </a:xfrm>
            <a:custGeom>
              <a:avLst/>
              <a:gdLst/>
              <a:ahLst/>
              <a:cxnLst/>
              <a:rect l="l" t="t" r="r" b="b"/>
              <a:pathLst>
                <a:path w="1061" h="3205" extrusionOk="0">
                  <a:moveTo>
                    <a:pt x="511" y="0"/>
                  </a:moveTo>
                  <a:cubicBezTo>
                    <a:pt x="230" y="0"/>
                    <a:pt x="1" y="252"/>
                    <a:pt x="1" y="537"/>
                  </a:cubicBezTo>
                  <a:lnTo>
                    <a:pt x="1" y="2645"/>
                  </a:lnTo>
                  <a:cubicBezTo>
                    <a:pt x="1" y="2931"/>
                    <a:pt x="227" y="3181"/>
                    <a:pt x="501" y="3204"/>
                  </a:cubicBezTo>
                  <a:cubicBezTo>
                    <a:pt x="508" y="3205"/>
                    <a:pt x="515" y="3205"/>
                    <a:pt x="521" y="3205"/>
                  </a:cubicBezTo>
                  <a:cubicBezTo>
                    <a:pt x="810" y="3205"/>
                    <a:pt x="1060" y="2959"/>
                    <a:pt x="1060" y="2669"/>
                  </a:cubicBezTo>
                  <a:lnTo>
                    <a:pt x="1060" y="1621"/>
                  </a:lnTo>
                  <a:cubicBezTo>
                    <a:pt x="1060" y="1514"/>
                    <a:pt x="977" y="1442"/>
                    <a:pt x="882" y="1442"/>
                  </a:cubicBezTo>
                  <a:cubicBezTo>
                    <a:pt x="775" y="1442"/>
                    <a:pt x="703" y="1514"/>
                    <a:pt x="703" y="1621"/>
                  </a:cubicBezTo>
                  <a:lnTo>
                    <a:pt x="703" y="2669"/>
                  </a:lnTo>
                  <a:cubicBezTo>
                    <a:pt x="703" y="2752"/>
                    <a:pt x="644" y="2823"/>
                    <a:pt x="549" y="2847"/>
                  </a:cubicBezTo>
                  <a:cubicBezTo>
                    <a:pt x="542" y="2848"/>
                    <a:pt x="536" y="2848"/>
                    <a:pt x="530" y="2848"/>
                  </a:cubicBezTo>
                  <a:cubicBezTo>
                    <a:pt x="432" y="2848"/>
                    <a:pt x="358" y="2758"/>
                    <a:pt x="358" y="2669"/>
                  </a:cubicBezTo>
                  <a:lnTo>
                    <a:pt x="358" y="549"/>
                  </a:lnTo>
                  <a:cubicBezTo>
                    <a:pt x="358" y="454"/>
                    <a:pt x="418" y="383"/>
                    <a:pt x="501" y="371"/>
                  </a:cubicBezTo>
                  <a:cubicBezTo>
                    <a:pt x="508" y="370"/>
                    <a:pt x="515" y="370"/>
                    <a:pt x="521" y="370"/>
                  </a:cubicBezTo>
                  <a:cubicBezTo>
                    <a:pt x="620" y="370"/>
                    <a:pt x="703" y="449"/>
                    <a:pt x="703" y="549"/>
                  </a:cubicBezTo>
                  <a:lnTo>
                    <a:pt x="703" y="775"/>
                  </a:lnTo>
                  <a:cubicBezTo>
                    <a:pt x="703" y="859"/>
                    <a:pt x="775" y="942"/>
                    <a:pt x="882" y="942"/>
                  </a:cubicBezTo>
                  <a:cubicBezTo>
                    <a:pt x="977" y="942"/>
                    <a:pt x="1060" y="859"/>
                    <a:pt x="1060" y="752"/>
                  </a:cubicBezTo>
                  <a:lnTo>
                    <a:pt x="1060" y="549"/>
                  </a:lnTo>
                  <a:cubicBezTo>
                    <a:pt x="1060" y="264"/>
                    <a:pt x="834" y="13"/>
                    <a:pt x="549" y="2"/>
                  </a:cubicBezTo>
                  <a:cubicBezTo>
                    <a:pt x="536" y="1"/>
                    <a:pt x="523" y="0"/>
                    <a:pt x="5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3" name="Google Shape;14258;p78"/>
            <p:cNvSpPr/>
            <p:nvPr/>
          </p:nvSpPr>
          <p:spPr>
            <a:xfrm>
              <a:off x="7293891" y="3508884"/>
              <a:ext cx="41729" cy="41697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5" y="357"/>
                  </a:moveTo>
                  <a:cubicBezTo>
                    <a:pt x="822" y="357"/>
                    <a:pt x="953" y="488"/>
                    <a:pt x="953" y="655"/>
                  </a:cubicBezTo>
                  <a:cubicBezTo>
                    <a:pt x="953" y="822"/>
                    <a:pt x="810" y="953"/>
                    <a:pt x="655" y="953"/>
                  </a:cubicBezTo>
                  <a:cubicBezTo>
                    <a:pt x="489" y="953"/>
                    <a:pt x="358" y="822"/>
                    <a:pt x="358" y="655"/>
                  </a:cubicBezTo>
                  <a:cubicBezTo>
                    <a:pt x="358" y="488"/>
                    <a:pt x="489" y="357"/>
                    <a:pt x="655" y="357"/>
                  </a:cubicBezTo>
                  <a:close/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24" name="Google Shape;14259;p78"/>
          <p:cNvGrpSpPr/>
          <p:nvPr/>
        </p:nvGrpSpPr>
        <p:grpSpPr>
          <a:xfrm>
            <a:off x="5108105" y="3367907"/>
            <a:ext cx="405485" cy="421512"/>
            <a:chOff x="5108729" y="3351230"/>
            <a:chExt cx="357005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5" name="Google Shape;14260;p78"/>
            <p:cNvSpPr/>
            <p:nvPr/>
          </p:nvSpPr>
          <p:spPr>
            <a:xfrm>
              <a:off x="5108729" y="3351230"/>
              <a:ext cx="357005" cy="357005"/>
            </a:xfrm>
            <a:custGeom>
              <a:avLst/>
              <a:gdLst/>
              <a:ahLst/>
              <a:cxnLst/>
              <a:rect l="l" t="t" r="r" b="b"/>
              <a:pathLst>
                <a:path w="11216" h="11216" extrusionOk="0">
                  <a:moveTo>
                    <a:pt x="5620" y="357"/>
                  </a:moveTo>
                  <a:cubicBezTo>
                    <a:pt x="8525" y="357"/>
                    <a:pt x="10882" y="2703"/>
                    <a:pt x="10882" y="5608"/>
                  </a:cubicBezTo>
                  <a:cubicBezTo>
                    <a:pt x="10882" y="8513"/>
                    <a:pt x="8525" y="10859"/>
                    <a:pt x="5620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20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03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08" y="11216"/>
                    <a:pt x="8513" y="10632"/>
                    <a:pt x="9585" y="9585"/>
                  </a:cubicBezTo>
                  <a:cubicBezTo>
                    <a:pt x="10656" y="8525"/>
                    <a:pt x="11216" y="7108"/>
                    <a:pt x="11216" y="5608"/>
                  </a:cubicBezTo>
                  <a:cubicBezTo>
                    <a:pt x="11216" y="4108"/>
                    <a:pt x="10656" y="2703"/>
                    <a:pt x="9585" y="1631"/>
                  </a:cubicBezTo>
                  <a:cubicBezTo>
                    <a:pt x="8525" y="572"/>
                    <a:pt x="7108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6" name="Google Shape;14261;p78"/>
            <p:cNvSpPr/>
            <p:nvPr/>
          </p:nvSpPr>
          <p:spPr>
            <a:xfrm>
              <a:off x="5163668" y="3402381"/>
              <a:ext cx="244104" cy="233473"/>
            </a:xfrm>
            <a:custGeom>
              <a:avLst/>
              <a:gdLst/>
              <a:ahLst/>
              <a:cxnLst/>
              <a:rect l="l" t="t" r="r" b="b"/>
              <a:pathLst>
                <a:path w="7669" h="7335" extrusionOk="0">
                  <a:moveTo>
                    <a:pt x="3775" y="0"/>
                  </a:moveTo>
                  <a:cubicBezTo>
                    <a:pt x="3334" y="24"/>
                    <a:pt x="1846" y="239"/>
                    <a:pt x="1751" y="1882"/>
                  </a:cubicBezTo>
                  <a:lnTo>
                    <a:pt x="1751" y="1905"/>
                  </a:lnTo>
                  <a:lnTo>
                    <a:pt x="1751" y="2834"/>
                  </a:lnTo>
                  <a:lnTo>
                    <a:pt x="1394" y="2739"/>
                  </a:lnTo>
                  <a:cubicBezTo>
                    <a:pt x="1347" y="2725"/>
                    <a:pt x="1299" y="2718"/>
                    <a:pt x="1252" y="2718"/>
                  </a:cubicBezTo>
                  <a:cubicBezTo>
                    <a:pt x="1097" y="2718"/>
                    <a:pt x="949" y="2792"/>
                    <a:pt x="858" y="2929"/>
                  </a:cubicBezTo>
                  <a:cubicBezTo>
                    <a:pt x="763" y="3072"/>
                    <a:pt x="739" y="3263"/>
                    <a:pt x="834" y="3429"/>
                  </a:cubicBezTo>
                  <a:cubicBezTo>
                    <a:pt x="882" y="3525"/>
                    <a:pt x="965" y="3596"/>
                    <a:pt x="1060" y="3656"/>
                  </a:cubicBezTo>
                  <a:lnTo>
                    <a:pt x="1536" y="3894"/>
                  </a:lnTo>
                  <a:cubicBezTo>
                    <a:pt x="1620" y="3941"/>
                    <a:pt x="1667" y="4037"/>
                    <a:pt x="1620" y="4144"/>
                  </a:cubicBezTo>
                  <a:cubicBezTo>
                    <a:pt x="1477" y="4501"/>
                    <a:pt x="1084" y="5144"/>
                    <a:pt x="143" y="5370"/>
                  </a:cubicBezTo>
                  <a:cubicBezTo>
                    <a:pt x="60" y="5382"/>
                    <a:pt x="1" y="5477"/>
                    <a:pt x="12" y="5561"/>
                  </a:cubicBezTo>
                  <a:cubicBezTo>
                    <a:pt x="12" y="5596"/>
                    <a:pt x="120" y="6168"/>
                    <a:pt x="1024" y="6215"/>
                  </a:cubicBezTo>
                  <a:cubicBezTo>
                    <a:pt x="1072" y="6382"/>
                    <a:pt x="1132" y="6585"/>
                    <a:pt x="1203" y="6668"/>
                  </a:cubicBezTo>
                  <a:cubicBezTo>
                    <a:pt x="1238" y="6703"/>
                    <a:pt x="1292" y="6725"/>
                    <a:pt x="1342" y="6725"/>
                  </a:cubicBezTo>
                  <a:cubicBezTo>
                    <a:pt x="1360" y="6725"/>
                    <a:pt x="1378" y="6722"/>
                    <a:pt x="1394" y="6716"/>
                  </a:cubicBezTo>
                  <a:cubicBezTo>
                    <a:pt x="1394" y="6716"/>
                    <a:pt x="1676" y="6624"/>
                    <a:pt x="1983" y="6624"/>
                  </a:cubicBezTo>
                  <a:cubicBezTo>
                    <a:pt x="2060" y="6624"/>
                    <a:pt x="2139" y="6630"/>
                    <a:pt x="2215" y="6644"/>
                  </a:cubicBezTo>
                  <a:cubicBezTo>
                    <a:pt x="2215" y="6644"/>
                    <a:pt x="2679" y="6739"/>
                    <a:pt x="2953" y="7013"/>
                  </a:cubicBezTo>
                  <a:cubicBezTo>
                    <a:pt x="3096" y="7156"/>
                    <a:pt x="3251" y="7239"/>
                    <a:pt x="3441" y="7287"/>
                  </a:cubicBezTo>
                  <a:cubicBezTo>
                    <a:pt x="3537" y="7311"/>
                    <a:pt x="3656" y="7335"/>
                    <a:pt x="3763" y="7335"/>
                  </a:cubicBezTo>
                  <a:cubicBezTo>
                    <a:pt x="3870" y="7335"/>
                    <a:pt x="3989" y="7311"/>
                    <a:pt x="4096" y="7287"/>
                  </a:cubicBezTo>
                  <a:cubicBezTo>
                    <a:pt x="4275" y="7239"/>
                    <a:pt x="4430" y="7156"/>
                    <a:pt x="4573" y="7013"/>
                  </a:cubicBezTo>
                  <a:cubicBezTo>
                    <a:pt x="4846" y="6739"/>
                    <a:pt x="5311" y="6644"/>
                    <a:pt x="5311" y="6644"/>
                  </a:cubicBezTo>
                  <a:cubicBezTo>
                    <a:pt x="5389" y="6630"/>
                    <a:pt x="5469" y="6624"/>
                    <a:pt x="5547" y="6624"/>
                  </a:cubicBezTo>
                  <a:cubicBezTo>
                    <a:pt x="5858" y="6624"/>
                    <a:pt x="6132" y="6716"/>
                    <a:pt x="6132" y="6716"/>
                  </a:cubicBezTo>
                  <a:cubicBezTo>
                    <a:pt x="6153" y="6726"/>
                    <a:pt x="6173" y="6730"/>
                    <a:pt x="6192" y="6730"/>
                  </a:cubicBezTo>
                  <a:cubicBezTo>
                    <a:pt x="6242" y="6730"/>
                    <a:pt x="6289" y="6702"/>
                    <a:pt x="6323" y="6668"/>
                  </a:cubicBezTo>
                  <a:cubicBezTo>
                    <a:pt x="6394" y="6573"/>
                    <a:pt x="6454" y="6370"/>
                    <a:pt x="6501" y="6215"/>
                  </a:cubicBezTo>
                  <a:cubicBezTo>
                    <a:pt x="7394" y="6168"/>
                    <a:pt x="7501" y="5584"/>
                    <a:pt x="7513" y="5561"/>
                  </a:cubicBezTo>
                  <a:cubicBezTo>
                    <a:pt x="7668" y="5501"/>
                    <a:pt x="7609" y="5430"/>
                    <a:pt x="7513" y="5394"/>
                  </a:cubicBezTo>
                  <a:cubicBezTo>
                    <a:pt x="6573" y="5180"/>
                    <a:pt x="6192" y="4537"/>
                    <a:pt x="6037" y="4180"/>
                  </a:cubicBezTo>
                  <a:cubicBezTo>
                    <a:pt x="6001" y="4084"/>
                    <a:pt x="6037" y="3965"/>
                    <a:pt x="6132" y="3929"/>
                  </a:cubicBezTo>
                  <a:lnTo>
                    <a:pt x="6609" y="3691"/>
                  </a:lnTo>
                  <a:cubicBezTo>
                    <a:pt x="6692" y="3644"/>
                    <a:pt x="6787" y="3572"/>
                    <a:pt x="6823" y="3465"/>
                  </a:cubicBezTo>
                  <a:cubicBezTo>
                    <a:pt x="6918" y="3298"/>
                    <a:pt x="6906" y="3108"/>
                    <a:pt x="6799" y="2953"/>
                  </a:cubicBezTo>
                  <a:cubicBezTo>
                    <a:pt x="6708" y="2816"/>
                    <a:pt x="6553" y="2742"/>
                    <a:pt x="6400" y="2742"/>
                  </a:cubicBezTo>
                  <a:cubicBezTo>
                    <a:pt x="6354" y="2742"/>
                    <a:pt x="6307" y="2749"/>
                    <a:pt x="6263" y="2763"/>
                  </a:cubicBezTo>
                  <a:lnTo>
                    <a:pt x="5906" y="2870"/>
                  </a:lnTo>
                  <a:lnTo>
                    <a:pt x="5906" y="2322"/>
                  </a:lnTo>
                  <a:cubicBezTo>
                    <a:pt x="5906" y="2215"/>
                    <a:pt x="5835" y="2144"/>
                    <a:pt x="5727" y="2144"/>
                  </a:cubicBezTo>
                  <a:cubicBezTo>
                    <a:pt x="5620" y="2144"/>
                    <a:pt x="5549" y="2215"/>
                    <a:pt x="5549" y="2322"/>
                  </a:cubicBezTo>
                  <a:lnTo>
                    <a:pt x="5549" y="3108"/>
                  </a:lnTo>
                  <a:cubicBezTo>
                    <a:pt x="5549" y="3144"/>
                    <a:pt x="5561" y="3179"/>
                    <a:pt x="5573" y="3215"/>
                  </a:cubicBezTo>
                  <a:cubicBezTo>
                    <a:pt x="5612" y="3265"/>
                    <a:pt x="5669" y="3290"/>
                    <a:pt x="5734" y="3290"/>
                  </a:cubicBezTo>
                  <a:cubicBezTo>
                    <a:pt x="5748" y="3290"/>
                    <a:pt x="5761" y="3289"/>
                    <a:pt x="5775" y="3287"/>
                  </a:cubicBezTo>
                  <a:lnTo>
                    <a:pt x="6347" y="3120"/>
                  </a:lnTo>
                  <a:cubicBezTo>
                    <a:pt x="6363" y="3117"/>
                    <a:pt x="6379" y="3116"/>
                    <a:pt x="6393" y="3116"/>
                  </a:cubicBezTo>
                  <a:cubicBezTo>
                    <a:pt x="6440" y="3116"/>
                    <a:pt x="6474" y="3131"/>
                    <a:pt x="6501" y="3167"/>
                  </a:cubicBezTo>
                  <a:cubicBezTo>
                    <a:pt x="6525" y="3203"/>
                    <a:pt x="6525" y="3251"/>
                    <a:pt x="6513" y="3275"/>
                  </a:cubicBezTo>
                  <a:cubicBezTo>
                    <a:pt x="6513" y="3298"/>
                    <a:pt x="6489" y="3334"/>
                    <a:pt x="6442" y="3358"/>
                  </a:cubicBezTo>
                  <a:lnTo>
                    <a:pt x="5954" y="3596"/>
                  </a:lnTo>
                  <a:cubicBezTo>
                    <a:pt x="5692" y="3727"/>
                    <a:pt x="5573" y="4025"/>
                    <a:pt x="5680" y="4299"/>
                  </a:cubicBezTo>
                  <a:cubicBezTo>
                    <a:pt x="5847" y="4680"/>
                    <a:pt x="6251" y="5358"/>
                    <a:pt x="7168" y="5668"/>
                  </a:cubicBezTo>
                  <a:cubicBezTo>
                    <a:pt x="7092" y="5766"/>
                    <a:pt x="6907" y="5873"/>
                    <a:pt x="6558" y="5873"/>
                  </a:cubicBezTo>
                  <a:cubicBezTo>
                    <a:pt x="6525" y="5873"/>
                    <a:pt x="6490" y="5872"/>
                    <a:pt x="6454" y="5870"/>
                  </a:cubicBezTo>
                  <a:cubicBezTo>
                    <a:pt x="6370" y="5870"/>
                    <a:pt x="6311" y="5930"/>
                    <a:pt x="6275" y="6013"/>
                  </a:cubicBezTo>
                  <a:cubicBezTo>
                    <a:pt x="6251" y="6132"/>
                    <a:pt x="6204" y="6263"/>
                    <a:pt x="6168" y="6346"/>
                  </a:cubicBezTo>
                  <a:cubicBezTo>
                    <a:pt x="6036" y="6322"/>
                    <a:pt x="5841" y="6285"/>
                    <a:pt x="5618" y="6285"/>
                  </a:cubicBezTo>
                  <a:cubicBezTo>
                    <a:pt x="5520" y="6285"/>
                    <a:pt x="5416" y="6292"/>
                    <a:pt x="5311" y="6311"/>
                  </a:cubicBezTo>
                  <a:cubicBezTo>
                    <a:pt x="5275" y="6311"/>
                    <a:pt x="4739" y="6430"/>
                    <a:pt x="4370" y="6787"/>
                  </a:cubicBezTo>
                  <a:cubicBezTo>
                    <a:pt x="4287" y="6870"/>
                    <a:pt x="4180" y="6930"/>
                    <a:pt x="4061" y="6966"/>
                  </a:cubicBezTo>
                  <a:cubicBezTo>
                    <a:pt x="3989" y="6977"/>
                    <a:pt x="3894" y="6989"/>
                    <a:pt x="3822" y="6989"/>
                  </a:cubicBezTo>
                  <a:cubicBezTo>
                    <a:pt x="3751" y="6989"/>
                    <a:pt x="3656" y="6977"/>
                    <a:pt x="3584" y="6966"/>
                  </a:cubicBezTo>
                  <a:cubicBezTo>
                    <a:pt x="3477" y="6930"/>
                    <a:pt x="3358" y="6870"/>
                    <a:pt x="3275" y="6787"/>
                  </a:cubicBezTo>
                  <a:cubicBezTo>
                    <a:pt x="2918" y="6430"/>
                    <a:pt x="2370" y="6323"/>
                    <a:pt x="2334" y="6311"/>
                  </a:cubicBezTo>
                  <a:cubicBezTo>
                    <a:pt x="2236" y="6292"/>
                    <a:pt x="2135" y="6285"/>
                    <a:pt x="2038" y="6285"/>
                  </a:cubicBezTo>
                  <a:cubicBezTo>
                    <a:pt x="1817" y="6285"/>
                    <a:pt x="1613" y="6322"/>
                    <a:pt x="1489" y="6346"/>
                  </a:cubicBezTo>
                  <a:cubicBezTo>
                    <a:pt x="1453" y="6263"/>
                    <a:pt x="1417" y="6132"/>
                    <a:pt x="1382" y="6013"/>
                  </a:cubicBezTo>
                  <a:cubicBezTo>
                    <a:pt x="1370" y="5930"/>
                    <a:pt x="1298" y="5870"/>
                    <a:pt x="1203" y="5870"/>
                  </a:cubicBezTo>
                  <a:cubicBezTo>
                    <a:pt x="786" y="5870"/>
                    <a:pt x="596" y="5751"/>
                    <a:pt x="489" y="5656"/>
                  </a:cubicBezTo>
                  <a:cubicBezTo>
                    <a:pt x="1429" y="5358"/>
                    <a:pt x="1834" y="4680"/>
                    <a:pt x="1977" y="4287"/>
                  </a:cubicBezTo>
                  <a:cubicBezTo>
                    <a:pt x="2084" y="4013"/>
                    <a:pt x="1977" y="3703"/>
                    <a:pt x="1715" y="3584"/>
                  </a:cubicBezTo>
                  <a:lnTo>
                    <a:pt x="1215" y="3346"/>
                  </a:lnTo>
                  <a:cubicBezTo>
                    <a:pt x="1179" y="3310"/>
                    <a:pt x="1155" y="3287"/>
                    <a:pt x="1144" y="3251"/>
                  </a:cubicBezTo>
                  <a:cubicBezTo>
                    <a:pt x="1144" y="3227"/>
                    <a:pt x="1132" y="3191"/>
                    <a:pt x="1155" y="3144"/>
                  </a:cubicBezTo>
                  <a:cubicBezTo>
                    <a:pt x="1181" y="3118"/>
                    <a:pt x="1218" y="3093"/>
                    <a:pt x="1259" y="3093"/>
                  </a:cubicBezTo>
                  <a:cubicBezTo>
                    <a:pt x="1275" y="3093"/>
                    <a:pt x="1293" y="3097"/>
                    <a:pt x="1310" y="3108"/>
                  </a:cubicBezTo>
                  <a:lnTo>
                    <a:pt x="1894" y="3275"/>
                  </a:lnTo>
                  <a:cubicBezTo>
                    <a:pt x="1908" y="3277"/>
                    <a:pt x="1923" y="3279"/>
                    <a:pt x="1938" y="3279"/>
                  </a:cubicBezTo>
                  <a:cubicBezTo>
                    <a:pt x="1994" y="3279"/>
                    <a:pt x="2046" y="3257"/>
                    <a:pt x="2084" y="3191"/>
                  </a:cubicBezTo>
                  <a:cubicBezTo>
                    <a:pt x="2096" y="3167"/>
                    <a:pt x="2108" y="3120"/>
                    <a:pt x="2108" y="3096"/>
                  </a:cubicBezTo>
                  <a:lnTo>
                    <a:pt x="2108" y="1917"/>
                  </a:lnTo>
                  <a:cubicBezTo>
                    <a:pt x="2191" y="596"/>
                    <a:pt x="3299" y="381"/>
                    <a:pt x="3799" y="346"/>
                  </a:cubicBezTo>
                  <a:cubicBezTo>
                    <a:pt x="4227" y="381"/>
                    <a:pt x="5132" y="548"/>
                    <a:pt x="5406" y="1465"/>
                  </a:cubicBezTo>
                  <a:cubicBezTo>
                    <a:pt x="5418" y="1548"/>
                    <a:pt x="5489" y="1608"/>
                    <a:pt x="5561" y="1608"/>
                  </a:cubicBezTo>
                  <a:cubicBezTo>
                    <a:pt x="5680" y="1608"/>
                    <a:pt x="5775" y="1489"/>
                    <a:pt x="5727" y="1382"/>
                  </a:cubicBezTo>
                  <a:cubicBezTo>
                    <a:pt x="5406" y="191"/>
                    <a:pt x="4192" y="24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27" name="Google Shape;14262;p78"/>
          <p:cNvGrpSpPr/>
          <p:nvPr/>
        </p:nvGrpSpPr>
        <p:grpSpPr>
          <a:xfrm>
            <a:off x="5647427" y="3367907"/>
            <a:ext cx="405955" cy="421512"/>
            <a:chOff x="5583569" y="3351230"/>
            <a:chExt cx="357419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8" name="Google Shape;14263;p78"/>
            <p:cNvSpPr/>
            <p:nvPr/>
          </p:nvSpPr>
          <p:spPr>
            <a:xfrm>
              <a:off x="5583569" y="3351230"/>
              <a:ext cx="357419" cy="357005"/>
            </a:xfrm>
            <a:custGeom>
              <a:avLst/>
              <a:gdLst/>
              <a:ahLst/>
              <a:cxnLst/>
              <a:rect l="l" t="t" r="r" b="b"/>
              <a:pathLst>
                <a:path w="11229" h="11216" extrusionOk="0">
                  <a:moveTo>
                    <a:pt x="5620" y="357"/>
                  </a:moveTo>
                  <a:cubicBezTo>
                    <a:pt x="8514" y="357"/>
                    <a:pt x="10871" y="2703"/>
                    <a:pt x="10871" y="5608"/>
                  </a:cubicBezTo>
                  <a:cubicBezTo>
                    <a:pt x="10871" y="8513"/>
                    <a:pt x="8514" y="10859"/>
                    <a:pt x="5620" y="10859"/>
                  </a:cubicBezTo>
                  <a:cubicBezTo>
                    <a:pt x="2715" y="10859"/>
                    <a:pt x="370" y="8513"/>
                    <a:pt x="370" y="5608"/>
                  </a:cubicBezTo>
                  <a:cubicBezTo>
                    <a:pt x="370" y="2703"/>
                    <a:pt x="2715" y="357"/>
                    <a:pt x="5620" y="357"/>
                  </a:cubicBezTo>
                  <a:close/>
                  <a:moveTo>
                    <a:pt x="5620" y="0"/>
                  </a:moveTo>
                  <a:cubicBezTo>
                    <a:pt x="4108" y="0"/>
                    <a:pt x="2715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3" y="10632"/>
                    <a:pt x="4108" y="11216"/>
                    <a:pt x="5620" y="11216"/>
                  </a:cubicBezTo>
                  <a:cubicBezTo>
                    <a:pt x="7121" y="11216"/>
                    <a:pt x="8514" y="10632"/>
                    <a:pt x="9597" y="9585"/>
                  </a:cubicBezTo>
                  <a:cubicBezTo>
                    <a:pt x="10669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97" y="1631"/>
                  </a:cubicBezTo>
                  <a:cubicBezTo>
                    <a:pt x="8537" y="572"/>
                    <a:pt x="7121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9" name="Google Shape;14264;p78"/>
            <p:cNvSpPr/>
            <p:nvPr/>
          </p:nvSpPr>
          <p:spPr>
            <a:xfrm>
              <a:off x="5658625" y="3403527"/>
              <a:ext cx="172073" cy="243690"/>
            </a:xfrm>
            <a:custGeom>
              <a:avLst/>
              <a:gdLst/>
              <a:ahLst/>
              <a:cxnLst/>
              <a:rect l="l" t="t" r="r" b="b"/>
              <a:pathLst>
                <a:path w="5406" h="7656" extrusionOk="0">
                  <a:moveTo>
                    <a:pt x="1834" y="0"/>
                  </a:moveTo>
                  <a:cubicBezTo>
                    <a:pt x="1727" y="0"/>
                    <a:pt x="1655" y="72"/>
                    <a:pt x="1655" y="179"/>
                  </a:cubicBezTo>
                  <a:cubicBezTo>
                    <a:pt x="1655" y="1000"/>
                    <a:pt x="988" y="1655"/>
                    <a:pt x="179" y="1655"/>
                  </a:cubicBezTo>
                  <a:cubicBezTo>
                    <a:pt x="72" y="1655"/>
                    <a:pt x="0" y="1727"/>
                    <a:pt x="0" y="1834"/>
                  </a:cubicBezTo>
                  <a:lnTo>
                    <a:pt x="0" y="3489"/>
                  </a:lnTo>
                  <a:cubicBezTo>
                    <a:pt x="0" y="3596"/>
                    <a:pt x="72" y="3667"/>
                    <a:pt x="179" y="3667"/>
                  </a:cubicBezTo>
                  <a:lnTo>
                    <a:pt x="1655" y="3667"/>
                  </a:lnTo>
                  <a:lnTo>
                    <a:pt x="1655" y="4453"/>
                  </a:lnTo>
                  <a:cubicBezTo>
                    <a:pt x="1655" y="4560"/>
                    <a:pt x="1727" y="4632"/>
                    <a:pt x="1834" y="4632"/>
                  </a:cubicBezTo>
                  <a:cubicBezTo>
                    <a:pt x="1941" y="4632"/>
                    <a:pt x="2012" y="4560"/>
                    <a:pt x="2012" y="4453"/>
                  </a:cubicBezTo>
                  <a:lnTo>
                    <a:pt x="2012" y="3489"/>
                  </a:lnTo>
                  <a:cubicBezTo>
                    <a:pt x="2012" y="3382"/>
                    <a:pt x="1941" y="3310"/>
                    <a:pt x="1834" y="3310"/>
                  </a:cubicBezTo>
                  <a:lnTo>
                    <a:pt x="357" y="3310"/>
                  </a:lnTo>
                  <a:lnTo>
                    <a:pt x="357" y="2000"/>
                  </a:lnTo>
                  <a:cubicBezTo>
                    <a:pt x="1215" y="1905"/>
                    <a:pt x="1917" y="1226"/>
                    <a:pt x="2012" y="345"/>
                  </a:cubicBezTo>
                  <a:lnTo>
                    <a:pt x="3084" y="345"/>
                  </a:lnTo>
                  <a:lnTo>
                    <a:pt x="3084" y="1822"/>
                  </a:lnTo>
                  <a:cubicBezTo>
                    <a:pt x="3084" y="1929"/>
                    <a:pt x="3155" y="2000"/>
                    <a:pt x="3262" y="2000"/>
                  </a:cubicBezTo>
                  <a:lnTo>
                    <a:pt x="4739" y="2000"/>
                  </a:lnTo>
                  <a:lnTo>
                    <a:pt x="4739" y="3298"/>
                  </a:lnTo>
                  <a:lnTo>
                    <a:pt x="3262" y="3298"/>
                  </a:lnTo>
                  <a:cubicBezTo>
                    <a:pt x="3155" y="3298"/>
                    <a:pt x="3084" y="3370"/>
                    <a:pt x="3084" y="3477"/>
                  </a:cubicBezTo>
                  <a:lnTo>
                    <a:pt x="3084" y="5584"/>
                  </a:lnTo>
                  <a:cubicBezTo>
                    <a:pt x="3084" y="5941"/>
                    <a:pt x="3381" y="6251"/>
                    <a:pt x="3739" y="6251"/>
                  </a:cubicBezTo>
                  <a:cubicBezTo>
                    <a:pt x="3965" y="6251"/>
                    <a:pt x="4155" y="6132"/>
                    <a:pt x="4274" y="5953"/>
                  </a:cubicBezTo>
                  <a:lnTo>
                    <a:pt x="4965" y="6775"/>
                  </a:lnTo>
                  <a:cubicBezTo>
                    <a:pt x="4644" y="7120"/>
                    <a:pt x="4191" y="7311"/>
                    <a:pt x="3703" y="7311"/>
                  </a:cubicBezTo>
                  <a:cubicBezTo>
                    <a:pt x="2774" y="7299"/>
                    <a:pt x="2012" y="6525"/>
                    <a:pt x="2012" y="5572"/>
                  </a:cubicBezTo>
                  <a:lnTo>
                    <a:pt x="2012" y="5287"/>
                  </a:lnTo>
                  <a:cubicBezTo>
                    <a:pt x="2012" y="5179"/>
                    <a:pt x="1929" y="5108"/>
                    <a:pt x="1834" y="5108"/>
                  </a:cubicBezTo>
                  <a:cubicBezTo>
                    <a:pt x="1727" y="5108"/>
                    <a:pt x="1655" y="5179"/>
                    <a:pt x="1655" y="5287"/>
                  </a:cubicBezTo>
                  <a:lnTo>
                    <a:pt x="1655" y="5560"/>
                  </a:lnTo>
                  <a:cubicBezTo>
                    <a:pt x="1655" y="6703"/>
                    <a:pt x="2584" y="7656"/>
                    <a:pt x="3739" y="7656"/>
                  </a:cubicBezTo>
                  <a:cubicBezTo>
                    <a:pt x="4358" y="7656"/>
                    <a:pt x="4941" y="7370"/>
                    <a:pt x="5322" y="6882"/>
                  </a:cubicBezTo>
                  <a:cubicBezTo>
                    <a:pt x="5406" y="6834"/>
                    <a:pt x="5406" y="6751"/>
                    <a:pt x="5346" y="6691"/>
                  </a:cubicBezTo>
                  <a:lnTo>
                    <a:pt x="4489" y="5691"/>
                  </a:lnTo>
                  <a:cubicBezTo>
                    <a:pt x="4435" y="5627"/>
                    <a:pt x="4353" y="5582"/>
                    <a:pt x="4260" y="5582"/>
                  </a:cubicBezTo>
                  <a:cubicBezTo>
                    <a:pt x="4249" y="5582"/>
                    <a:pt x="4238" y="5583"/>
                    <a:pt x="4227" y="5584"/>
                  </a:cubicBezTo>
                  <a:cubicBezTo>
                    <a:pt x="4120" y="5596"/>
                    <a:pt x="4036" y="5656"/>
                    <a:pt x="3989" y="5751"/>
                  </a:cubicBezTo>
                  <a:cubicBezTo>
                    <a:pt x="3941" y="5834"/>
                    <a:pt x="3858" y="5894"/>
                    <a:pt x="3751" y="5918"/>
                  </a:cubicBezTo>
                  <a:cubicBezTo>
                    <a:pt x="3743" y="5918"/>
                    <a:pt x="3736" y="5918"/>
                    <a:pt x="3728" y="5918"/>
                  </a:cubicBezTo>
                  <a:cubicBezTo>
                    <a:pt x="3560" y="5918"/>
                    <a:pt x="3429" y="5791"/>
                    <a:pt x="3429" y="5620"/>
                  </a:cubicBezTo>
                  <a:lnTo>
                    <a:pt x="3429" y="3667"/>
                  </a:lnTo>
                  <a:lnTo>
                    <a:pt x="4894" y="3667"/>
                  </a:lnTo>
                  <a:cubicBezTo>
                    <a:pt x="5001" y="3667"/>
                    <a:pt x="5072" y="3596"/>
                    <a:pt x="5072" y="3489"/>
                  </a:cubicBezTo>
                  <a:lnTo>
                    <a:pt x="5072" y="1834"/>
                  </a:lnTo>
                  <a:cubicBezTo>
                    <a:pt x="5072" y="1727"/>
                    <a:pt x="5001" y="1655"/>
                    <a:pt x="4894" y="1655"/>
                  </a:cubicBezTo>
                  <a:lnTo>
                    <a:pt x="3429" y="1655"/>
                  </a:lnTo>
                  <a:lnTo>
                    <a:pt x="3429" y="179"/>
                  </a:lnTo>
                  <a:cubicBezTo>
                    <a:pt x="3429" y="72"/>
                    <a:pt x="3346" y="0"/>
                    <a:pt x="3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30" name="Google Shape;14265;p78"/>
          <p:cNvGrpSpPr/>
          <p:nvPr/>
        </p:nvGrpSpPr>
        <p:grpSpPr>
          <a:xfrm>
            <a:off x="7803916" y="3367907"/>
            <a:ext cx="405955" cy="421512"/>
            <a:chOff x="7482229" y="3351230"/>
            <a:chExt cx="357419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1" name="Google Shape;14266;p78"/>
            <p:cNvSpPr/>
            <p:nvPr/>
          </p:nvSpPr>
          <p:spPr>
            <a:xfrm>
              <a:off x="7482229" y="3351230"/>
              <a:ext cx="357419" cy="357005"/>
            </a:xfrm>
            <a:custGeom>
              <a:avLst/>
              <a:gdLst/>
              <a:ahLst/>
              <a:cxnLst/>
              <a:rect l="l" t="t" r="r" b="b"/>
              <a:pathLst>
                <a:path w="11229" h="11216" extrusionOk="0">
                  <a:moveTo>
                    <a:pt x="5633" y="357"/>
                  </a:moveTo>
                  <a:cubicBezTo>
                    <a:pt x="8538" y="357"/>
                    <a:pt x="10883" y="2703"/>
                    <a:pt x="10883" y="5608"/>
                  </a:cubicBezTo>
                  <a:cubicBezTo>
                    <a:pt x="10883" y="8513"/>
                    <a:pt x="8538" y="10859"/>
                    <a:pt x="5633" y="10859"/>
                  </a:cubicBezTo>
                  <a:cubicBezTo>
                    <a:pt x="2728" y="10859"/>
                    <a:pt x="382" y="8513"/>
                    <a:pt x="382" y="5608"/>
                  </a:cubicBezTo>
                  <a:cubicBezTo>
                    <a:pt x="382" y="2703"/>
                    <a:pt x="2728" y="357"/>
                    <a:pt x="5633" y="357"/>
                  </a:cubicBezTo>
                  <a:close/>
                  <a:moveTo>
                    <a:pt x="5621" y="0"/>
                  </a:moveTo>
                  <a:cubicBezTo>
                    <a:pt x="4109" y="0"/>
                    <a:pt x="2716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4" y="10632"/>
                    <a:pt x="4109" y="11216"/>
                    <a:pt x="5621" y="11216"/>
                  </a:cubicBezTo>
                  <a:cubicBezTo>
                    <a:pt x="7121" y="11216"/>
                    <a:pt x="8526" y="10632"/>
                    <a:pt x="9597" y="9585"/>
                  </a:cubicBezTo>
                  <a:cubicBezTo>
                    <a:pt x="10645" y="8525"/>
                    <a:pt x="11229" y="7108"/>
                    <a:pt x="11229" y="5608"/>
                  </a:cubicBezTo>
                  <a:cubicBezTo>
                    <a:pt x="11229" y="4108"/>
                    <a:pt x="10669" y="2703"/>
                    <a:pt x="9597" y="1631"/>
                  </a:cubicBezTo>
                  <a:cubicBezTo>
                    <a:pt x="8538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2" name="Google Shape;14267;p78"/>
            <p:cNvSpPr/>
            <p:nvPr/>
          </p:nvSpPr>
          <p:spPr>
            <a:xfrm>
              <a:off x="7592138" y="3605616"/>
              <a:ext cx="137983" cy="32530"/>
            </a:xfrm>
            <a:custGeom>
              <a:avLst/>
              <a:gdLst/>
              <a:ahLst/>
              <a:cxnLst/>
              <a:rect l="l" t="t" r="r" b="b"/>
              <a:pathLst>
                <a:path w="4335" h="1022" extrusionOk="0">
                  <a:moveTo>
                    <a:pt x="202" y="1"/>
                  </a:moveTo>
                  <a:cubicBezTo>
                    <a:pt x="147" y="1"/>
                    <a:pt x="94" y="21"/>
                    <a:pt x="60" y="69"/>
                  </a:cubicBezTo>
                  <a:cubicBezTo>
                    <a:pt x="1" y="140"/>
                    <a:pt x="1" y="259"/>
                    <a:pt x="96" y="319"/>
                  </a:cubicBezTo>
                  <a:cubicBezTo>
                    <a:pt x="644" y="783"/>
                    <a:pt x="1370" y="1021"/>
                    <a:pt x="2168" y="1021"/>
                  </a:cubicBezTo>
                  <a:cubicBezTo>
                    <a:pt x="2954" y="1021"/>
                    <a:pt x="3680" y="771"/>
                    <a:pt x="4239" y="319"/>
                  </a:cubicBezTo>
                  <a:cubicBezTo>
                    <a:pt x="4323" y="259"/>
                    <a:pt x="4335" y="140"/>
                    <a:pt x="4263" y="69"/>
                  </a:cubicBezTo>
                  <a:cubicBezTo>
                    <a:pt x="4228" y="26"/>
                    <a:pt x="4170" y="4"/>
                    <a:pt x="4115" y="4"/>
                  </a:cubicBezTo>
                  <a:cubicBezTo>
                    <a:pt x="4078" y="4"/>
                    <a:pt x="4042" y="14"/>
                    <a:pt x="4013" y="33"/>
                  </a:cubicBezTo>
                  <a:cubicBezTo>
                    <a:pt x="3537" y="438"/>
                    <a:pt x="2882" y="664"/>
                    <a:pt x="2168" y="664"/>
                  </a:cubicBezTo>
                  <a:cubicBezTo>
                    <a:pt x="1465" y="664"/>
                    <a:pt x="810" y="438"/>
                    <a:pt x="322" y="33"/>
                  </a:cubicBezTo>
                  <a:cubicBezTo>
                    <a:pt x="286" y="12"/>
                    <a:pt x="244" y="1"/>
                    <a:pt x="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3" name="Google Shape;14268;p78"/>
            <p:cNvSpPr/>
            <p:nvPr/>
          </p:nvSpPr>
          <p:spPr>
            <a:xfrm>
              <a:off x="7513709" y="3387962"/>
              <a:ext cx="295987" cy="282014"/>
            </a:xfrm>
            <a:custGeom>
              <a:avLst/>
              <a:gdLst/>
              <a:ahLst/>
              <a:cxnLst/>
              <a:rect l="l" t="t" r="r" b="b"/>
              <a:pathLst>
                <a:path w="9299" h="8860" extrusionOk="0">
                  <a:moveTo>
                    <a:pt x="6060" y="370"/>
                  </a:moveTo>
                  <a:cubicBezTo>
                    <a:pt x="6358" y="370"/>
                    <a:pt x="6596" y="608"/>
                    <a:pt x="6596" y="906"/>
                  </a:cubicBezTo>
                  <a:cubicBezTo>
                    <a:pt x="6596" y="1204"/>
                    <a:pt x="6358" y="1442"/>
                    <a:pt x="6060" y="1442"/>
                  </a:cubicBezTo>
                  <a:cubicBezTo>
                    <a:pt x="5763" y="1442"/>
                    <a:pt x="5525" y="1204"/>
                    <a:pt x="5525" y="906"/>
                  </a:cubicBezTo>
                  <a:cubicBezTo>
                    <a:pt x="5525" y="608"/>
                    <a:pt x="5763" y="370"/>
                    <a:pt x="6060" y="370"/>
                  </a:cubicBezTo>
                  <a:close/>
                  <a:moveTo>
                    <a:pt x="1322" y="2989"/>
                  </a:moveTo>
                  <a:cubicBezTo>
                    <a:pt x="1596" y="2989"/>
                    <a:pt x="1834" y="3097"/>
                    <a:pt x="2012" y="3263"/>
                  </a:cubicBezTo>
                  <a:cubicBezTo>
                    <a:pt x="1477" y="3680"/>
                    <a:pt x="1072" y="4240"/>
                    <a:pt x="881" y="4883"/>
                  </a:cubicBezTo>
                  <a:cubicBezTo>
                    <a:pt x="548" y="4716"/>
                    <a:pt x="334" y="4359"/>
                    <a:pt x="334" y="3990"/>
                  </a:cubicBezTo>
                  <a:cubicBezTo>
                    <a:pt x="334" y="3442"/>
                    <a:pt x="774" y="2989"/>
                    <a:pt x="1322" y="2989"/>
                  </a:cubicBezTo>
                  <a:close/>
                  <a:moveTo>
                    <a:pt x="7954" y="2989"/>
                  </a:moveTo>
                  <a:cubicBezTo>
                    <a:pt x="8501" y="2989"/>
                    <a:pt x="8942" y="3442"/>
                    <a:pt x="8942" y="3990"/>
                  </a:cubicBezTo>
                  <a:cubicBezTo>
                    <a:pt x="8966" y="4359"/>
                    <a:pt x="8739" y="4704"/>
                    <a:pt x="8394" y="4883"/>
                  </a:cubicBezTo>
                  <a:cubicBezTo>
                    <a:pt x="8216" y="4240"/>
                    <a:pt x="7811" y="3680"/>
                    <a:pt x="7263" y="3263"/>
                  </a:cubicBezTo>
                  <a:cubicBezTo>
                    <a:pt x="7442" y="3085"/>
                    <a:pt x="7692" y="2989"/>
                    <a:pt x="7954" y="2989"/>
                  </a:cubicBezTo>
                  <a:close/>
                  <a:moveTo>
                    <a:pt x="6072" y="1"/>
                  </a:moveTo>
                  <a:cubicBezTo>
                    <a:pt x="5632" y="1"/>
                    <a:pt x="5251" y="334"/>
                    <a:pt x="5191" y="763"/>
                  </a:cubicBezTo>
                  <a:lnTo>
                    <a:pt x="4596" y="953"/>
                  </a:lnTo>
                  <a:cubicBezTo>
                    <a:pt x="4525" y="989"/>
                    <a:pt x="4477" y="1049"/>
                    <a:pt x="4477" y="1120"/>
                  </a:cubicBezTo>
                  <a:lnTo>
                    <a:pt x="4477" y="2370"/>
                  </a:lnTo>
                  <a:cubicBezTo>
                    <a:pt x="3679" y="2394"/>
                    <a:pt x="2929" y="2632"/>
                    <a:pt x="2334" y="3025"/>
                  </a:cubicBezTo>
                  <a:cubicBezTo>
                    <a:pt x="2084" y="2751"/>
                    <a:pt x="1727" y="2608"/>
                    <a:pt x="1358" y="2608"/>
                  </a:cubicBezTo>
                  <a:cubicBezTo>
                    <a:pt x="607" y="2608"/>
                    <a:pt x="0" y="3216"/>
                    <a:pt x="0" y="3966"/>
                  </a:cubicBezTo>
                  <a:cubicBezTo>
                    <a:pt x="0" y="4513"/>
                    <a:pt x="345" y="5002"/>
                    <a:pt x="834" y="5216"/>
                  </a:cubicBezTo>
                  <a:cubicBezTo>
                    <a:pt x="822" y="5347"/>
                    <a:pt x="798" y="5478"/>
                    <a:pt x="798" y="5609"/>
                  </a:cubicBezTo>
                  <a:cubicBezTo>
                    <a:pt x="798" y="7395"/>
                    <a:pt x="2524" y="8859"/>
                    <a:pt x="4667" y="8859"/>
                  </a:cubicBezTo>
                  <a:cubicBezTo>
                    <a:pt x="5763" y="8859"/>
                    <a:pt x="6739" y="8490"/>
                    <a:pt x="7442" y="7871"/>
                  </a:cubicBezTo>
                  <a:cubicBezTo>
                    <a:pt x="7513" y="7811"/>
                    <a:pt x="7513" y="7692"/>
                    <a:pt x="7454" y="7621"/>
                  </a:cubicBezTo>
                  <a:cubicBezTo>
                    <a:pt x="7421" y="7588"/>
                    <a:pt x="7374" y="7570"/>
                    <a:pt x="7326" y="7570"/>
                  </a:cubicBezTo>
                  <a:cubicBezTo>
                    <a:pt x="7287" y="7570"/>
                    <a:pt x="7248" y="7582"/>
                    <a:pt x="7215" y="7609"/>
                  </a:cubicBezTo>
                  <a:cubicBezTo>
                    <a:pt x="6572" y="8157"/>
                    <a:pt x="5668" y="8514"/>
                    <a:pt x="4667" y="8514"/>
                  </a:cubicBezTo>
                  <a:cubicBezTo>
                    <a:pt x="2739" y="8514"/>
                    <a:pt x="1167" y="7216"/>
                    <a:pt x="1167" y="5633"/>
                  </a:cubicBezTo>
                  <a:cubicBezTo>
                    <a:pt x="1167" y="4037"/>
                    <a:pt x="2739" y="2739"/>
                    <a:pt x="4667" y="2739"/>
                  </a:cubicBezTo>
                  <a:cubicBezTo>
                    <a:pt x="6608" y="2739"/>
                    <a:pt x="8180" y="4037"/>
                    <a:pt x="8180" y="5633"/>
                  </a:cubicBezTo>
                  <a:cubicBezTo>
                    <a:pt x="8180" y="6133"/>
                    <a:pt x="8037" y="6597"/>
                    <a:pt x="7751" y="7014"/>
                  </a:cubicBezTo>
                  <a:cubicBezTo>
                    <a:pt x="7704" y="7085"/>
                    <a:pt x="7727" y="7169"/>
                    <a:pt x="7787" y="7228"/>
                  </a:cubicBezTo>
                  <a:cubicBezTo>
                    <a:pt x="7818" y="7264"/>
                    <a:pt x="7859" y="7280"/>
                    <a:pt x="7902" y="7280"/>
                  </a:cubicBezTo>
                  <a:cubicBezTo>
                    <a:pt x="7958" y="7280"/>
                    <a:pt x="8015" y="7252"/>
                    <a:pt x="8049" y="7204"/>
                  </a:cubicBezTo>
                  <a:cubicBezTo>
                    <a:pt x="8358" y="6740"/>
                    <a:pt x="8537" y="6192"/>
                    <a:pt x="8537" y="5621"/>
                  </a:cubicBezTo>
                  <a:cubicBezTo>
                    <a:pt x="8537" y="5490"/>
                    <a:pt x="8525" y="5359"/>
                    <a:pt x="8513" y="5228"/>
                  </a:cubicBezTo>
                  <a:cubicBezTo>
                    <a:pt x="8978" y="5014"/>
                    <a:pt x="9299" y="4525"/>
                    <a:pt x="9299" y="3978"/>
                  </a:cubicBezTo>
                  <a:cubicBezTo>
                    <a:pt x="9299" y="3228"/>
                    <a:pt x="8692" y="2620"/>
                    <a:pt x="7954" y="2620"/>
                  </a:cubicBezTo>
                  <a:cubicBezTo>
                    <a:pt x="7573" y="2620"/>
                    <a:pt x="7215" y="2775"/>
                    <a:pt x="6965" y="3037"/>
                  </a:cubicBezTo>
                  <a:cubicBezTo>
                    <a:pt x="6358" y="2656"/>
                    <a:pt x="5632" y="2406"/>
                    <a:pt x="4822" y="2382"/>
                  </a:cubicBezTo>
                  <a:lnTo>
                    <a:pt x="4822" y="1263"/>
                  </a:lnTo>
                  <a:lnTo>
                    <a:pt x="5215" y="1132"/>
                  </a:lnTo>
                  <a:cubicBezTo>
                    <a:pt x="5303" y="1507"/>
                    <a:pt x="5647" y="1780"/>
                    <a:pt x="6048" y="1780"/>
                  </a:cubicBezTo>
                  <a:cubicBezTo>
                    <a:pt x="6080" y="1780"/>
                    <a:pt x="6112" y="1779"/>
                    <a:pt x="6144" y="1775"/>
                  </a:cubicBezTo>
                  <a:cubicBezTo>
                    <a:pt x="6584" y="1727"/>
                    <a:pt x="6918" y="1382"/>
                    <a:pt x="6953" y="953"/>
                  </a:cubicBezTo>
                  <a:cubicBezTo>
                    <a:pt x="6977" y="430"/>
                    <a:pt x="6584" y="1"/>
                    <a:pt x="6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4" name="Google Shape;14269;p78"/>
            <p:cNvSpPr/>
            <p:nvPr/>
          </p:nvSpPr>
          <p:spPr>
            <a:xfrm>
              <a:off x="7580393" y="3516460"/>
              <a:ext cx="56880" cy="56880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18" y="1179"/>
                    <a:pt x="1179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6" y="0"/>
                    <a:pt x="1" y="405"/>
                    <a:pt x="1" y="893"/>
                  </a:cubicBezTo>
                  <a:cubicBezTo>
                    <a:pt x="1" y="1381"/>
                    <a:pt x="406" y="1786"/>
                    <a:pt x="894" y="1786"/>
                  </a:cubicBezTo>
                  <a:cubicBezTo>
                    <a:pt x="1394" y="1786"/>
                    <a:pt x="1787" y="1381"/>
                    <a:pt x="1787" y="893"/>
                  </a:cubicBezTo>
                  <a:cubicBezTo>
                    <a:pt x="1775" y="405"/>
                    <a:pt x="1394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5" name="Google Shape;14270;p78"/>
            <p:cNvSpPr/>
            <p:nvPr/>
          </p:nvSpPr>
          <p:spPr>
            <a:xfrm>
              <a:off x="7685750" y="3516460"/>
              <a:ext cx="56880" cy="56880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29" y="1179"/>
                    <a:pt x="1191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81"/>
                    <a:pt x="405" y="1786"/>
                    <a:pt x="894" y="1786"/>
                  </a:cubicBezTo>
                  <a:cubicBezTo>
                    <a:pt x="1382" y="1786"/>
                    <a:pt x="1787" y="1381"/>
                    <a:pt x="1787" y="893"/>
                  </a:cubicBezTo>
                  <a:cubicBezTo>
                    <a:pt x="1775" y="405"/>
                    <a:pt x="1382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36" name="Google Shape;14271;p78"/>
          <p:cNvGrpSpPr/>
          <p:nvPr/>
        </p:nvGrpSpPr>
        <p:grpSpPr>
          <a:xfrm>
            <a:off x="3581320" y="2824144"/>
            <a:ext cx="253139" cy="408209"/>
            <a:chOff x="3764485" y="2890682"/>
            <a:chExt cx="222874" cy="3457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7" name="Google Shape;14272;p78"/>
            <p:cNvSpPr/>
            <p:nvPr/>
          </p:nvSpPr>
          <p:spPr>
            <a:xfrm>
              <a:off x="3764485" y="2890682"/>
              <a:ext cx="222874" cy="345737"/>
            </a:xfrm>
            <a:custGeom>
              <a:avLst/>
              <a:gdLst/>
              <a:ahLst/>
              <a:cxnLst/>
              <a:rect l="l" t="t" r="r" b="b"/>
              <a:pathLst>
                <a:path w="7002" h="10862" extrusionOk="0">
                  <a:moveTo>
                    <a:pt x="3596" y="348"/>
                  </a:moveTo>
                  <a:lnTo>
                    <a:pt x="3727" y="396"/>
                  </a:lnTo>
                  <a:cubicBezTo>
                    <a:pt x="3882" y="467"/>
                    <a:pt x="4001" y="610"/>
                    <a:pt x="4073" y="801"/>
                  </a:cubicBezTo>
                  <a:cubicBezTo>
                    <a:pt x="3894" y="777"/>
                    <a:pt x="3739" y="753"/>
                    <a:pt x="3596" y="729"/>
                  </a:cubicBezTo>
                  <a:lnTo>
                    <a:pt x="3596" y="348"/>
                  </a:lnTo>
                  <a:close/>
                  <a:moveTo>
                    <a:pt x="6168" y="8504"/>
                  </a:moveTo>
                  <a:cubicBezTo>
                    <a:pt x="6275" y="8504"/>
                    <a:pt x="6347" y="8587"/>
                    <a:pt x="6347" y="8683"/>
                  </a:cubicBezTo>
                  <a:lnTo>
                    <a:pt x="6347" y="8861"/>
                  </a:lnTo>
                  <a:lnTo>
                    <a:pt x="6168" y="8861"/>
                  </a:lnTo>
                  <a:cubicBezTo>
                    <a:pt x="6085" y="8861"/>
                    <a:pt x="6001" y="8945"/>
                    <a:pt x="6001" y="9028"/>
                  </a:cubicBezTo>
                  <a:cubicBezTo>
                    <a:pt x="6001" y="9123"/>
                    <a:pt x="6085" y="9195"/>
                    <a:pt x="6168" y="9195"/>
                  </a:cubicBezTo>
                  <a:lnTo>
                    <a:pt x="6513" y="9195"/>
                  </a:lnTo>
                  <a:cubicBezTo>
                    <a:pt x="6621" y="9195"/>
                    <a:pt x="6692" y="9266"/>
                    <a:pt x="6692" y="9373"/>
                  </a:cubicBezTo>
                  <a:lnTo>
                    <a:pt x="6692" y="10397"/>
                  </a:lnTo>
                  <a:cubicBezTo>
                    <a:pt x="6680" y="10504"/>
                    <a:pt x="6597" y="10576"/>
                    <a:pt x="6501" y="10576"/>
                  </a:cubicBezTo>
                  <a:lnTo>
                    <a:pt x="1394" y="10576"/>
                  </a:lnTo>
                  <a:cubicBezTo>
                    <a:pt x="1287" y="10576"/>
                    <a:pt x="1215" y="10504"/>
                    <a:pt x="1215" y="10397"/>
                  </a:cubicBezTo>
                  <a:lnTo>
                    <a:pt x="1215" y="9373"/>
                  </a:lnTo>
                  <a:cubicBezTo>
                    <a:pt x="1215" y="9266"/>
                    <a:pt x="1287" y="9195"/>
                    <a:pt x="1394" y="9195"/>
                  </a:cubicBezTo>
                  <a:lnTo>
                    <a:pt x="5489" y="9195"/>
                  </a:lnTo>
                  <a:cubicBezTo>
                    <a:pt x="5573" y="9195"/>
                    <a:pt x="5644" y="9123"/>
                    <a:pt x="5644" y="9028"/>
                  </a:cubicBezTo>
                  <a:cubicBezTo>
                    <a:pt x="5644" y="8945"/>
                    <a:pt x="5573" y="8861"/>
                    <a:pt x="5489" y="8861"/>
                  </a:cubicBezTo>
                  <a:lnTo>
                    <a:pt x="1560" y="8861"/>
                  </a:lnTo>
                  <a:lnTo>
                    <a:pt x="1560" y="8683"/>
                  </a:lnTo>
                  <a:cubicBezTo>
                    <a:pt x="1560" y="8587"/>
                    <a:pt x="1632" y="8504"/>
                    <a:pt x="1739" y="8504"/>
                  </a:cubicBezTo>
                  <a:close/>
                  <a:moveTo>
                    <a:pt x="3471" y="1"/>
                  </a:moveTo>
                  <a:cubicBezTo>
                    <a:pt x="3436" y="1"/>
                    <a:pt x="3413" y="3"/>
                    <a:pt x="3406" y="3"/>
                  </a:cubicBezTo>
                  <a:cubicBezTo>
                    <a:pt x="3311" y="3"/>
                    <a:pt x="3251" y="74"/>
                    <a:pt x="3251" y="158"/>
                  </a:cubicBezTo>
                  <a:lnTo>
                    <a:pt x="3251" y="682"/>
                  </a:lnTo>
                  <a:cubicBezTo>
                    <a:pt x="3184" y="678"/>
                    <a:pt x="3123" y="676"/>
                    <a:pt x="3071" y="676"/>
                  </a:cubicBezTo>
                  <a:cubicBezTo>
                    <a:pt x="2968" y="676"/>
                    <a:pt x="2902" y="682"/>
                    <a:pt x="2894" y="682"/>
                  </a:cubicBezTo>
                  <a:cubicBezTo>
                    <a:pt x="2811" y="682"/>
                    <a:pt x="2751" y="753"/>
                    <a:pt x="2751" y="848"/>
                  </a:cubicBezTo>
                  <a:cubicBezTo>
                    <a:pt x="2751" y="932"/>
                    <a:pt x="2822" y="991"/>
                    <a:pt x="2906" y="991"/>
                  </a:cubicBezTo>
                  <a:cubicBezTo>
                    <a:pt x="2909" y="991"/>
                    <a:pt x="2939" y="990"/>
                    <a:pt x="2991" y="990"/>
                  </a:cubicBezTo>
                  <a:cubicBezTo>
                    <a:pt x="3356" y="990"/>
                    <a:pt x="4811" y="1045"/>
                    <a:pt x="5728" y="1920"/>
                  </a:cubicBezTo>
                  <a:cubicBezTo>
                    <a:pt x="6228" y="2408"/>
                    <a:pt x="6501" y="3063"/>
                    <a:pt x="6501" y="3896"/>
                  </a:cubicBezTo>
                  <a:cubicBezTo>
                    <a:pt x="6501" y="4789"/>
                    <a:pt x="6299" y="5361"/>
                    <a:pt x="6097" y="5968"/>
                  </a:cubicBezTo>
                  <a:cubicBezTo>
                    <a:pt x="5882" y="6575"/>
                    <a:pt x="5668" y="7194"/>
                    <a:pt x="5644" y="8171"/>
                  </a:cubicBezTo>
                  <a:lnTo>
                    <a:pt x="1989" y="8171"/>
                  </a:lnTo>
                  <a:cubicBezTo>
                    <a:pt x="1941" y="8075"/>
                    <a:pt x="1882" y="7909"/>
                    <a:pt x="1882" y="7647"/>
                  </a:cubicBezTo>
                  <a:cubicBezTo>
                    <a:pt x="1882" y="7230"/>
                    <a:pt x="2132" y="6266"/>
                    <a:pt x="3882" y="4515"/>
                  </a:cubicBezTo>
                  <a:cubicBezTo>
                    <a:pt x="3918" y="4480"/>
                    <a:pt x="3942" y="4385"/>
                    <a:pt x="3906" y="4325"/>
                  </a:cubicBezTo>
                  <a:cubicBezTo>
                    <a:pt x="3886" y="4275"/>
                    <a:pt x="3825" y="4251"/>
                    <a:pt x="3764" y="4251"/>
                  </a:cubicBezTo>
                  <a:cubicBezTo>
                    <a:pt x="3751" y="4251"/>
                    <a:pt x="3739" y="4252"/>
                    <a:pt x="3727" y="4254"/>
                  </a:cubicBezTo>
                  <a:cubicBezTo>
                    <a:pt x="3727" y="4254"/>
                    <a:pt x="3635" y="4276"/>
                    <a:pt x="3486" y="4276"/>
                  </a:cubicBezTo>
                  <a:cubicBezTo>
                    <a:pt x="3292" y="4276"/>
                    <a:pt x="3001" y="4238"/>
                    <a:pt x="2691" y="4063"/>
                  </a:cubicBezTo>
                  <a:cubicBezTo>
                    <a:pt x="2620" y="4020"/>
                    <a:pt x="2540" y="4000"/>
                    <a:pt x="2460" y="4000"/>
                  </a:cubicBezTo>
                  <a:cubicBezTo>
                    <a:pt x="2341" y="4000"/>
                    <a:pt x="2220" y="4044"/>
                    <a:pt x="2120" y="4123"/>
                  </a:cubicBezTo>
                  <a:cubicBezTo>
                    <a:pt x="1924" y="4281"/>
                    <a:pt x="1552" y="4499"/>
                    <a:pt x="998" y="4499"/>
                  </a:cubicBezTo>
                  <a:cubicBezTo>
                    <a:pt x="846" y="4499"/>
                    <a:pt x="680" y="4482"/>
                    <a:pt x="501" y="4444"/>
                  </a:cubicBezTo>
                  <a:lnTo>
                    <a:pt x="370" y="3777"/>
                  </a:lnTo>
                  <a:lnTo>
                    <a:pt x="2001" y="2146"/>
                  </a:lnTo>
                  <a:cubicBezTo>
                    <a:pt x="2037" y="2110"/>
                    <a:pt x="2049" y="2063"/>
                    <a:pt x="2049" y="2027"/>
                  </a:cubicBezTo>
                  <a:lnTo>
                    <a:pt x="2049" y="1813"/>
                  </a:lnTo>
                  <a:cubicBezTo>
                    <a:pt x="2049" y="1729"/>
                    <a:pt x="2120" y="1634"/>
                    <a:pt x="2215" y="1634"/>
                  </a:cubicBezTo>
                  <a:cubicBezTo>
                    <a:pt x="2327" y="1626"/>
                    <a:pt x="2501" y="1615"/>
                    <a:pt x="2715" y="1615"/>
                  </a:cubicBezTo>
                  <a:cubicBezTo>
                    <a:pt x="3115" y="1615"/>
                    <a:pt x="3656" y="1654"/>
                    <a:pt x="4192" y="1825"/>
                  </a:cubicBezTo>
                  <a:cubicBezTo>
                    <a:pt x="4211" y="1833"/>
                    <a:pt x="4231" y="1837"/>
                    <a:pt x="4250" y="1837"/>
                  </a:cubicBezTo>
                  <a:cubicBezTo>
                    <a:pt x="4314" y="1837"/>
                    <a:pt x="4373" y="1794"/>
                    <a:pt x="4382" y="1729"/>
                  </a:cubicBezTo>
                  <a:cubicBezTo>
                    <a:pt x="4418" y="1634"/>
                    <a:pt x="4370" y="1539"/>
                    <a:pt x="4275" y="1527"/>
                  </a:cubicBezTo>
                  <a:cubicBezTo>
                    <a:pt x="3701" y="1346"/>
                    <a:pt x="3117" y="1300"/>
                    <a:pt x="2687" y="1300"/>
                  </a:cubicBezTo>
                  <a:cubicBezTo>
                    <a:pt x="2465" y="1300"/>
                    <a:pt x="2285" y="1312"/>
                    <a:pt x="2168" y="1325"/>
                  </a:cubicBezTo>
                  <a:cubicBezTo>
                    <a:pt x="1906" y="1348"/>
                    <a:pt x="1715" y="1563"/>
                    <a:pt x="1715" y="1813"/>
                  </a:cubicBezTo>
                  <a:lnTo>
                    <a:pt x="1715" y="1968"/>
                  </a:lnTo>
                  <a:lnTo>
                    <a:pt x="60" y="3611"/>
                  </a:lnTo>
                  <a:cubicBezTo>
                    <a:pt x="24" y="3658"/>
                    <a:pt x="1" y="3706"/>
                    <a:pt x="24" y="3765"/>
                  </a:cubicBezTo>
                  <a:lnTo>
                    <a:pt x="179" y="4611"/>
                  </a:lnTo>
                  <a:cubicBezTo>
                    <a:pt x="203" y="4670"/>
                    <a:pt x="239" y="4718"/>
                    <a:pt x="298" y="4730"/>
                  </a:cubicBezTo>
                  <a:cubicBezTo>
                    <a:pt x="542" y="4788"/>
                    <a:pt x="764" y="4813"/>
                    <a:pt x="967" y="4813"/>
                  </a:cubicBezTo>
                  <a:cubicBezTo>
                    <a:pt x="1627" y="4813"/>
                    <a:pt x="2071" y="4552"/>
                    <a:pt x="2299" y="4361"/>
                  </a:cubicBezTo>
                  <a:cubicBezTo>
                    <a:pt x="2338" y="4329"/>
                    <a:pt x="2389" y="4313"/>
                    <a:pt x="2435" y="4313"/>
                  </a:cubicBezTo>
                  <a:cubicBezTo>
                    <a:pt x="2459" y="4313"/>
                    <a:pt x="2481" y="4317"/>
                    <a:pt x="2501" y="4325"/>
                  </a:cubicBezTo>
                  <a:cubicBezTo>
                    <a:pt x="2822" y="4504"/>
                    <a:pt x="3120" y="4563"/>
                    <a:pt x="3334" y="4587"/>
                  </a:cubicBezTo>
                  <a:cubicBezTo>
                    <a:pt x="1846" y="6135"/>
                    <a:pt x="1537" y="7099"/>
                    <a:pt x="1537" y="7635"/>
                  </a:cubicBezTo>
                  <a:cubicBezTo>
                    <a:pt x="1537" y="7861"/>
                    <a:pt x="1584" y="8040"/>
                    <a:pt x="1608" y="8159"/>
                  </a:cubicBezTo>
                  <a:cubicBezTo>
                    <a:pt x="1370" y="8195"/>
                    <a:pt x="1191" y="8397"/>
                    <a:pt x="1191" y="8647"/>
                  </a:cubicBezTo>
                  <a:lnTo>
                    <a:pt x="1191" y="8849"/>
                  </a:lnTo>
                  <a:cubicBezTo>
                    <a:pt x="1001" y="8909"/>
                    <a:pt x="858" y="9111"/>
                    <a:pt x="858" y="9326"/>
                  </a:cubicBezTo>
                  <a:lnTo>
                    <a:pt x="858" y="10361"/>
                  </a:lnTo>
                  <a:cubicBezTo>
                    <a:pt x="858" y="10635"/>
                    <a:pt x="1072" y="10861"/>
                    <a:pt x="1358" y="10861"/>
                  </a:cubicBezTo>
                  <a:lnTo>
                    <a:pt x="6501" y="10861"/>
                  </a:lnTo>
                  <a:cubicBezTo>
                    <a:pt x="6775" y="10861"/>
                    <a:pt x="7002" y="10635"/>
                    <a:pt x="7002" y="10361"/>
                  </a:cubicBezTo>
                  <a:lnTo>
                    <a:pt x="7002" y="9326"/>
                  </a:lnTo>
                  <a:cubicBezTo>
                    <a:pt x="7002" y="9171"/>
                    <a:pt x="6859" y="8968"/>
                    <a:pt x="6656" y="8897"/>
                  </a:cubicBezTo>
                  <a:lnTo>
                    <a:pt x="6656" y="8695"/>
                  </a:lnTo>
                  <a:cubicBezTo>
                    <a:pt x="6656" y="8409"/>
                    <a:pt x="6442" y="8183"/>
                    <a:pt x="6156" y="8183"/>
                  </a:cubicBezTo>
                  <a:lnTo>
                    <a:pt x="5978" y="8183"/>
                  </a:lnTo>
                  <a:cubicBezTo>
                    <a:pt x="5990" y="7266"/>
                    <a:pt x="6204" y="6671"/>
                    <a:pt x="6406" y="6087"/>
                  </a:cubicBezTo>
                  <a:cubicBezTo>
                    <a:pt x="6621" y="5492"/>
                    <a:pt x="6823" y="4861"/>
                    <a:pt x="6823" y="3908"/>
                  </a:cubicBezTo>
                  <a:cubicBezTo>
                    <a:pt x="6823" y="2991"/>
                    <a:pt x="6525" y="2241"/>
                    <a:pt x="5966" y="1694"/>
                  </a:cubicBezTo>
                  <a:cubicBezTo>
                    <a:pt x="5501" y="1265"/>
                    <a:pt x="4930" y="1015"/>
                    <a:pt x="4418" y="860"/>
                  </a:cubicBezTo>
                  <a:cubicBezTo>
                    <a:pt x="4311" y="396"/>
                    <a:pt x="4061" y="182"/>
                    <a:pt x="3846" y="86"/>
                  </a:cubicBezTo>
                  <a:cubicBezTo>
                    <a:pt x="3690" y="12"/>
                    <a:pt x="3550" y="1"/>
                    <a:pt x="3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8" name="Google Shape;14273;p78"/>
            <p:cNvSpPr/>
            <p:nvPr/>
          </p:nvSpPr>
          <p:spPr>
            <a:xfrm>
              <a:off x="3913799" y="2948231"/>
              <a:ext cx="20499" cy="14960"/>
            </a:xfrm>
            <a:custGeom>
              <a:avLst/>
              <a:gdLst/>
              <a:ahLst/>
              <a:cxnLst/>
              <a:rect l="l" t="t" r="r" b="b"/>
              <a:pathLst>
                <a:path w="644" h="470" extrusionOk="0">
                  <a:moveTo>
                    <a:pt x="184" y="0"/>
                  </a:moveTo>
                  <a:cubicBezTo>
                    <a:pt x="126" y="0"/>
                    <a:pt x="73" y="27"/>
                    <a:pt x="48" y="76"/>
                  </a:cubicBezTo>
                  <a:cubicBezTo>
                    <a:pt x="1" y="148"/>
                    <a:pt x="36" y="255"/>
                    <a:pt x="108" y="291"/>
                  </a:cubicBezTo>
                  <a:cubicBezTo>
                    <a:pt x="203" y="326"/>
                    <a:pt x="286" y="386"/>
                    <a:pt x="358" y="433"/>
                  </a:cubicBezTo>
                  <a:cubicBezTo>
                    <a:pt x="394" y="445"/>
                    <a:pt x="417" y="469"/>
                    <a:pt x="453" y="469"/>
                  </a:cubicBezTo>
                  <a:cubicBezTo>
                    <a:pt x="501" y="469"/>
                    <a:pt x="560" y="433"/>
                    <a:pt x="584" y="386"/>
                  </a:cubicBezTo>
                  <a:cubicBezTo>
                    <a:pt x="644" y="326"/>
                    <a:pt x="620" y="231"/>
                    <a:pt x="537" y="183"/>
                  </a:cubicBezTo>
                  <a:cubicBezTo>
                    <a:pt x="453" y="124"/>
                    <a:pt x="358" y="64"/>
                    <a:pt x="263" y="17"/>
                  </a:cubicBezTo>
                  <a:cubicBezTo>
                    <a:pt x="237" y="6"/>
                    <a:pt x="210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9" name="Google Shape;14274;p78"/>
            <p:cNvSpPr/>
            <p:nvPr/>
          </p:nvSpPr>
          <p:spPr>
            <a:xfrm>
              <a:off x="3841418" y="2956315"/>
              <a:ext cx="10631" cy="15947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34"/>
                  </a:lnTo>
                  <a:cubicBezTo>
                    <a:pt x="1" y="418"/>
                    <a:pt x="72" y="501"/>
                    <a:pt x="167" y="501"/>
                  </a:cubicBezTo>
                  <a:cubicBezTo>
                    <a:pt x="251" y="501"/>
                    <a:pt x="334" y="418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40" name="Google Shape;14275;p78"/>
          <p:cNvGrpSpPr/>
          <p:nvPr/>
        </p:nvGrpSpPr>
        <p:grpSpPr>
          <a:xfrm>
            <a:off x="1848245" y="2844746"/>
            <a:ext cx="479983" cy="366465"/>
            <a:chOff x="2278533" y="2937377"/>
            <a:chExt cx="346788" cy="2547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1" name="Google Shape;14276;p78"/>
            <p:cNvSpPr/>
            <p:nvPr/>
          </p:nvSpPr>
          <p:spPr>
            <a:xfrm>
              <a:off x="2317557" y="2958607"/>
              <a:ext cx="270619" cy="184200"/>
            </a:xfrm>
            <a:custGeom>
              <a:avLst/>
              <a:gdLst/>
              <a:ahLst/>
              <a:cxnLst/>
              <a:rect l="l" t="t" r="r" b="b"/>
              <a:pathLst>
                <a:path w="8502" h="5787" extrusionOk="0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2" name="Google Shape;14277;p78"/>
            <p:cNvSpPr/>
            <p:nvPr/>
          </p:nvSpPr>
          <p:spPr>
            <a:xfrm>
              <a:off x="2278533" y="2937377"/>
              <a:ext cx="346788" cy="254704"/>
            </a:xfrm>
            <a:custGeom>
              <a:avLst/>
              <a:gdLst/>
              <a:ahLst/>
              <a:cxnLst/>
              <a:rect l="l" t="t" r="r" b="b"/>
              <a:pathLst>
                <a:path w="10895" h="8002" extrusionOk="0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43" name="Google Shape;14278;p78"/>
          <p:cNvSpPr/>
          <p:nvPr/>
        </p:nvSpPr>
        <p:spPr>
          <a:xfrm>
            <a:off x="2971827" y="2824671"/>
            <a:ext cx="394748" cy="409036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144" name="Google Shape;14279;p78"/>
          <p:cNvGrpSpPr/>
          <p:nvPr/>
        </p:nvGrpSpPr>
        <p:grpSpPr>
          <a:xfrm>
            <a:off x="1391679" y="2825121"/>
            <a:ext cx="325010" cy="409036"/>
            <a:chOff x="1836637" y="2891510"/>
            <a:chExt cx="286152" cy="3464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5" name="Google Shape;14280;p78"/>
            <p:cNvSpPr/>
            <p:nvPr/>
          </p:nvSpPr>
          <p:spPr>
            <a:xfrm>
              <a:off x="1836637" y="3059413"/>
              <a:ext cx="286152" cy="178534"/>
            </a:xfrm>
            <a:custGeom>
              <a:avLst/>
              <a:gdLst/>
              <a:ahLst/>
              <a:cxnLst/>
              <a:rect l="l" t="t" r="r" b="b"/>
              <a:pathLst>
                <a:path w="8990" h="5609" extrusionOk="0">
                  <a:moveTo>
                    <a:pt x="3072" y="322"/>
                  </a:moveTo>
                  <a:cubicBezTo>
                    <a:pt x="3156" y="322"/>
                    <a:pt x="3251" y="357"/>
                    <a:pt x="3322" y="429"/>
                  </a:cubicBezTo>
                  <a:cubicBezTo>
                    <a:pt x="3382" y="488"/>
                    <a:pt x="3430" y="572"/>
                    <a:pt x="3430" y="679"/>
                  </a:cubicBezTo>
                  <a:lnTo>
                    <a:pt x="3430" y="1108"/>
                  </a:lnTo>
                  <a:cubicBezTo>
                    <a:pt x="3406" y="1286"/>
                    <a:pt x="3311" y="1453"/>
                    <a:pt x="3144" y="1560"/>
                  </a:cubicBezTo>
                  <a:cubicBezTo>
                    <a:pt x="3096" y="1584"/>
                    <a:pt x="3072" y="1631"/>
                    <a:pt x="3072" y="1691"/>
                  </a:cubicBezTo>
                  <a:lnTo>
                    <a:pt x="3072" y="1870"/>
                  </a:lnTo>
                  <a:lnTo>
                    <a:pt x="2715" y="1870"/>
                  </a:lnTo>
                  <a:lnTo>
                    <a:pt x="2715" y="1691"/>
                  </a:lnTo>
                  <a:cubicBezTo>
                    <a:pt x="2715" y="1631"/>
                    <a:pt x="2679" y="1584"/>
                    <a:pt x="2632" y="1560"/>
                  </a:cubicBezTo>
                  <a:cubicBezTo>
                    <a:pt x="2477" y="1465"/>
                    <a:pt x="2370" y="1286"/>
                    <a:pt x="2370" y="1108"/>
                  </a:cubicBezTo>
                  <a:lnTo>
                    <a:pt x="2370" y="679"/>
                  </a:lnTo>
                  <a:cubicBezTo>
                    <a:pt x="2370" y="488"/>
                    <a:pt x="2537" y="322"/>
                    <a:pt x="2727" y="322"/>
                  </a:cubicBezTo>
                  <a:close/>
                  <a:moveTo>
                    <a:pt x="6132" y="322"/>
                  </a:moveTo>
                  <a:cubicBezTo>
                    <a:pt x="6228" y="322"/>
                    <a:pt x="6311" y="357"/>
                    <a:pt x="6382" y="429"/>
                  </a:cubicBezTo>
                  <a:cubicBezTo>
                    <a:pt x="6442" y="488"/>
                    <a:pt x="6489" y="572"/>
                    <a:pt x="6489" y="679"/>
                  </a:cubicBezTo>
                  <a:lnTo>
                    <a:pt x="6489" y="1108"/>
                  </a:lnTo>
                  <a:cubicBezTo>
                    <a:pt x="6478" y="1286"/>
                    <a:pt x="6370" y="1453"/>
                    <a:pt x="6204" y="1560"/>
                  </a:cubicBezTo>
                  <a:cubicBezTo>
                    <a:pt x="6168" y="1584"/>
                    <a:pt x="6132" y="1631"/>
                    <a:pt x="6132" y="1691"/>
                  </a:cubicBezTo>
                  <a:lnTo>
                    <a:pt x="6132" y="1870"/>
                  </a:lnTo>
                  <a:lnTo>
                    <a:pt x="5775" y="1870"/>
                  </a:lnTo>
                  <a:lnTo>
                    <a:pt x="5775" y="1691"/>
                  </a:lnTo>
                  <a:cubicBezTo>
                    <a:pt x="5775" y="1631"/>
                    <a:pt x="5751" y="1584"/>
                    <a:pt x="5704" y="1560"/>
                  </a:cubicBezTo>
                  <a:cubicBezTo>
                    <a:pt x="5537" y="1465"/>
                    <a:pt x="5430" y="1286"/>
                    <a:pt x="5430" y="1108"/>
                  </a:cubicBezTo>
                  <a:lnTo>
                    <a:pt x="5430" y="679"/>
                  </a:lnTo>
                  <a:cubicBezTo>
                    <a:pt x="5430" y="488"/>
                    <a:pt x="5597" y="322"/>
                    <a:pt x="5787" y="322"/>
                  </a:cubicBezTo>
                  <a:close/>
                  <a:moveTo>
                    <a:pt x="1536" y="2024"/>
                  </a:moveTo>
                  <a:cubicBezTo>
                    <a:pt x="1620" y="2024"/>
                    <a:pt x="1715" y="2048"/>
                    <a:pt x="1787" y="2120"/>
                  </a:cubicBezTo>
                  <a:cubicBezTo>
                    <a:pt x="1846" y="2179"/>
                    <a:pt x="1894" y="2274"/>
                    <a:pt x="1894" y="2382"/>
                  </a:cubicBezTo>
                  <a:lnTo>
                    <a:pt x="1894" y="2810"/>
                  </a:lnTo>
                  <a:lnTo>
                    <a:pt x="1882" y="2810"/>
                  </a:lnTo>
                  <a:cubicBezTo>
                    <a:pt x="1882" y="2989"/>
                    <a:pt x="1775" y="3167"/>
                    <a:pt x="1608" y="3251"/>
                  </a:cubicBezTo>
                  <a:cubicBezTo>
                    <a:pt x="1560" y="3286"/>
                    <a:pt x="1536" y="3334"/>
                    <a:pt x="1536" y="3382"/>
                  </a:cubicBezTo>
                  <a:lnTo>
                    <a:pt x="1536" y="3572"/>
                  </a:lnTo>
                  <a:lnTo>
                    <a:pt x="1179" y="3572"/>
                  </a:lnTo>
                  <a:lnTo>
                    <a:pt x="1179" y="3382"/>
                  </a:lnTo>
                  <a:cubicBezTo>
                    <a:pt x="1179" y="3334"/>
                    <a:pt x="1144" y="3286"/>
                    <a:pt x="1108" y="3251"/>
                  </a:cubicBezTo>
                  <a:cubicBezTo>
                    <a:pt x="941" y="3167"/>
                    <a:pt x="834" y="2989"/>
                    <a:pt x="834" y="2810"/>
                  </a:cubicBezTo>
                  <a:lnTo>
                    <a:pt x="834" y="2382"/>
                  </a:lnTo>
                  <a:cubicBezTo>
                    <a:pt x="834" y="2179"/>
                    <a:pt x="1001" y="2024"/>
                    <a:pt x="1191" y="2024"/>
                  </a:cubicBezTo>
                  <a:close/>
                  <a:moveTo>
                    <a:pt x="4596" y="2024"/>
                  </a:moveTo>
                  <a:cubicBezTo>
                    <a:pt x="4692" y="2024"/>
                    <a:pt x="4775" y="2048"/>
                    <a:pt x="4858" y="2120"/>
                  </a:cubicBezTo>
                  <a:cubicBezTo>
                    <a:pt x="4918" y="2179"/>
                    <a:pt x="4954" y="2274"/>
                    <a:pt x="4954" y="2382"/>
                  </a:cubicBezTo>
                  <a:lnTo>
                    <a:pt x="4954" y="2810"/>
                  </a:lnTo>
                  <a:cubicBezTo>
                    <a:pt x="4942" y="3001"/>
                    <a:pt x="4835" y="3167"/>
                    <a:pt x="4680" y="3251"/>
                  </a:cubicBezTo>
                  <a:cubicBezTo>
                    <a:pt x="4632" y="3286"/>
                    <a:pt x="4596" y="3334"/>
                    <a:pt x="4596" y="3382"/>
                  </a:cubicBezTo>
                  <a:lnTo>
                    <a:pt x="4596" y="3572"/>
                  </a:lnTo>
                  <a:lnTo>
                    <a:pt x="4239" y="3572"/>
                  </a:lnTo>
                  <a:lnTo>
                    <a:pt x="4239" y="3382"/>
                  </a:lnTo>
                  <a:cubicBezTo>
                    <a:pt x="4239" y="3334"/>
                    <a:pt x="4215" y="3286"/>
                    <a:pt x="4168" y="3251"/>
                  </a:cubicBezTo>
                  <a:cubicBezTo>
                    <a:pt x="4001" y="3167"/>
                    <a:pt x="3906" y="2989"/>
                    <a:pt x="3906" y="2810"/>
                  </a:cubicBezTo>
                  <a:lnTo>
                    <a:pt x="3906" y="2382"/>
                  </a:lnTo>
                  <a:cubicBezTo>
                    <a:pt x="3906" y="2179"/>
                    <a:pt x="4061" y="2024"/>
                    <a:pt x="4263" y="2024"/>
                  </a:cubicBezTo>
                  <a:close/>
                  <a:moveTo>
                    <a:pt x="7668" y="2024"/>
                  </a:moveTo>
                  <a:cubicBezTo>
                    <a:pt x="7752" y="2024"/>
                    <a:pt x="7847" y="2048"/>
                    <a:pt x="7918" y="2120"/>
                  </a:cubicBezTo>
                  <a:cubicBezTo>
                    <a:pt x="7978" y="2179"/>
                    <a:pt x="8025" y="2274"/>
                    <a:pt x="8025" y="2382"/>
                  </a:cubicBezTo>
                  <a:lnTo>
                    <a:pt x="8025" y="2810"/>
                  </a:lnTo>
                  <a:cubicBezTo>
                    <a:pt x="8013" y="3001"/>
                    <a:pt x="7906" y="3167"/>
                    <a:pt x="7740" y="3251"/>
                  </a:cubicBezTo>
                  <a:cubicBezTo>
                    <a:pt x="7692" y="3286"/>
                    <a:pt x="7668" y="3334"/>
                    <a:pt x="7668" y="3382"/>
                  </a:cubicBezTo>
                  <a:lnTo>
                    <a:pt x="7668" y="3572"/>
                  </a:lnTo>
                  <a:lnTo>
                    <a:pt x="7311" y="3572"/>
                  </a:lnTo>
                  <a:lnTo>
                    <a:pt x="7311" y="3382"/>
                  </a:lnTo>
                  <a:cubicBezTo>
                    <a:pt x="7311" y="3334"/>
                    <a:pt x="7275" y="3286"/>
                    <a:pt x="7240" y="3251"/>
                  </a:cubicBezTo>
                  <a:cubicBezTo>
                    <a:pt x="7073" y="3167"/>
                    <a:pt x="6966" y="2989"/>
                    <a:pt x="6966" y="2810"/>
                  </a:cubicBezTo>
                  <a:lnTo>
                    <a:pt x="6966" y="2382"/>
                  </a:lnTo>
                  <a:cubicBezTo>
                    <a:pt x="6966" y="2179"/>
                    <a:pt x="7132" y="2024"/>
                    <a:pt x="7323" y="2024"/>
                  </a:cubicBezTo>
                  <a:close/>
                  <a:moveTo>
                    <a:pt x="2715" y="0"/>
                  </a:moveTo>
                  <a:cubicBezTo>
                    <a:pt x="2334" y="0"/>
                    <a:pt x="2037" y="298"/>
                    <a:pt x="2037" y="667"/>
                  </a:cubicBezTo>
                  <a:lnTo>
                    <a:pt x="2037" y="1096"/>
                  </a:lnTo>
                  <a:cubicBezTo>
                    <a:pt x="2037" y="1370"/>
                    <a:pt x="2179" y="1620"/>
                    <a:pt x="2382" y="1762"/>
                  </a:cubicBezTo>
                  <a:lnTo>
                    <a:pt x="2382" y="1917"/>
                  </a:lnTo>
                  <a:lnTo>
                    <a:pt x="2096" y="2036"/>
                  </a:lnTo>
                  <a:cubicBezTo>
                    <a:pt x="2072" y="1989"/>
                    <a:pt x="2037" y="1941"/>
                    <a:pt x="2001" y="1905"/>
                  </a:cubicBezTo>
                  <a:cubicBezTo>
                    <a:pt x="1858" y="1786"/>
                    <a:pt x="1703" y="1703"/>
                    <a:pt x="1525" y="1703"/>
                  </a:cubicBezTo>
                  <a:lnTo>
                    <a:pt x="1179" y="1703"/>
                  </a:lnTo>
                  <a:cubicBezTo>
                    <a:pt x="810" y="1703"/>
                    <a:pt x="513" y="2001"/>
                    <a:pt x="513" y="2382"/>
                  </a:cubicBezTo>
                  <a:lnTo>
                    <a:pt x="513" y="2810"/>
                  </a:lnTo>
                  <a:cubicBezTo>
                    <a:pt x="513" y="3072"/>
                    <a:pt x="644" y="3334"/>
                    <a:pt x="846" y="3477"/>
                  </a:cubicBezTo>
                  <a:lnTo>
                    <a:pt x="846" y="3632"/>
                  </a:lnTo>
                  <a:lnTo>
                    <a:pt x="417" y="3810"/>
                  </a:lnTo>
                  <a:cubicBezTo>
                    <a:pt x="167" y="3906"/>
                    <a:pt x="1" y="4144"/>
                    <a:pt x="1" y="4429"/>
                  </a:cubicBezTo>
                  <a:lnTo>
                    <a:pt x="1" y="5441"/>
                  </a:lnTo>
                  <a:cubicBezTo>
                    <a:pt x="1" y="5537"/>
                    <a:pt x="72" y="5608"/>
                    <a:pt x="167" y="5608"/>
                  </a:cubicBezTo>
                  <a:cubicBezTo>
                    <a:pt x="251" y="5608"/>
                    <a:pt x="334" y="5537"/>
                    <a:pt x="334" y="5441"/>
                  </a:cubicBezTo>
                  <a:lnTo>
                    <a:pt x="334" y="4429"/>
                  </a:lnTo>
                  <a:cubicBezTo>
                    <a:pt x="334" y="4287"/>
                    <a:pt x="417" y="4167"/>
                    <a:pt x="548" y="4108"/>
                  </a:cubicBezTo>
                  <a:lnTo>
                    <a:pt x="1060" y="3906"/>
                  </a:lnTo>
                  <a:lnTo>
                    <a:pt x="1679" y="3906"/>
                  </a:lnTo>
                  <a:lnTo>
                    <a:pt x="2191" y="4108"/>
                  </a:lnTo>
                  <a:cubicBezTo>
                    <a:pt x="2322" y="4167"/>
                    <a:pt x="2418" y="4287"/>
                    <a:pt x="2418" y="4429"/>
                  </a:cubicBezTo>
                  <a:lnTo>
                    <a:pt x="2418" y="5441"/>
                  </a:lnTo>
                  <a:cubicBezTo>
                    <a:pt x="2418" y="5537"/>
                    <a:pt x="2489" y="5608"/>
                    <a:pt x="2572" y="5608"/>
                  </a:cubicBezTo>
                  <a:cubicBezTo>
                    <a:pt x="2668" y="5608"/>
                    <a:pt x="2739" y="5537"/>
                    <a:pt x="2739" y="5441"/>
                  </a:cubicBezTo>
                  <a:lnTo>
                    <a:pt x="2739" y="4429"/>
                  </a:lnTo>
                  <a:cubicBezTo>
                    <a:pt x="2739" y="4144"/>
                    <a:pt x="2572" y="3906"/>
                    <a:pt x="2322" y="3810"/>
                  </a:cubicBezTo>
                  <a:lnTo>
                    <a:pt x="1894" y="3632"/>
                  </a:lnTo>
                  <a:lnTo>
                    <a:pt x="1894" y="3477"/>
                  </a:lnTo>
                  <a:cubicBezTo>
                    <a:pt x="2096" y="3310"/>
                    <a:pt x="2239" y="3072"/>
                    <a:pt x="2239" y="2810"/>
                  </a:cubicBezTo>
                  <a:lnTo>
                    <a:pt x="2239" y="2382"/>
                  </a:lnTo>
                  <a:lnTo>
                    <a:pt x="2239" y="2346"/>
                  </a:lnTo>
                  <a:lnTo>
                    <a:pt x="2620" y="2191"/>
                  </a:lnTo>
                  <a:lnTo>
                    <a:pt x="3251" y="2191"/>
                  </a:lnTo>
                  <a:lnTo>
                    <a:pt x="3632" y="2346"/>
                  </a:lnTo>
                  <a:lnTo>
                    <a:pt x="3632" y="2382"/>
                  </a:lnTo>
                  <a:lnTo>
                    <a:pt x="3632" y="2810"/>
                  </a:lnTo>
                  <a:cubicBezTo>
                    <a:pt x="3632" y="3072"/>
                    <a:pt x="3763" y="3334"/>
                    <a:pt x="3977" y="3477"/>
                  </a:cubicBezTo>
                  <a:lnTo>
                    <a:pt x="3977" y="3632"/>
                  </a:lnTo>
                  <a:lnTo>
                    <a:pt x="3549" y="3810"/>
                  </a:lnTo>
                  <a:cubicBezTo>
                    <a:pt x="3287" y="3906"/>
                    <a:pt x="3132" y="4144"/>
                    <a:pt x="3132" y="4429"/>
                  </a:cubicBezTo>
                  <a:lnTo>
                    <a:pt x="3132" y="5441"/>
                  </a:lnTo>
                  <a:cubicBezTo>
                    <a:pt x="3132" y="5537"/>
                    <a:pt x="3203" y="5608"/>
                    <a:pt x="3287" y="5608"/>
                  </a:cubicBezTo>
                  <a:cubicBezTo>
                    <a:pt x="3382" y="5608"/>
                    <a:pt x="3453" y="5537"/>
                    <a:pt x="3453" y="5441"/>
                  </a:cubicBezTo>
                  <a:lnTo>
                    <a:pt x="3453" y="4429"/>
                  </a:lnTo>
                  <a:cubicBezTo>
                    <a:pt x="3453" y="4287"/>
                    <a:pt x="3549" y="4167"/>
                    <a:pt x="3680" y="4108"/>
                  </a:cubicBezTo>
                  <a:lnTo>
                    <a:pt x="4180" y="3906"/>
                  </a:lnTo>
                  <a:lnTo>
                    <a:pt x="4811" y="3906"/>
                  </a:lnTo>
                  <a:lnTo>
                    <a:pt x="5311" y="4108"/>
                  </a:lnTo>
                  <a:cubicBezTo>
                    <a:pt x="5454" y="4167"/>
                    <a:pt x="5537" y="4287"/>
                    <a:pt x="5537" y="4429"/>
                  </a:cubicBezTo>
                  <a:lnTo>
                    <a:pt x="5537" y="5441"/>
                  </a:lnTo>
                  <a:cubicBezTo>
                    <a:pt x="5537" y="5537"/>
                    <a:pt x="5608" y="5608"/>
                    <a:pt x="5704" y="5608"/>
                  </a:cubicBezTo>
                  <a:cubicBezTo>
                    <a:pt x="5787" y="5608"/>
                    <a:pt x="5870" y="5537"/>
                    <a:pt x="5870" y="5441"/>
                  </a:cubicBezTo>
                  <a:lnTo>
                    <a:pt x="5870" y="4429"/>
                  </a:lnTo>
                  <a:cubicBezTo>
                    <a:pt x="5870" y="4144"/>
                    <a:pt x="5704" y="3906"/>
                    <a:pt x="5454" y="3810"/>
                  </a:cubicBezTo>
                  <a:lnTo>
                    <a:pt x="5013" y="3632"/>
                  </a:lnTo>
                  <a:lnTo>
                    <a:pt x="5013" y="3477"/>
                  </a:lnTo>
                  <a:cubicBezTo>
                    <a:pt x="5227" y="3310"/>
                    <a:pt x="5358" y="3072"/>
                    <a:pt x="5358" y="2810"/>
                  </a:cubicBezTo>
                  <a:lnTo>
                    <a:pt x="5358" y="2382"/>
                  </a:lnTo>
                  <a:lnTo>
                    <a:pt x="5358" y="2346"/>
                  </a:lnTo>
                  <a:lnTo>
                    <a:pt x="5751" y="2191"/>
                  </a:lnTo>
                  <a:lnTo>
                    <a:pt x="6370" y="2191"/>
                  </a:lnTo>
                  <a:lnTo>
                    <a:pt x="6763" y="2346"/>
                  </a:lnTo>
                  <a:lnTo>
                    <a:pt x="6763" y="2382"/>
                  </a:lnTo>
                  <a:lnTo>
                    <a:pt x="6763" y="2810"/>
                  </a:lnTo>
                  <a:cubicBezTo>
                    <a:pt x="6763" y="3072"/>
                    <a:pt x="6894" y="3334"/>
                    <a:pt x="7097" y="3477"/>
                  </a:cubicBezTo>
                  <a:lnTo>
                    <a:pt x="7097" y="3632"/>
                  </a:lnTo>
                  <a:lnTo>
                    <a:pt x="6668" y="3810"/>
                  </a:lnTo>
                  <a:cubicBezTo>
                    <a:pt x="6418" y="3906"/>
                    <a:pt x="6251" y="4144"/>
                    <a:pt x="6251" y="4429"/>
                  </a:cubicBezTo>
                  <a:lnTo>
                    <a:pt x="6251" y="5441"/>
                  </a:lnTo>
                  <a:cubicBezTo>
                    <a:pt x="6251" y="5537"/>
                    <a:pt x="6323" y="5608"/>
                    <a:pt x="6418" y="5608"/>
                  </a:cubicBezTo>
                  <a:cubicBezTo>
                    <a:pt x="6501" y="5608"/>
                    <a:pt x="6585" y="5537"/>
                    <a:pt x="6585" y="5441"/>
                  </a:cubicBezTo>
                  <a:lnTo>
                    <a:pt x="6585" y="4429"/>
                  </a:lnTo>
                  <a:cubicBezTo>
                    <a:pt x="6585" y="4287"/>
                    <a:pt x="6668" y="4167"/>
                    <a:pt x="6799" y="4108"/>
                  </a:cubicBezTo>
                  <a:lnTo>
                    <a:pt x="7311" y="3906"/>
                  </a:lnTo>
                  <a:lnTo>
                    <a:pt x="7930" y="3906"/>
                  </a:lnTo>
                  <a:lnTo>
                    <a:pt x="8442" y="4108"/>
                  </a:lnTo>
                  <a:cubicBezTo>
                    <a:pt x="8573" y="4167"/>
                    <a:pt x="8668" y="4287"/>
                    <a:pt x="8668" y="4429"/>
                  </a:cubicBezTo>
                  <a:lnTo>
                    <a:pt x="8668" y="5441"/>
                  </a:lnTo>
                  <a:cubicBezTo>
                    <a:pt x="8668" y="5537"/>
                    <a:pt x="8740" y="5608"/>
                    <a:pt x="8823" y="5608"/>
                  </a:cubicBezTo>
                  <a:cubicBezTo>
                    <a:pt x="8918" y="5608"/>
                    <a:pt x="8990" y="5537"/>
                    <a:pt x="8990" y="5441"/>
                  </a:cubicBezTo>
                  <a:lnTo>
                    <a:pt x="8990" y="4429"/>
                  </a:lnTo>
                  <a:cubicBezTo>
                    <a:pt x="8823" y="4144"/>
                    <a:pt x="8668" y="3906"/>
                    <a:pt x="8406" y="3810"/>
                  </a:cubicBezTo>
                  <a:lnTo>
                    <a:pt x="7978" y="3632"/>
                  </a:lnTo>
                  <a:lnTo>
                    <a:pt x="7978" y="3477"/>
                  </a:lnTo>
                  <a:cubicBezTo>
                    <a:pt x="8192" y="3310"/>
                    <a:pt x="8323" y="3072"/>
                    <a:pt x="8323" y="2810"/>
                  </a:cubicBezTo>
                  <a:lnTo>
                    <a:pt x="8323" y="2382"/>
                  </a:lnTo>
                  <a:cubicBezTo>
                    <a:pt x="8323" y="2191"/>
                    <a:pt x="8252" y="2036"/>
                    <a:pt x="8133" y="1893"/>
                  </a:cubicBezTo>
                  <a:cubicBezTo>
                    <a:pt x="7990" y="1786"/>
                    <a:pt x="7835" y="1703"/>
                    <a:pt x="7656" y="1703"/>
                  </a:cubicBezTo>
                  <a:lnTo>
                    <a:pt x="7311" y="1703"/>
                  </a:lnTo>
                  <a:cubicBezTo>
                    <a:pt x="7073" y="1703"/>
                    <a:pt x="6847" y="1846"/>
                    <a:pt x="6728" y="2036"/>
                  </a:cubicBezTo>
                  <a:lnTo>
                    <a:pt x="6442" y="1917"/>
                  </a:lnTo>
                  <a:lnTo>
                    <a:pt x="6442" y="1762"/>
                  </a:lnTo>
                  <a:cubicBezTo>
                    <a:pt x="6656" y="1608"/>
                    <a:pt x="6787" y="1370"/>
                    <a:pt x="6787" y="1096"/>
                  </a:cubicBezTo>
                  <a:lnTo>
                    <a:pt x="6787" y="667"/>
                  </a:lnTo>
                  <a:cubicBezTo>
                    <a:pt x="6787" y="488"/>
                    <a:pt x="6716" y="322"/>
                    <a:pt x="6597" y="191"/>
                  </a:cubicBezTo>
                  <a:cubicBezTo>
                    <a:pt x="6466" y="72"/>
                    <a:pt x="6299" y="0"/>
                    <a:pt x="6120" y="0"/>
                  </a:cubicBezTo>
                  <a:lnTo>
                    <a:pt x="5775" y="0"/>
                  </a:lnTo>
                  <a:cubicBezTo>
                    <a:pt x="5406" y="0"/>
                    <a:pt x="5108" y="298"/>
                    <a:pt x="5108" y="667"/>
                  </a:cubicBezTo>
                  <a:lnTo>
                    <a:pt x="5108" y="1096"/>
                  </a:lnTo>
                  <a:cubicBezTo>
                    <a:pt x="5108" y="1370"/>
                    <a:pt x="5239" y="1620"/>
                    <a:pt x="5454" y="1762"/>
                  </a:cubicBezTo>
                  <a:lnTo>
                    <a:pt x="5454" y="1917"/>
                  </a:lnTo>
                  <a:lnTo>
                    <a:pt x="5168" y="2036"/>
                  </a:lnTo>
                  <a:cubicBezTo>
                    <a:pt x="5132" y="1989"/>
                    <a:pt x="5108" y="1941"/>
                    <a:pt x="5061" y="1905"/>
                  </a:cubicBezTo>
                  <a:cubicBezTo>
                    <a:pt x="4930" y="1786"/>
                    <a:pt x="4763" y="1703"/>
                    <a:pt x="4584" y="1703"/>
                  </a:cubicBezTo>
                  <a:lnTo>
                    <a:pt x="4239" y="1703"/>
                  </a:lnTo>
                  <a:cubicBezTo>
                    <a:pt x="4001" y="1703"/>
                    <a:pt x="3787" y="1846"/>
                    <a:pt x="3668" y="2036"/>
                  </a:cubicBezTo>
                  <a:lnTo>
                    <a:pt x="3382" y="1917"/>
                  </a:lnTo>
                  <a:lnTo>
                    <a:pt x="3382" y="1762"/>
                  </a:lnTo>
                  <a:cubicBezTo>
                    <a:pt x="3584" y="1608"/>
                    <a:pt x="3727" y="1370"/>
                    <a:pt x="3727" y="1096"/>
                  </a:cubicBezTo>
                  <a:lnTo>
                    <a:pt x="3727" y="667"/>
                  </a:lnTo>
                  <a:cubicBezTo>
                    <a:pt x="3727" y="488"/>
                    <a:pt x="3644" y="322"/>
                    <a:pt x="3525" y="191"/>
                  </a:cubicBezTo>
                  <a:cubicBezTo>
                    <a:pt x="3394" y="72"/>
                    <a:pt x="3227" y="0"/>
                    <a:pt x="3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6" name="Google Shape;14281;p78"/>
            <p:cNvSpPr/>
            <p:nvPr/>
          </p:nvSpPr>
          <p:spPr>
            <a:xfrm>
              <a:off x="1917740" y="2891510"/>
              <a:ext cx="119394" cy="161474"/>
            </a:xfrm>
            <a:custGeom>
              <a:avLst/>
              <a:gdLst/>
              <a:ahLst/>
              <a:cxnLst/>
              <a:rect l="l" t="t" r="r" b="b"/>
              <a:pathLst>
                <a:path w="3751" h="5073" extrusionOk="0">
                  <a:moveTo>
                    <a:pt x="2036" y="310"/>
                  </a:moveTo>
                  <a:cubicBezTo>
                    <a:pt x="2227" y="310"/>
                    <a:pt x="2394" y="477"/>
                    <a:pt x="2394" y="668"/>
                  </a:cubicBezTo>
                  <a:lnTo>
                    <a:pt x="2394" y="1013"/>
                  </a:lnTo>
                  <a:cubicBezTo>
                    <a:pt x="2394" y="1299"/>
                    <a:pt x="2156" y="1537"/>
                    <a:pt x="1870" y="1537"/>
                  </a:cubicBezTo>
                  <a:cubicBezTo>
                    <a:pt x="1596" y="1537"/>
                    <a:pt x="1334" y="1299"/>
                    <a:pt x="1334" y="1013"/>
                  </a:cubicBezTo>
                  <a:lnTo>
                    <a:pt x="1334" y="668"/>
                  </a:lnTo>
                  <a:cubicBezTo>
                    <a:pt x="1334" y="477"/>
                    <a:pt x="1501" y="310"/>
                    <a:pt x="1691" y="310"/>
                  </a:cubicBezTo>
                  <a:close/>
                  <a:moveTo>
                    <a:pt x="2036" y="1834"/>
                  </a:moveTo>
                  <a:lnTo>
                    <a:pt x="2036" y="1918"/>
                  </a:lnTo>
                  <a:cubicBezTo>
                    <a:pt x="2048" y="1977"/>
                    <a:pt x="2072" y="2037"/>
                    <a:pt x="2096" y="2084"/>
                  </a:cubicBezTo>
                  <a:lnTo>
                    <a:pt x="1870" y="2311"/>
                  </a:lnTo>
                  <a:lnTo>
                    <a:pt x="1858" y="2311"/>
                  </a:lnTo>
                  <a:lnTo>
                    <a:pt x="1632" y="2084"/>
                  </a:lnTo>
                  <a:cubicBezTo>
                    <a:pt x="1667" y="2037"/>
                    <a:pt x="1679" y="1977"/>
                    <a:pt x="1679" y="1918"/>
                  </a:cubicBezTo>
                  <a:lnTo>
                    <a:pt x="1679" y="1834"/>
                  </a:lnTo>
                  <a:cubicBezTo>
                    <a:pt x="1739" y="1846"/>
                    <a:pt x="1798" y="1846"/>
                    <a:pt x="1858" y="1846"/>
                  </a:cubicBezTo>
                  <a:cubicBezTo>
                    <a:pt x="1917" y="1846"/>
                    <a:pt x="1977" y="1846"/>
                    <a:pt x="2036" y="1834"/>
                  </a:cubicBezTo>
                  <a:close/>
                  <a:moveTo>
                    <a:pt x="2382" y="2275"/>
                  </a:moveTo>
                  <a:lnTo>
                    <a:pt x="2668" y="2406"/>
                  </a:lnTo>
                  <a:cubicBezTo>
                    <a:pt x="2715" y="2442"/>
                    <a:pt x="2763" y="2501"/>
                    <a:pt x="2763" y="2573"/>
                  </a:cubicBezTo>
                  <a:lnTo>
                    <a:pt x="2763" y="2894"/>
                  </a:lnTo>
                  <a:lnTo>
                    <a:pt x="1036" y="2894"/>
                  </a:lnTo>
                  <a:lnTo>
                    <a:pt x="1036" y="2573"/>
                  </a:lnTo>
                  <a:lnTo>
                    <a:pt x="1013" y="2573"/>
                  </a:lnTo>
                  <a:cubicBezTo>
                    <a:pt x="1013" y="2501"/>
                    <a:pt x="1060" y="2442"/>
                    <a:pt x="1120" y="2406"/>
                  </a:cubicBezTo>
                  <a:lnTo>
                    <a:pt x="1394" y="2275"/>
                  </a:lnTo>
                  <a:lnTo>
                    <a:pt x="1655" y="2537"/>
                  </a:lnTo>
                  <a:cubicBezTo>
                    <a:pt x="1703" y="2596"/>
                    <a:pt x="1798" y="2620"/>
                    <a:pt x="1894" y="2620"/>
                  </a:cubicBezTo>
                  <a:cubicBezTo>
                    <a:pt x="1977" y="2620"/>
                    <a:pt x="2048" y="2596"/>
                    <a:pt x="2132" y="2537"/>
                  </a:cubicBezTo>
                  <a:lnTo>
                    <a:pt x="2382" y="2275"/>
                  </a:lnTo>
                  <a:close/>
                  <a:moveTo>
                    <a:pt x="3299" y="3216"/>
                  </a:moveTo>
                  <a:lnTo>
                    <a:pt x="3120" y="3573"/>
                  </a:lnTo>
                  <a:lnTo>
                    <a:pt x="596" y="3573"/>
                  </a:lnTo>
                  <a:lnTo>
                    <a:pt x="417" y="3216"/>
                  </a:lnTo>
                  <a:close/>
                  <a:moveTo>
                    <a:pt x="1691" y="1"/>
                  </a:moveTo>
                  <a:cubicBezTo>
                    <a:pt x="1322" y="1"/>
                    <a:pt x="1024" y="298"/>
                    <a:pt x="1024" y="668"/>
                  </a:cubicBezTo>
                  <a:lnTo>
                    <a:pt x="1024" y="1013"/>
                  </a:lnTo>
                  <a:cubicBezTo>
                    <a:pt x="1024" y="1299"/>
                    <a:pt x="1155" y="1537"/>
                    <a:pt x="1370" y="1680"/>
                  </a:cubicBezTo>
                  <a:lnTo>
                    <a:pt x="1370" y="1918"/>
                  </a:lnTo>
                  <a:lnTo>
                    <a:pt x="1370" y="1942"/>
                  </a:lnTo>
                  <a:lnTo>
                    <a:pt x="965" y="2132"/>
                  </a:lnTo>
                  <a:cubicBezTo>
                    <a:pt x="798" y="2215"/>
                    <a:pt x="679" y="2382"/>
                    <a:pt x="679" y="2573"/>
                  </a:cubicBezTo>
                  <a:lnTo>
                    <a:pt x="679" y="2894"/>
                  </a:lnTo>
                  <a:lnTo>
                    <a:pt x="167" y="2894"/>
                  </a:lnTo>
                  <a:cubicBezTo>
                    <a:pt x="108" y="2894"/>
                    <a:pt x="60" y="2918"/>
                    <a:pt x="24" y="2965"/>
                  </a:cubicBezTo>
                  <a:cubicBezTo>
                    <a:pt x="1" y="3001"/>
                    <a:pt x="1" y="3073"/>
                    <a:pt x="24" y="3108"/>
                  </a:cubicBezTo>
                  <a:lnTo>
                    <a:pt x="370" y="3799"/>
                  </a:lnTo>
                  <a:cubicBezTo>
                    <a:pt x="405" y="3858"/>
                    <a:pt x="465" y="3882"/>
                    <a:pt x="524" y="3882"/>
                  </a:cubicBezTo>
                  <a:lnTo>
                    <a:pt x="703" y="3882"/>
                  </a:lnTo>
                  <a:lnTo>
                    <a:pt x="703" y="4918"/>
                  </a:lnTo>
                  <a:cubicBezTo>
                    <a:pt x="703" y="5001"/>
                    <a:pt x="774" y="5073"/>
                    <a:pt x="858" y="5073"/>
                  </a:cubicBezTo>
                  <a:cubicBezTo>
                    <a:pt x="953" y="5073"/>
                    <a:pt x="1024" y="5001"/>
                    <a:pt x="1024" y="4918"/>
                  </a:cubicBezTo>
                  <a:lnTo>
                    <a:pt x="1024" y="3882"/>
                  </a:lnTo>
                  <a:lnTo>
                    <a:pt x="2751" y="3882"/>
                  </a:lnTo>
                  <a:lnTo>
                    <a:pt x="2751" y="4918"/>
                  </a:lnTo>
                  <a:cubicBezTo>
                    <a:pt x="2751" y="5001"/>
                    <a:pt x="2822" y="5073"/>
                    <a:pt x="2918" y="5073"/>
                  </a:cubicBezTo>
                  <a:cubicBezTo>
                    <a:pt x="3001" y="5073"/>
                    <a:pt x="3084" y="5001"/>
                    <a:pt x="3084" y="4918"/>
                  </a:cubicBezTo>
                  <a:lnTo>
                    <a:pt x="3084" y="3882"/>
                  </a:lnTo>
                  <a:lnTo>
                    <a:pt x="3263" y="3882"/>
                  </a:lnTo>
                  <a:cubicBezTo>
                    <a:pt x="3322" y="3882"/>
                    <a:pt x="3382" y="3858"/>
                    <a:pt x="3406" y="3799"/>
                  </a:cubicBezTo>
                  <a:lnTo>
                    <a:pt x="3751" y="3108"/>
                  </a:lnTo>
                  <a:cubicBezTo>
                    <a:pt x="3739" y="3073"/>
                    <a:pt x="3739" y="3001"/>
                    <a:pt x="3703" y="2965"/>
                  </a:cubicBezTo>
                  <a:cubicBezTo>
                    <a:pt x="3680" y="2918"/>
                    <a:pt x="3632" y="2894"/>
                    <a:pt x="3572" y="2894"/>
                  </a:cubicBezTo>
                  <a:lnTo>
                    <a:pt x="3049" y="2894"/>
                  </a:lnTo>
                  <a:lnTo>
                    <a:pt x="3049" y="2573"/>
                  </a:lnTo>
                  <a:cubicBezTo>
                    <a:pt x="3049" y="2382"/>
                    <a:pt x="2941" y="2215"/>
                    <a:pt x="2763" y="2132"/>
                  </a:cubicBezTo>
                  <a:lnTo>
                    <a:pt x="2370" y="1942"/>
                  </a:lnTo>
                  <a:lnTo>
                    <a:pt x="2370" y="1918"/>
                  </a:lnTo>
                  <a:lnTo>
                    <a:pt x="2370" y="1680"/>
                  </a:lnTo>
                  <a:cubicBezTo>
                    <a:pt x="2572" y="1537"/>
                    <a:pt x="2703" y="1275"/>
                    <a:pt x="2703" y="1013"/>
                  </a:cubicBezTo>
                  <a:lnTo>
                    <a:pt x="2703" y="668"/>
                  </a:lnTo>
                  <a:cubicBezTo>
                    <a:pt x="2703" y="298"/>
                    <a:pt x="2406" y="1"/>
                    <a:pt x="2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7" name="Google Shape;14282;p78"/>
            <p:cNvSpPr/>
            <p:nvPr/>
          </p:nvSpPr>
          <p:spPr>
            <a:xfrm>
              <a:off x="1960933" y="3027201"/>
              <a:ext cx="32244" cy="10249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846" y="322"/>
                  </a:lnTo>
                  <a:cubicBezTo>
                    <a:pt x="930" y="322"/>
                    <a:pt x="1013" y="250"/>
                    <a:pt x="1013" y="155"/>
                  </a:cubicBezTo>
                  <a:cubicBezTo>
                    <a:pt x="1013" y="72"/>
                    <a:pt x="930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48" name="Google Shape;14283;p78"/>
          <p:cNvGrpSpPr/>
          <p:nvPr/>
        </p:nvGrpSpPr>
        <p:grpSpPr>
          <a:xfrm>
            <a:off x="5650029" y="2842145"/>
            <a:ext cx="431334" cy="398700"/>
            <a:chOff x="5585861" y="2905929"/>
            <a:chExt cx="379764" cy="3376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9" name="Google Shape;14284;p78"/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0" name="Google Shape;14285;p78"/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1" name="Google Shape;14286;p78"/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2" name="Google Shape;14287;p78"/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53" name="Google Shape;14288;p78"/>
          <p:cNvGrpSpPr/>
          <p:nvPr/>
        </p:nvGrpSpPr>
        <p:grpSpPr>
          <a:xfrm>
            <a:off x="813603" y="2847518"/>
            <a:ext cx="395182" cy="366042"/>
            <a:chOff x="1327676" y="2910480"/>
            <a:chExt cx="347934" cy="3100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4" name="Google Shape;14289;p78"/>
            <p:cNvSpPr/>
            <p:nvPr/>
          </p:nvSpPr>
          <p:spPr>
            <a:xfrm>
              <a:off x="1367081" y="3067370"/>
              <a:ext cx="43257" cy="15565"/>
            </a:xfrm>
            <a:custGeom>
              <a:avLst/>
              <a:gdLst/>
              <a:ahLst/>
              <a:cxnLst/>
              <a:rect l="l" t="t" r="r" b="b"/>
              <a:pathLst>
                <a:path w="1359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5" name="Google Shape;14290;p78"/>
            <p:cNvSpPr/>
            <p:nvPr/>
          </p:nvSpPr>
          <p:spPr>
            <a:xfrm>
              <a:off x="1350402" y="3170436"/>
              <a:ext cx="10663" cy="48541"/>
            </a:xfrm>
            <a:custGeom>
              <a:avLst/>
              <a:gdLst/>
              <a:ahLst/>
              <a:cxnLst/>
              <a:rect l="l" t="t" r="r" b="b"/>
              <a:pathLst>
                <a:path w="335" h="152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6" name="Google Shape;14291;p78"/>
            <p:cNvSpPr/>
            <p:nvPr/>
          </p:nvSpPr>
          <p:spPr>
            <a:xfrm>
              <a:off x="1327676" y="3040187"/>
              <a:ext cx="201643" cy="180317"/>
            </a:xfrm>
            <a:custGeom>
              <a:avLst/>
              <a:gdLst/>
              <a:ahLst/>
              <a:cxnLst/>
              <a:rect l="l" t="t" r="r" b="b"/>
              <a:pathLst>
                <a:path w="6335" h="5665" extrusionOk="0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7" name="Google Shape;14292;p78"/>
            <p:cNvSpPr/>
            <p:nvPr/>
          </p:nvSpPr>
          <p:spPr>
            <a:xfrm>
              <a:off x="1470179" y="2910480"/>
              <a:ext cx="205431" cy="173601"/>
            </a:xfrm>
            <a:custGeom>
              <a:avLst/>
              <a:gdLst/>
              <a:ahLst/>
              <a:cxnLst/>
              <a:rect l="l" t="t" r="r" b="b"/>
              <a:pathLst>
                <a:path w="6454" h="5454" extrusionOk="0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8" name="Google Shape;14293;p78"/>
            <p:cNvSpPr/>
            <p:nvPr/>
          </p:nvSpPr>
          <p:spPr>
            <a:xfrm>
              <a:off x="1497075" y="2942692"/>
              <a:ext cx="152370" cy="96668"/>
            </a:xfrm>
            <a:custGeom>
              <a:avLst/>
              <a:gdLst/>
              <a:ahLst/>
              <a:cxnLst/>
              <a:rect l="l" t="t" r="r" b="b"/>
              <a:pathLst>
                <a:path w="4787" h="3037" extrusionOk="0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59" name="Google Shape;14294;p78"/>
          <p:cNvSpPr/>
          <p:nvPr/>
        </p:nvSpPr>
        <p:spPr>
          <a:xfrm>
            <a:off x="2469923" y="3183533"/>
            <a:ext cx="12111" cy="38070"/>
          </a:xfrm>
          <a:custGeom>
            <a:avLst/>
            <a:gdLst/>
            <a:ahLst/>
            <a:cxnLst/>
            <a:rect l="l" t="t" r="r" b="b"/>
            <a:pathLst>
              <a:path w="335" h="1013" extrusionOk="0">
                <a:moveTo>
                  <a:pt x="167" y="1"/>
                </a:moveTo>
                <a:cubicBezTo>
                  <a:pt x="72" y="1"/>
                  <a:pt x="1" y="84"/>
                  <a:pt x="1" y="167"/>
                </a:cubicBezTo>
                <a:lnTo>
                  <a:pt x="1" y="858"/>
                </a:lnTo>
                <a:cubicBezTo>
                  <a:pt x="1" y="941"/>
                  <a:pt x="72" y="1013"/>
                  <a:pt x="167" y="1013"/>
                </a:cubicBezTo>
                <a:cubicBezTo>
                  <a:pt x="251" y="1013"/>
                  <a:pt x="334" y="941"/>
                  <a:pt x="334" y="858"/>
                </a:cubicBezTo>
                <a:lnTo>
                  <a:pt x="334" y="167"/>
                </a:lnTo>
                <a:cubicBezTo>
                  <a:pt x="334" y="60"/>
                  <a:pt x="251" y="1"/>
                  <a:pt x="167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160" name="Google Shape;14295;p78"/>
          <p:cNvGrpSpPr/>
          <p:nvPr/>
        </p:nvGrpSpPr>
        <p:grpSpPr>
          <a:xfrm>
            <a:off x="2432934" y="2799211"/>
            <a:ext cx="434814" cy="423397"/>
            <a:chOff x="2753373" y="2902523"/>
            <a:chExt cx="347552" cy="32555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1" name="Google Shape;14296;p78"/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2" name="Google Shape;14297;p78"/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3" name="Google Shape;14298;p78"/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4" name="Google Shape;14299;p78"/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5" name="Google Shape;14300;p78"/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6" name="Google Shape;14301;p78"/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67" name="Google Shape;14302;p78"/>
          <p:cNvGrpSpPr/>
          <p:nvPr/>
        </p:nvGrpSpPr>
        <p:grpSpPr>
          <a:xfrm>
            <a:off x="269942" y="2838989"/>
            <a:ext cx="405087" cy="396033"/>
            <a:chOff x="849016" y="2903255"/>
            <a:chExt cx="356655" cy="3354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8" name="Google Shape;14303;p78"/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9" name="Google Shape;14304;p78"/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0" name="Google Shape;14305;p78"/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1" name="Google Shape;14306;p78"/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2" name="Google Shape;14307;p78"/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3" name="Google Shape;14308;p78"/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4" name="Google Shape;14309;p78"/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5" name="Google Shape;14310;p78"/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6" name="Google Shape;14311;p78"/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7" name="Google Shape;14312;p78"/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8" name="Google Shape;14313;p78"/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79" name="Google Shape;14314;p78"/>
          <p:cNvGrpSpPr/>
          <p:nvPr/>
        </p:nvGrpSpPr>
        <p:grpSpPr>
          <a:xfrm>
            <a:off x="4088392" y="2866761"/>
            <a:ext cx="318104" cy="325304"/>
            <a:chOff x="4210933" y="2926777"/>
            <a:chExt cx="280072" cy="2755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0" name="Google Shape;14315;p78"/>
            <p:cNvSpPr/>
            <p:nvPr/>
          </p:nvSpPr>
          <p:spPr>
            <a:xfrm>
              <a:off x="4490623" y="2970352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1" name="Google Shape;14316;p78"/>
            <p:cNvSpPr/>
            <p:nvPr/>
          </p:nvSpPr>
          <p:spPr>
            <a:xfrm>
              <a:off x="4489859" y="296958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2" name="Google Shape;14317;p78"/>
            <p:cNvSpPr/>
            <p:nvPr/>
          </p:nvSpPr>
          <p:spPr>
            <a:xfrm>
              <a:off x="4210933" y="2944952"/>
              <a:ext cx="280072" cy="257346"/>
            </a:xfrm>
            <a:custGeom>
              <a:avLst/>
              <a:gdLst/>
              <a:ahLst/>
              <a:cxnLst/>
              <a:rect l="l" t="t" r="r" b="b"/>
              <a:pathLst>
                <a:path w="8799" h="8085" extrusionOk="0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3" name="Google Shape;14318;p78"/>
            <p:cNvSpPr/>
            <p:nvPr/>
          </p:nvSpPr>
          <p:spPr>
            <a:xfrm>
              <a:off x="4212047" y="2926777"/>
              <a:ext cx="144826" cy="234619"/>
            </a:xfrm>
            <a:custGeom>
              <a:avLst/>
              <a:gdLst/>
              <a:ahLst/>
              <a:cxnLst/>
              <a:rect l="l" t="t" r="r" b="b"/>
              <a:pathLst>
                <a:path w="4550" h="7371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4" name="Google Shape;14319;p78"/>
            <p:cNvSpPr/>
            <p:nvPr/>
          </p:nvSpPr>
          <p:spPr>
            <a:xfrm>
              <a:off x="4246550" y="2996103"/>
              <a:ext cx="28074" cy="28106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5" name="Google Shape;14320;p78"/>
            <p:cNvSpPr/>
            <p:nvPr/>
          </p:nvSpPr>
          <p:spPr>
            <a:xfrm>
              <a:off x="4285956" y="3015456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6" name="Google Shape;14321;p78"/>
            <p:cNvSpPr/>
            <p:nvPr/>
          </p:nvSpPr>
          <p:spPr>
            <a:xfrm>
              <a:off x="4285956" y="3001800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7" name="Google Shape;14322;p78"/>
            <p:cNvSpPr/>
            <p:nvPr/>
          </p:nvSpPr>
          <p:spPr>
            <a:xfrm>
              <a:off x="4246550" y="3060177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8" name="Google Shape;14323;p78"/>
            <p:cNvSpPr/>
            <p:nvPr/>
          </p:nvSpPr>
          <p:spPr>
            <a:xfrm>
              <a:off x="4285956" y="3080261"/>
              <a:ext cx="97814" cy="8371"/>
            </a:xfrm>
            <a:custGeom>
              <a:avLst/>
              <a:gdLst/>
              <a:ahLst/>
              <a:cxnLst/>
              <a:rect l="l" t="t" r="r" b="b"/>
              <a:pathLst>
                <a:path w="3073" h="263" extrusionOk="0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9" name="Google Shape;14324;p78"/>
            <p:cNvSpPr/>
            <p:nvPr/>
          </p:nvSpPr>
          <p:spPr>
            <a:xfrm>
              <a:off x="4285956" y="3066224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0" name="Google Shape;14325;p78"/>
            <p:cNvSpPr/>
            <p:nvPr/>
          </p:nvSpPr>
          <p:spPr>
            <a:xfrm>
              <a:off x="4246550" y="3124601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1" name="Google Shape;14326;p78"/>
            <p:cNvSpPr/>
            <p:nvPr/>
          </p:nvSpPr>
          <p:spPr>
            <a:xfrm>
              <a:off x="4285956" y="3143921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2" name="Google Shape;14327;p78"/>
            <p:cNvSpPr/>
            <p:nvPr/>
          </p:nvSpPr>
          <p:spPr>
            <a:xfrm>
              <a:off x="4285956" y="3130266"/>
              <a:ext cx="30366" cy="8371"/>
            </a:xfrm>
            <a:custGeom>
              <a:avLst/>
              <a:gdLst/>
              <a:ahLst/>
              <a:cxnLst/>
              <a:rect l="l" t="t" r="r" b="b"/>
              <a:pathLst>
                <a:path w="954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93" name="Google Shape;14328;p78"/>
          <p:cNvGrpSpPr/>
          <p:nvPr/>
        </p:nvGrpSpPr>
        <p:grpSpPr>
          <a:xfrm>
            <a:off x="4606636" y="2853307"/>
            <a:ext cx="363764" cy="375926"/>
            <a:chOff x="4667216" y="2915382"/>
            <a:chExt cx="320273" cy="3183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4" name="Google Shape;14329;p78"/>
            <p:cNvSpPr/>
            <p:nvPr/>
          </p:nvSpPr>
          <p:spPr>
            <a:xfrm>
              <a:off x="4686154" y="2938140"/>
              <a:ext cx="166789" cy="163734"/>
            </a:xfrm>
            <a:custGeom>
              <a:avLst/>
              <a:gdLst/>
              <a:ahLst/>
              <a:cxnLst/>
              <a:rect l="l" t="t" r="r" b="b"/>
              <a:pathLst>
                <a:path w="5240" h="5144" extrusionOk="0">
                  <a:moveTo>
                    <a:pt x="2668" y="0"/>
                  </a:moveTo>
                  <a:cubicBezTo>
                    <a:pt x="2013" y="0"/>
                    <a:pt x="1358" y="250"/>
                    <a:pt x="858" y="750"/>
                  </a:cubicBezTo>
                  <a:cubicBezTo>
                    <a:pt x="620" y="989"/>
                    <a:pt x="429" y="1286"/>
                    <a:pt x="298" y="1608"/>
                  </a:cubicBezTo>
                  <a:cubicBezTo>
                    <a:pt x="263" y="1679"/>
                    <a:pt x="298" y="1762"/>
                    <a:pt x="370" y="1798"/>
                  </a:cubicBezTo>
                  <a:cubicBezTo>
                    <a:pt x="388" y="1804"/>
                    <a:pt x="407" y="1807"/>
                    <a:pt x="426" y="1807"/>
                  </a:cubicBezTo>
                  <a:cubicBezTo>
                    <a:pt x="484" y="1807"/>
                    <a:pt x="542" y="1780"/>
                    <a:pt x="560" y="1727"/>
                  </a:cubicBezTo>
                  <a:cubicBezTo>
                    <a:pt x="679" y="1441"/>
                    <a:pt x="846" y="1191"/>
                    <a:pt x="1060" y="977"/>
                  </a:cubicBezTo>
                  <a:cubicBezTo>
                    <a:pt x="1495" y="536"/>
                    <a:pt x="2075" y="316"/>
                    <a:pt x="2656" y="316"/>
                  </a:cubicBezTo>
                  <a:cubicBezTo>
                    <a:pt x="3236" y="316"/>
                    <a:pt x="3817" y="536"/>
                    <a:pt x="4251" y="977"/>
                  </a:cubicBezTo>
                  <a:cubicBezTo>
                    <a:pt x="4692" y="1405"/>
                    <a:pt x="4930" y="1977"/>
                    <a:pt x="4930" y="2584"/>
                  </a:cubicBezTo>
                  <a:cubicBezTo>
                    <a:pt x="4930" y="3191"/>
                    <a:pt x="4692" y="3763"/>
                    <a:pt x="4251" y="4191"/>
                  </a:cubicBezTo>
                  <a:cubicBezTo>
                    <a:pt x="3823" y="4620"/>
                    <a:pt x="3263" y="4858"/>
                    <a:pt x="2644" y="4858"/>
                  </a:cubicBezTo>
                  <a:cubicBezTo>
                    <a:pt x="2037" y="4858"/>
                    <a:pt x="1477" y="4620"/>
                    <a:pt x="1037" y="4191"/>
                  </a:cubicBezTo>
                  <a:cubicBezTo>
                    <a:pt x="536" y="3679"/>
                    <a:pt x="298" y="2989"/>
                    <a:pt x="405" y="2274"/>
                  </a:cubicBezTo>
                  <a:cubicBezTo>
                    <a:pt x="417" y="2191"/>
                    <a:pt x="358" y="2120"/>
                    <a:pt x="286" y="2108"/>
                  </a:cubicBezTo>
                  <a:cubicBezTo>
                    <a:pt x="279" y="2107"/>
                    <a:pt x="272" y="2106"/>
                    <a:pt x="265" y="2106"/>
                  </a:cubicBezTo>
                  <a:cubicBezTo>
                    <a:pt x="191" y="2106"/>
                    <a:pt x="131" y="2162"/>
                    <a:pt x="120" y="2227"/>
                  </a:cubicBezTo>
                  <a:cubicBezTo>
                    <a:pt x="1" y="3024"/>
                    <a:pt x="263" y="3822"/>
                    <a:pt x="846" y="4394"/>
                  </a:cubicBezTo>
                  <a:cubicBezTo>
                    <a:pt x="1334" y="4894"/>
                    <a:pt x="1977" y="5144"/>
                    <a:pt x="2668" y="5144"/>
                  </a:cubicBezTo>
                  <a:cubicBezTo>
                    <a:pt x="3346" y="5144"/>
                    <a:pt x="3989" y="4870"/>
                    <a:pt x="4477" y="4394"/>
                  </a:cubicBezTo>
                  <a:cubicBezTo>
                    <a:pt x="4966" y="3906"/>
                    <a:pt x="5228" y="3263"/>
                    <a:pt x="5228" y="2584"/>
                  </a:cubicBezTo>
                  <a:cubicBezTo>
                    <a:pt x="5239" y="1870"/>
                    <a:pt x="4966" y="1227"/>
                    <a:pt x="4477" y="750"/>
                  </a:cubicBezTo>
                  <a:cubicBezTo>
                    <a:pt x="3977" y="250"/>
                    <a:pt x="3323" y="0"/>
                    <a:pt x="2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5" name="Google Shape;14330;p78"/>
            <p:cNvSpPr/>
            <p:nvPr/>
          </p:nvSpPr>
          <p:spPr>
            <a:xfrm>
              <a:off x="4667216" y="2915382"/>
              <a:ext cx="320273" cy="318395"/>
            </a:xfrm>
            <a:custGeom>
              <a:avLst/>
              <a:gdLst/>
              <a:ahLst/>
              <a:cxnLst/>
              <a:rect l="l" t="t" r="r" b="b"/>
              <a:pathLst>
                <a:path w="10062" h="10003" extrusionOk="0">
                  <a:moveTo>
                    <a:pt x="5668" y="5502"/>
                  </a:moveTo>
                  <a:lnTo>
                    <a:pt x="5977" y="5811"/>
                  </a:lnTo>
                  <a:lnTo>
                    <a:pt x="5799" y="5990"/>
                  </a:lnTo>
                  <a:lnTo>
                    <a:pt x="5489" y="5680"/>
                  </a:lnTo>
                  <a:lnTo>
                    <a:pt x="5584" y="5585"/>
                  </a:lnTo>
                  <a:lnTo>
                    <a:pt x="5668" y="5502"/>
                  </a:lnTo>
                  <a:close/>
                  <a:moveTo>
                    <a:pt x="8347" y="7597"/>
                  </a:moveTo>
                  <a:lnTo>
                    <a:pt x="8501" y="7752"/>
                  </a:lnTo>
                  <a:lnTo>
                    <a:pt x="7739" y="8502"/>
                  </a:lnTo>
                  <a:lnTo>
                    <a:pt x="7585" y="8359"/>
                  </a:lnTo>
                  <a:lnTo>
                    <a:pt x="8347" y="7597"/>
                  </a:lnTo>
                  <a:close/>
                  <a:moveTo>
                    <a:pt x="8704" y="7954"/>
                  </a:moveTo>
                  <a:lnTo>
                    <a:pt x="8894" y="8157"/>
                  </a:lnTo>
                  <a:lnTo>
                    <a:pt x="8132" y="8907"/>
                  </a:lnTo>
                  <a:lnTo>
                    <a:pt x="7989" y="8764"/>
                  </a:lnTo>
                  <a:lnTo>
                    <a:pt x="7942" y="8716"/>
                  </a:lnTo>
                  <a:lnTo>
                    <a:pt x="8704" y="7954"/>
                  </a:lnTo>
                  <a:close/>
                  <a:moveTo>
                    <a:pt x="9097" y="8359"/>
                  </a:moveTo>
                  <a:lnTo>
                    <a:pt x="9621" y="8895"/>
                  </a:lnTo>
                  <a:cubicBezTo>
                    <a:pt x="9728" y="8966"/>
                    <a:pt x="9728" y="9121"/>
                    <a:pt x="9644" y="9228"/>
                  </a:cubicBezTo>
                  <a:lnTo>
                    <a:pt x="9216" y="9657"/>
                  </a:lnTo>
                  <a:cubicBezTo>
                    <a:pt x="9168" y="9699"/>
                    <a:pt x="9109" y="9719"/>
                    <a:pt x="9048" y="9719"/>
                  </a:cubicBezTo>
                  <a:cubicBezTo>
                    <a:pt x="8987" y="9719"/>
                    <a:pt x="8924" y="9699"/>
                    <a:pt x="8871" y="9657"/>
                  </a:cubicBezTo>
                  <a:lnTo>
                    <a:pt x="8335" y="9121"/>
                  </a:lnTo>
                  <a:lnTo>
                    <a:pt x="9097" y="8359"/>
                  </a:lnTo>
                  <a:close/>
                  <a:moveTo>
                    <a:pt x="3282" y="1"/>
                  </a:moveTo>
                  <a:cubicBezTo>
                    <a:pt x="2441" y="1"/>
                    <a:pt x="1602" y="322"/>
                    <a:pt x="965" y="965"/>
                  </a:cubicBezTo>
                  <a:cubicBezTo>
                    <a:pt x="334" y="1584"/>
                    <a:pt x="0" y="2406"/>
                    <a:pt x="0" y="3287"/>
                  </a:cubicBezTo>
                  <a:cubicBezTo>
                    <a:pt x="0" y="4156"/>
                    <a:pt x="334" y="4978"/>
                    <a:pt x="965" y="5609"/>
                  </a:cubicBezTo>
                  <a:cubicBezTo>
                    <a:pt x="1608" y="6240"/>
                    <a:pt x="2441" y="6573"/>
                    <a:pt x="3286" y="6573"/>
                  </a:cubicBezTo>
                  <a:cubicBezTo>
                    <a:pt x="3989" y="6573"/>
                    <a:pt x="4703" y="6347"/>
                    <a:pt x="5275" y="5883"/>
                  </a:cubicBezTo>
                  <a:lnTo>
                    <a:pt x="5608" y="6216"/>
                  </a:lnTo>
                  <a:cubicBezTo>
                    <a:pt x="5477" y="6418"/>
                    <a:pt x="5501" y="6692"/>
                    <a:pt x="5680" y="6871"/>
                  </a:cubicBezTo>
                  <a:lnTo>
                    <a:pt x="6370" y="7561"/>
                  </a:lnTo>
                  <a:cubicBezTo>
                    <a:pt x="6400" y="7585"/>
                    <a:pt x="6436" y="7597"/>
                    <a:pt x="6471" y="7597"/>
                  </a:cubicBezTo>
                  <a:cubicBezTo>
                    <a:pt x="6507" y="7597"/>
                    <a:pt x="6543" y="7585"/>
                    <a:pt x="6573" y="7561"/>
                  </a:cubicBezTo>
                  <a:cubicBezTo>
                    <a:pt x="6632" y="7502"/>
                    <a:pt x="6632" y="7407"/>
                    <a:pt x="6573" y="7347"/>
                  </a:cubicBezTo>
                  <a:lnTo>
                    <a:pt x="5894" y="6668"/>
                  </a:lnTo>
                  <a:cubicBezTo>
                    <a:pt x="5799" y="6573"/>
                    <a:pt x="5799" y="6418"/>
                    <a:pt x="5894" y="6323"/>
                  </a:cubicBezTo>
                  <a:lnTo>
                    <a:pt x="6323" y="5895"/>
                  </a:lnTo>
                  <a:cubicBezTo>
                    <a:pt x="6370" y="5847"/>
                    <a:pt x="6430" y="5811"/>
                    <a:pt x="6489" y="5811"/>
                  </a:cubicBezTo>
                  <a:cubicBezTo>
                    <a:pt x="6549" y="5811"/>
                    <a:pt x="6608" y="5847"/>
                    <a:pt x="6644" y="5895"/>
                  </a:cubicBezTo>
                  <a:lnTo>
                    <a:pt x="8156" y="7395"/>
                  </a:lnTo>
                  <a:lnTo>
                    <a:pt x="7394" y="8157"/>
                  </a:lnTo>
                  <a:lnTo>
                    <a:pt x="6966" y="7716"/>
                  </a:lnTo>
                  <a:cubicBezTo>
                    <a:pt x="6936" y="7686"/>
                    <a:pt x="6897" y="7672"/>
                    <a:pt x="6858" y="7672"/>
                  </a:cubicBezTo>
                  <a:cubicBezTo>
                    <a:pt x="6820" y="7672"/>
                    <a:pt x="6781" y="7686"/>
                    <a:pt x="6751" y="7716"/>
                  </a:cubicBezTo>
                  <a:cubicBezTo>
                    <a:pt x="6692" y="7776"/>
                    <a:pt x="6692" y="7871"/>
                    <a:pt x="6751" y="7930"/>
                  </a:cubicBezTo>
                  <a:lnTo>
                    <a:pt x="8668" y="9847"/>
                  </a:lnTo>
                  <a:cubicBezTo>
                    <a:pt x="8775" y="9955"/>
                    <a:pt x="8906" y="10002"/>
                    <a:pt x="9049" y="10002"/>
                  </a:cubicBezTo>
                  <a:cubicBezTo>
                    <a:pt x="9180" y="10002"/>
                    <a:pt x="9311" y="9955"/>
                    <a:pt x="9418" y="9847"/>
                  </a:cubicBezTo>
                  <a:lnTo>
                    <a:pt x="9847" y="9419"/>
                  </a:lnTo>
                  <a:cubicBezTo>
                    <a:pt x="10061" y="9228"/>
                    <a:pt x="10061" y="8883"/>
                    <a:pt x="9847" y="8669"/>
                  </a:cubicBezTo>
                  <a:lnTo>
                    <a:pt x="6858" y="5680"/>
                  </a:lnTo>
                  <a:cubicBezTo>
                    <a:pt x="6751" y="5573"/>
                    <a:pt x="6620" y="5525"/>
                    <a:pt x="6489" y="5525"/>
                  </a:cubicBezTo>
                  <a:cubicBezTo>
                    <a:pt x="6382" y="5525"/>
                    <a:pt x="6299" y="5561"/>
                    <a:pt x="6204" y="5609"/>
                  </a:cubicBezTo>
                  <a:lnTo>
                    <a:pt x="5870" y="5275"/>
                  </a:lnTo>
                  <a:cubicBezTo>
                    <a:pt x="6144" y="4930"/>
                    <a:pt x="6334" y="4537"/>
                    <a:pt x="6454" y="4097"/>
                  </a:cubicBezTo>
                  <a:cubicBezTo>
                    <a:pt x="6465" y="4025"/>
                    <a:pt x="6430" y="3942"/>
                    <a:pt x="6346" y="3918"/>
                  </a:cubicBezTo>
                  <a:cubicBezTo>
                    <a:pt x="6339" y="3917"/>
                    <a:pt x="6332" y="3916"/>
                    <a:pt x="6324" y="3916"/>
                  </a:cubicBezTo>
                  <a:cubicBezTo>
                    <a:pt x="6258" y="3916"/>
                    <a:pt x="6189" y="3961"/>
                    <a:pt x="6168" y="4025"/>
                  </a:cubicBezTo>
                  <a:cubicBezTo>
                    <a:pt x="6037" y="4537"/>
                    <a:pt x="5775" y="5013"/>
                    <a:pt x="5394" y="5383"/>
                  </a:cubicBezTo>
                  <a:cubicBezTo>
                    <a:pt x="4816" y="5960"/>
                    <a:pt x="4051" y="6249"/>
                    <a:pt x="3285" y="6249"/>
                  </a:cubicBezTo>
                  <a:cubicBezTo>
                    <a:pt x="2519" y="6249"/>
                    <a:pt x="1751" y="5960"/>
                    <a:pt x="1167" y="5383"/>
                  </a:cubicBezTo>
                  <a:cubicBezTo>
                    <a:pt x="608" y="4823"/>
                    <a:pt x="298" y="4073"/>
                    <a:pt x="298" y="3263"/>
                  </a:cubicBezTo>
                  <a:cubicBezTo>
                    <a:pt x="298" y="2466"/>
                    <a:pt x="608" y="1715"/>
                    <a:pt x="1167" y="1156"/>
                  </a:cubicBezTo>
                  <a:cubicBezTo>
                    <a:pt x="1751" y="572"/>
                    <a:pt x="2519" y="281"/>
                    <a:pt x="3285" y="281"/>
                  </a:cubicBezTo>
                  <a:cubicBezTo>
                    <a:pt x="4051" y="281"/>
                    <a:pt x="4816" y="572"/>
                    <a:pt x="5394" y="1156"/>
                  </a:cubicBezTo>
                  <a:cubicBezTo>
                    <a:pt x="6013" y="1763"/>
                    <a:pt x="6323" y="2608"/>
                    <a:pt x="6263" y="3478"/>
                  </a:cubicBezTo>
                  <a:cubicBezTo>
                    <a:pt x="6263" y="3549"/>
                    <a:pt x="6323" y="3620"/>
                    <a:pt x="6394" y="3644"/>
                  </a:cubicBezTo>
                  <a:cubicBezTo>
                    <a:pt x="6465" y="3644"/>
                    <a:pt x="6549" y="3585"/>
                    <a:pt x="6561" y="3501"/>
                  </a:cubicBezTo>
                  <a:cubicBezTo>
                    <a:pt x="6620" y="2549"/>
                    <a:pt x="6275" y="1632"/>
                    <a:pt x="5608" y="965"/>
                  </a:cubicBezTo>
                  <a:cubicBezTo>
                    <a:pt x="4965" y="322"/>
                    <a:pt x="4123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6" name="Google Shape;14331;p78"/>
            <p:cNvSpPr/>
            <p:nvPr/>
          </p:nvSpPr>
          <p:spPr>
            <a:xfrm>
              <a:off x="4733899" y="2960772"/>
              <a:ext cx="75469" cy="86546"/>
            </a:xfrm>
            <a:custGeom>
              <a:avLst/>
              <a:gdLst/>
              <a:ahLst/>
              <a:cxnLst/>
              <a:rect l="l" t="t" r="r" b="b"/>
              <a:pathLst>
                <a:path w="2371" h="2719" extrusionOk="0">
                  <a:moveTo>
                    <a:pt x="1218" y="276"/>
                  </a:moveTo>
                  <a:cubicBezTo>
                    <a:pt x="1233" y="276"/>
                    <a:pt x="1248" y="277"/>
                    <a:pt x="1263" y="278"/>
                  </a:cubicBezTo>
                  <a:cubicBezTo>
                    <a:pt x="1703" y="313"/>
                    <a:pt x="2061" y="647"/>
                    <a:pt x="2084" y="1099"/>
                  </a:cubicBezTo>
                  <a:cubicBezTo>
                    <a:pt x="2073" y="1456"/>
                    <a:pt x="1858" y="1802"/>
                    <a:pt x="1537" y="1944"/>
                  </a:cubicBezTo>
                  <a:cubicBezTo>
                    <a:pt x="1430" y="1992"/>
                    <a:pt x="1370" y="2099"/>
                    <a:pt x="1370" y="2218"/>
                  </a:cubicBezTo>
                  <a:cubicBezTo>
                    <a:pt x="1370" y="2313"/>
                    <a:pt x="1275" y="2409"/>
                    <a:pt x="1180" y="2409"/>
                  </a:cubicBezTo>
                  <a:cubicBezTo>
                    <a:pt x="1072" y="2409"/>
                    <a:pt x="989" y="2313"/>
                    <a:pt x="989" y="2218"/>
                  </a:cubicBezTo>
                  <a:cubicBezTo>
                    <a:pt x="989" y="1944"/>
                    <a:pt x="1132" y="1694"/>
                    <a:pt x="1382" y="1587"/>
                  </a:cubicBezTo>
                  <a:cubicBezTo>
                    <a:pt x="1561" y="1504"/>
                    <a:pt x="1680" y="1325"/>
                    <a:pt x="1668" y="1111"/>
                  </a:cubicBezTo>
                  <a:cubicBezTo>
                    <a:pt x="1656" y="873"/>
                    <a:pt x="1465" y="682"/>
                    <a:pt x="1227" y="670"/>
                  </a:cubicBezTo>
                  <a:lnTo>
                    <a:pt x="1191" y="670"/>
                  </a:lnTo>
                  <a:cubicBezTo>
                    <a:pt x="1072" y="670"/>
                    <a:pt x="953" y="706"/>
                    <a:pt x="870" y="801"/>
                  </a:cubicBezTo>
                  <a:cubicBezTo>
                    <a:pt x="763" y="885"/>
                    <a:pt x="715" y="1028"/>
                    <a:pt x="715" y="1159"/>
                  </a:cubicBezTo>
                  <a:cubicBezTo>
                    <a:pt x="715" y="1266"/>
                    <a:pt x="632" y="1349"/>
                    <a:pt x="525" y="1349"/>
                  </a:cubicBezTo>
                  <a:cubicBezTo>
                    <a:pt x="418" y="1349"/>
                    <a:pt x="334" y="1266"/>
                    <a:pt x="334" y="1159"/>
                  </a:cubicBezTo>
                  <a:cubicBezTo>
                    <a:pt x="334" y="920"/>
                    <a:pt x="429" y="682"/>
                    <a:pt x="608" y="516"/>
                  </a:cubicBezTo>
                  <a:cubicBezTo>
                    <a:pt x="775" y="359"/>
                    <a:pt x="995" y="276"/>
                    <a:pt x="1218" y="276"/>
                  </a:cubicBezTo>
                  <a:close/>
                  <a:moveTo>
                    <a:pt x="1163" y="0"/>
                  </a:moveTo>
                  <a:cubicBezTo>
                    <a:pt x="872" y="0"/>
                    <a:pt x="586" y="108"/>
                    <a:pt x="370" y="313"/>
                  </a:cubicBezTo>
                  <a:cubicBezTo>
                    <a:pt x="132" y="539"/>
                    <a:pt x="1" y="849"/>
                    <a:pt x="1" y="1159"/>
                  </a:cubicBezTo>
                  <a:cubicBezTo>
                    <a:pt x="1" y="1432"/>
                    <a:pt x="227" y="1647"/>
                    <a:pt x="489" y="1647"/>
                  </a:cubicBezTo>
                  <a:cubicBezTo>
                    <a:pt x="763" y="1647"/>
                    <a:pt x="989" y="1432"/>
                    <a:pt x="989" y="1159"/>
                  </a:cubicBezTo>
                  <a:cubicBezTo>
                    <a:pt x="989" y="1099"/>
                    <a:pt x="1001" y="1051"/>
                    <a:pt x="1049" y="1028"/>
                  </a:cubicBezTo>
                  <a:cubicBezTo>
                    <a:pt x="1078" y="998"/>
                    <a:pt x="1115" y="977"/>
                    <a:pt x="1161" y="977"/>
                  </a:cubicBezTo>
                  <a:cubicBezTo>
                    <a:pt x="1171" y="977"/>
                    <a:pt x="1181" y="978"/>
                    <a:pt x="1191" y="980"/>
                  </a:cubicBezTo>
                  <a:cubicBezTo>
                    <a:pt x="1287" y="980"/>
                    <a:pt x="1358" y="1075"/>
                    <a:pt x="1370" y="1159"/>
                  </a:cubicBezTo>
                  <a:cubicBezTo>
                    <a:pt x="1370" y="1230"/>
                    <a:pt x="1322" y="1313"/>
                    <a:pt x="1263" y="1337"/>
                  </a:cubicBezTo>
                  <a:cubicBezTo>
                    <a:pt x="930" y="1504"/>
                    <a:pt x="703" y="1849"/>
                    <a:pt x="703" y="2230"/>
                  </a:cubicBezTo>
                  <a:cubicBezTo>
                    <a:pt x="703" y="2504"/>
                    <a:pt x="930" y="2718"/>
                    <a:pt x="1191" y="2718"/>
                  </a:cubicBezTo>
                  <a:cubicBezTo>
                    <a:pt x="1465" y="2718"/>
                    <a:pt x="1680" y="2504"/>
                    <a:pt x="1680" y="2230"/>
                  </a:cubicBezTo>
                  <a:lnTo>
                    <a:pt x="1680" y="2218"/>
                  </a:lnTo>
                  <a:cubicBezTo>
                    <a:pt x="2096" y="2004"/>
                    <a:pt x="2370" y="1563"/>
                    <a:pt x="2334" y="1087"/>
                  </a:cubicBezTo>
                  <a:cubicBezTo>
                    <a:pt x="2311" y="504"/>
                    <a:pt x="1834" y="27"/>
                    <a:pt x="1251" y="4"/>
                  </a:cubicBezTo>
                  <a:cubicBezTo>
                    <a:pt x="1222" y="1"/>
                    <a:pt x="1192" y="0"/>
                    <a:pt x="1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7" name="Google Shape;14332;p78"/>
            <p:cNvSpPr/>
            <p:nvPr/>
          </p:nvSpPr>
          <p:spPr>
            <a:xfrm>
              <a:off x="4755894" y="3048431"/>
              <a:ext cx="31098" cy="32244"/>
            </a:xfrm>
            <a:custGeom>
              <a:avLst/>
              <a:gdLst/>
              <a:ahLst/>
              <a:cxnLst/>
              <a:rect l="l" t="t" r="r" b="b"/>
              <a:pathLst>
                <a:path w="977" h="1013" extrusionOk="0">
                  <a:moveTo>
                    <a:pt x="489" y="298"/>
                  </a:moveTo>
                  <a:cubicBezTo>
                    <a:pt x="596" y="298"/>
                    <a:pt x="679" y="381"/>
                    <a:pt x="679" y="488"/>
                  </a:cubicBezTo>
                  <a:lnTo>
                    <a:pt x="679" y="500"/>
                  </a:lnTo>
                  <a:cubicBezTo>
                    <a:pt x="679" y="607"/>
                    <a:pt x="596" y="702"/>
                    <a:pt x="489" y="702"/>
                  </a:cubicBezTo>
                  <a:cubicBezTo>
                    <a:pt x="381" y="702"/>
                    <a:pt x="298" y="607"/>
                    <a:pt x="298" y="500"/>
                  </a:cubicBezTo>
                  <a:lnTo>
                    <a:pt x="298" y="488"/>
                  </a:lnTo>
                  <a:cubicBezTo>
                    <a:pt x="298" y="381"/>
                    <a:pt x="381" y="298"/>
                    <a:pt x="489" y="298"/>
                  </a:cubicBezTo>
                  <a:close/>
                  <a:moveTo>
                    <a:pt x="489" y="0"/>
                  </a:moveTo>
                  <a:cubicBezTo>
                    <a:pt x="215" y="0"/>
                    <a:pt x="0" y="226"/>
                    <a:pt x="0" y="488"/>
                  </a:cubicBezTo>
                  <a:lnTo>
                    <a:pt x="0" y="524"/>
                  </a:lnTo>
                  <a:cubicBezTo>
                    <a:pt x="0" y="786"/>
                    <a:pt x="215" y="1012"/>
                    <a:pt x="489" y="1012"/>
                  </a:cubicBezTo>
                  <a:cubicBezTo>
                    <a:pt x="751" y="1012"/>
                    <a:pt x="977" y="786"/>
                    <a:pt x="977" y="524"/>
                  </a:cubicBezTo>
                  <a:lnTo>
                    <a:pt x="977" y="488"/>
                  </a:lnTo>
                  <a:cubicBezTo>
                    <a:pt x="977" y="226"/>
                    <a:pt x="751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98" name="Google Shape;14333;p78"/>
          <p:cNvGrpSpPr/>
          <p:nvPr/>
        </p:nvGrpSpPr>
        <p:grpSpPr>
          <a:xfrm>
            <a:off x="5178241" y="2876044"/>
            <a:ext cx="297498" cy="331243"/>
            <a:chOff x="5170480" y="2934639"/>
            <a:chExt cx="261929" cy="2805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9" name="Google Shape;14334;p78"/>
            <p:cNvSpPr/>
            <p:nvPr/>
          </p:nvSpPr>
          <p:spPr>
            <a:xfrm>
              <a:off x="5170480" y="2934639"/>
              <a:ext cx="243340" cy="280550"/>
            </a:xfrm>
            <a:custGeom>
              <a:avLst/>
              <a:gdLst/>
              <a:ahLst/>
              <a:cxnLst/>
              <a:rect l="l" t="t" r="r" b="b"/>
              <a:pathLst>
                <a:path w="7645" h="8814" extrusionOk="0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0" name="Google Shape;14335;p78"/>
            <p:cNvSpPr/>
            <p:nvPr/>
          </p:nvSpPr>
          <p:spPr>
            <a:xfrm>
              <a:off x="5217493" y="3007116"/>
              <a:ext cx="34122" cy="34122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1" name="Google Shape;14336;p78"/>
            <p:cNvSpPr/>
            <p:nvPr/>
          </p:nvSpPr>
          <p:spPr>
            <a:xfrm>
              <a:off x="5264474" y="3007116"/>
              <a:ext cx="26196" cy="8371"/>
            </a:xfrm>
            <a:custGeom>
              <a:avLst/>
              <a:gdLst/>
              <a:ahLst/>
              <a:cxnLst/>
              <a:rect l="l" t="t" r="r" b="b"/>
              <a:pathLst>
                <a:path w="823" h="2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2" name="Google Shape;14337;p78"/>
            <p:cNvSpPr/>
            <p:nvPr/>
          </p:nvSpPr>
          <p:spPr>
            <a:xfrm>
              <a:off x="5264856" y="3029079"/>
              <a:ext cx="86068" cy="8371"/>
            </a:xfrm>
            <a:custGeom>
              <a:avLst/>
              <a:gdLst/>
              <a:ahLst/>
              <a:cxnLst/>
              <a:rect l="l" t="t" r="r" b="b"/>
              <a:pathLst>
                <a:path w="2704" h="263" extrusionOk="0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3" name="Google Shape;14338;p78"/>
            <p:cNvSpPr/>
            <p:nvPr/>
          </p:nvSpPr>
          <p:spPr>
            <a:xfrm>
              <a:off x="5227710" y="3062819"/>
              <a:ext cx="51565" cy="8753"/>
            </a:xfrm>
            <a:custGeom>
              <a:avLst/>
              <a:gdLst/>
              <a:ahLst/>
              <a:cxnLst/>
              <a:rect l="l" t="t" r="r" b="b"/>
              <a:pathLst>
                <a:path w="1620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4" name="Google Shape;14339;p78"/>
            <p:cNvSpPr/>
            <p:nvPr/>
          </p:nvSpPr>
          <p:spPr>
            <a:xfrm>
              <a:off x="5196644" y="3182945"/>
              <a:ext cx="42461" cy="8371"/>
            </a:xfrm>
            <a:custGeom>
              <a:avLst/>
              <a:gdLst/>
              <a:ahLst/>
              <a:cxnLst/>
              <a:rect l="l" t="t" r="r" b="b"/>
              <a:pathLst>
                <a:path w="1334" h="263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5" name="Google Shape;14340;p78"/>
            <p:cNvSpPr/>
            <p:nvPr/>
          </p:nvSpPr>
          <p:spPr>
            <a:xfrm>
              <a:off x="5210299" y="3013928"/>
              <a:ext cx="222110" cy="201261"/>
            </a:xfrm>
            <a:custGeom>
              <a:avLst/>
              <a:gdLst/>
              <a:ahLst/>
              <a:cxnLst/>
              <a:rect l="l" t="t" r="r" b="b"/>
              <a:pathLst>
                <a:path w="6978" h="6323" extrusionOk="0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06" name="Google Shape;14341;p78"/>
          <p:cNvGrpSpPr/>
          <p:nvPr/>
        </p:nvGrpSpPr>
        <p:grpSpPr>
          <a:xfrm>
            <a:off x="6199258" y="2825570"/>
            <a:ext cx="411523" cy="430044"/>
            <a:chOff x="6069423" y="2891892"/>
            <a:chExt cx="362321" cy="36423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7" name="Google Shape;14342;p78"/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8" name="Google Shape;14343;p78"/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9" name="Google Shape;14344;p78"/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0" name="Google Shape;14345;p78"/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1" name="Google Shape;14346;p78"/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2" name="Google Shape;14347;p78"/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13" name="Google Shape;14348;p78"/>
          <p:cNvGrpSpPr/>
          <p:nvPr/>
        </p:nvGrpSpPr>
        <p:grpSpPr>
          <a:xfrm>
            <a:off x="6770031" y="2857778"/>
            <a:ext cx="350822" cy="367395"/>
            <a:chOff x="6571955" y="2919170"/>
            <a:chExt cx="308878" cy="31117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4" name="Google Shape;14349;p78"/>
            <p:cNvSpPr/>
            <p:nvPr/>
          </p:nvSpPr>
          <p:spPr>
            <a:xfrm>
              <a:off x="6571955" y="2919170"/>
              <a:ext cx="245982" cy="237675"/>
            </a:xfrm>
            <a:custGeom>
              <a:avLst/>
              <a:gdLst/>
              <a:ahLst/>
              <a:cxnLst/>
              <a:rect l="l" t="t" r="r" b="b"/>
              <a:pathLst>
                <a:path w="7728" h="7467" extrusionOk="0">
                  <a:moveTo>
                    <a:pt x="3084" y="1680"/>
                  </a:moveTo>
                  <a:cubicBezTo>
                    <a:pt x="3405" y="1680"/>
                    <a:pt x="3679" y="1942"/>
                    <a:pt x="3679" y="2275"/>
                  </a:cubicBezTo>
                  <a:lnTo>
                    <a:pt x="3679" y="4049"/>
                  </a:lnTo>
                  <a:cubicBezTo>
                    <a:pt x="3679" y="4371"/>
                    <a:pt x="3405" y="4644"/>
                    <a:pt x="3084" y="4644"/>
                  </a:cubicBezTo>
                  <a:lnTo>
                    <a:pt x="2203" y="4644"/>
                  </a:lnTo>
                  <a:cubicBezTo>
                    <a:pt x="2143" y="4644"/>
                    <a:pt x="2084" y="4680"/>
                    <a:pt x="2072" y="4740"/>
                  </a:cubicBezTo>
                  <a:cubicBezTo>
                    <a:pt x="2060" y="4787"/>
                    <a:pt x="1929" y="5204"/>
                    <a:pt x="2096" y="5490"/>
                  </a:cubicBezTo>
                  <a:cubicBezTo>
                    <a:pt x="2036" y="5478"/>
                    <a:pt x="1977" y="5442"/>
                    <a:pt x="1917" y="5395"/>
                  </a:cubicBezTo>
                  <a:cubicBezTo>
                    <a:pt x="1786" y="5299"/>
                    <a:pt x="1703" y="5073"/>
                    <a:pt x="1679" y="4775"/>
                  </a:cubicBezTo>
                  <a:cubicBezTo>
                    <a:pt x="1679" y="4704"/>
                    <a:pt x="1608" y="4644"/>
                    <a:pt x="1536" y="4644"/>
                  </a:cubicBezTo>
                  <a:lnTo>
                    <a:pt x="822" y="4644"/>
                  </a:lnTo>
                  <a:cubicBezTo>
                    <a:pt x="488" y="4644"/>
                    <a:pt x="226" y="4371"/>
                    <a:pt x="226" y="4049"/>
                  </a:cubicBezTo>
                  <a:lnTo>
                    <a:pt x="226" y="2275"/>
                  </a:lnTo>
                  <a:cubicBezTo>
                    <a:pt x="226" y="1942"/>
                    <a:pt x="488" y="1680"/>
                    <a:pt x="822" y="1680"/>
                  </a:cubicBezTo>
                  <a:close/>
                  <a:moveTo>
                    <a:pt x="2739" y="1"/>
                  </a:moveTo>
                  <a:cubicBezTo>
                    <a:pt x="2334" y="1"/>
                    <a:pt x="2024" y="322"/>
                    <a:pt x="2024" y="715"/>
                  </a:cubicBezTo>
                  <a:lnTo>
                    <a:pt x="2024" y="1382"/>
                  </a:lnTo>
                  <a:lnTo>
                    <a:pt x="881" y="1382"/>
                  </a:lnTo>
                  <a:cubicBezTo>
                    <a:pt x="393" y="1382"/>
                    <a:pt x="0" y="1763"/>
                    <a:pt x="0" y="2263"/>
                  </a:cubicBezTo>
                  <a:lnTo>
                    <a:pt x="0" y="4025"/>
                  </a:lnTo>
                  <a:cubicBezTo>
                    <a:pt x="0" y="4513"/>
                    <a:pt x="393" y="4906"/>
                    <a:pt x="881" y="4906"/>
                  </a:cubicBezTo>
                  <a:lnTo>
                    <a:pt x="1465" y="4906"/>
                  </a:lnTo>
                  <a:cubicBezTo>
                    <a:pt x="1500" y="5240"/>
                    <a:pt x="1619" y="5466"/>
                    <a:pt x="1822" y="5621"/>
                  </a:cubicBezTo>
                  <a:cubicBezTo>
                    <a:pt x="1893" y="5668"/>
                    <a:pt x="1953" y="5704"/>
                    <a:pt x="2024" y="5740"/>
                  </a:cubicBezTo>
                  <a:lnTo>
                    <a:pt x="2024" y="7323"/>
                  </a:lnTo>
                  <a:lnTo>
                    <a:pt x="1977" y="7323"/>
                  </a:lnTo>
                  <a:cubicBezTo>
                    <a:pt x="1977" y="7395"/>
                    <a:pt x="2036" y="7466"/>
                    <a:pt x="2131" y="7466"/>
                  </a:cubicBezTo>
                  <a:cubicBezTo>
                    <a:pt x="2215" y="7466"/>
                    <a:pt x="2274" y="7407"/>
                    <a:pt x="2274" y="7323"/>
                  </a:cubicBezTo>
                  <a:lnTo>
                    <a:pt x="2274" y="5787"/>
                  </a:lnTo>
                  <a:lnTo>
                    <a:pt x="2298" y="5787"/>
                  </a:lnTo>
                  <a:cubicBezTo>
                    <a:pt x="2393" y="5787"/>
                    <a:pt x="2489" y="5776"/>
                    <a:pt x="2548" y="5752"/>
                  </a:cubicBezTo>
                  <a:cubicBezTo>
                    <a:pt x="2620" y="5740"/>
                    <a:pt x="2679" y="5668"/>
                    <a:pt x="2679" y="5597"/>
                  </a:cubicBezTo>
                  <a:cubicBezTo>
                    <a:pt x="2679" y="5514"/>
                    <a:pt x="2620" y="5442"/>
                    <a:pt x="2548" y="5430"/>
                  </a:cubicBezTo>
                  <a:cubicBezTo>
                    <a:pt x="2477" y="5406"/>
                    <a:pt x="2429" y="5383"/>
                    <a:pt x="2393" y="5335"/>
                  </a:cubicBezTo>
                  <a:cubicBezTo>
                    <a:pt x="2322" y="5216"/>
                    <a:pt x="2334" y="5037"/>
                    <a:pt x="2370" y="4906"/>
                  </a:cubicBezTo>
                  <a:lnTo>
                    <a:pt x="3120" y="4906"/>
                  </a:lnTo>
                  <a:cubicBezTo>
                    <a:pt x="3620" y="4906"/>
                    <a:pt x="4001" y="4513"/>
                    <a:pt x="4001" y="4025"/>
                  </a:cubicBezTo>
                  <a:lnTo>
                    <a:pt x="4001" y="2263"/>
                  </a:lnTo>
                  <a:cubicBezTo>
                    <a:pt x="4001" y="1763"/>
                    <a:pt x="3620" y="1382"/>
                    <a:pt x="3120" y="1382"/>
                  </a:cubicBezTo>
                  <a:lnTo>
                    <a:pt x="2298" y="1382"/>
                  </a:lnTo>
                  <a:lnTo>
                    <a:pt x="2298" y="1156"/>
                  </a:lnTo>
                  <a:lnTo>
                    <a:pt x="3024" y="1156"/>
                  </a:lnTo>
                  <a:cubicBezTo>
                    <a:pt x="3096" y="1156"/>
                    <a:pt x="3167" y="1096"/>
                    <a:pt x="3167" y="1013"/>
                  </a:cubicBezTo>
                  <a:cubicBezTo>
                    <a:pt x="3167" y="930"/>
                    <a:pt x="3108" y="858"/>
                    <a:pt x="3024" y="858"/>
                  </a:cubicBezTo>
                  <a:lnTo>
                    <a:pt x="2298" y="858"/>
                  </a:lnTo>
                  <a:lnTo>
                    <a:pt x="2298" y="692"/>
                  </a:lnTo>
                  <a:cubicBezTo>
                    <a:pt x="2298" y="453"/>
                    <a:pt x="2489" y="263"/>
                    <a:pt x="2727" y="263"/>
                  </a:cubicBezTo>
                  <a:lnTo>
                    <a:pt x="7001" y="263"/>
                  </a:lnTo>
                  <a:cubicBezTo>
                    <a:pt x="7239" y="263"/>
                    <a:pt x="7430" y="453"/>
                    <a:pt x="7430" y="692"/>
                  </a:cubicBezTo>
                  <a:lnTo>
                    <a:pt x="7430" y="858"/>
                  </a:lnTo>
                  <a:lnTo>
                    <a:pt x="3632" y="858"/>
                  </a:lnTo>
                  <a:cubicBezTo>
                    <a:pt x="3560" y="858"/>
                    <a:pt x="3489" y="918"/>
                    <a:pt x="3489" y="1013"/>
                  </a:cubicBezTo>
                  <a:cubicBezTo>
                    <a:pt x="3489" y="1084"/>
                    <a:pt x="3548" y="1156"/>
                    <a:pt x="3632" y="1156"/>
                  </a:cubicBezTo>
                  <a:lnTo>
                    <a:pt x="7430" y="1156"/>
                  </a:lnTo>
                  <a:lnTo>
                    <a:pt x="7430" y="1823"/>
                  </a:lnTo>
                  <a:cubicBezTo>
                    <a:pt x="7430" y="1906"/>
                    <a:pt x="7489" y="1977"/>
                    <a:pt x="7573" y="1977"/>
                  </a:cubicBezTo>
                  <a:cubicBezTo>
                    <a:pt x="7656" y="1977"/>
                    <a:pt x="7727" y="1918"/>
                    <a:pt x="7727" y="1823"/>
                  </a:cubicBezTo>
                  <a:lnTo>
                    <a:pt x="7727" y="715"/>
                  </a:lnTo>
                  <a:cubicBezTo>
                    <a:pt x="7727" y="311"/>
                    <a:pt x="7394" y="1"/>
                    <a:pt x="7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5" name="Google Shape;14350;p78"/>
            <p:cNvSpPr/>
            <p:nvPr/>
          </p:nvSpPr>
          <p:spPr>
            <a:xfrm>
              <a:off x="6708760" y="3206436"/>
              <a:ext cx="33740" cy="9517"/>
            </a:xfrm>
            <a:custGeom>
              <a:avLst/>
              <a:gdLst/>
              <a:ahLst/>
              <a:cxnLst/>
              <a:rect l="l" t="t" r="r" b="b"/>
              <a:pathLst>
                <a:path w="1060" h="299" extrusionOk="0">
                  <a:moveTo>
                    <a:pt x="155" y="1"/>
                  </a:moveTo>
                  <a:cubicBezTo>
                    <a:pt x="84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17" y="299"/>
                  </a:lnTo>
                  <a:cubicBezTo>
                    <a:pt x="989" y="299"/>
                    <a:pt x="1060" y="239"/>
                    <a:pt x="1060" y="156"/>
                  </a:cubicBezTo>
                  <a:cubicBezTo>
                    <a:pt x="1060" y="84"/>
                    <a:pt x="1000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6" name="Google Shape;14351;p78"/>
            <p:cNvSpPr/>
            <p:nvPr/>
          </p:nvSpPr>
          <p:spPr>
            <a:xfrm>
              <a:off x="6604549" y="2993079"/>
              <a:ext cx="59904" cy="51565"/>
            </a:xfrm>
            <a:custGeom>
              <a:avLst/>
              <a:gdLst/>
              <a:ahLst/>
              <a:cxnLst/>
              <a:rect l="l" t="t" r="r" b="b"/>
              <a:pathLst>
                <a:path w="1882" h="1620" extrusionOk="0">
                  <a:moveTo>
                    <a:pt x="1346" y="275"/>
                  </a:moveTo>
                  <a:cubicBezTo>
                    <a:pt x="1512" y="275"/>
                    <a:pt x="1596" y="441"/>
                    <a:pt x="1596" y="596"/>
                  </a:cubicBezTo>
                  <a:cubicBezTo>
                    <a:pt x="1596" y="834"/>
                    <a:pt x="1357" y="1096"/>
                    <a:pt x="941" y="1322"/>
                  </a:cubicBezTo>
                  <a:cubicBezTo>
                    <a:pt x="524" y="1096"/>
                    <a:pt x="286" y="834"/>
                    <a:pt x="286" y="596"/>
                  </a:cubicBezTo>
                  <a:cubicBezTo>
                    <a:pt x="286" y="441"/>
                    <a:pt x="381" y="275"/>
                    <a:pt x="536" y="275"/>
                  </a:cubicBezTo>
                  <a:cubicBezTo>
                    <a:pt x="655" y="275"/>
                    <a:pt x="750" y="334"/>
                    <a:pt x="798" y="382"/>
                  </a:cubicBezTo>
                  <a:cubicBezTo>
                    <a:pt x="834" y="429"/>
                    <a:pt x="881" y="441"/>
                    <a:pt x="941" y="441"/>
                  </a:cubicBezTo>
                  <a:cubicBezTo>
                    <a:pt x="1000" y="441"/>
                    <a:pt x="1048" y="406"/>
                    <a:pt x="1095" y="382"/>
                  </a:cubicBezTo>
                  <a:cubicBezTo>
                    <a:pt x="1131" y="334"/>
                    <a:pt x="1226" y="275"/>
                    <a:pt x="134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63"/>
                    <a:pt x="0" y="596"/>
                  </a:cubicBezTo>
                  <a:cubicBezTo>
                    <a:pt x="0" y="798"/>
                    <a:pt x="107" y="1215"/>
                    <a:pt x="834" y="1584"/>
                  </a:cubicBezTo>
                  <a:cubicBezTo>
                    <a:pt x="869" y="1608"/>
                    <a:pt x="917" y="1620"/>
                    <a:pt x="941" y="1620"/>
                  </a:cubicBezTo>
                  <a:cubicBezTo>
                    <a:pt x="976" y="1620"/>
                    <a:pt x="1012" y="1608"/>
                    <a:pt x="1048" y="1584"/>
                  </a:cubicBezTo>
                  <a:cubicBezTo>
                    <a:pt x="1762" y="1215"/>
                    <a:pt x="1881" y="798"/>
                    <a:pt x="1881" y="596"/>
                  </a:cubicBezTo>
                  <a:cubicBezTo>
                    <a:pt x="1881" y="263"/>
                    <a:pt x="1643" y="1"/>
                    <a:pt x="1346" y="1"/>
                  </a:cubicBezTo>
                  <a:cubicBezTo>
                    <a:pt x="1167" y="1"/>
                    <a:pt x="1036" y="72"/>
                    <a:pt x="941" y="132"/>
                  </a:cubicBezTo>
                  <a:cubicBezTo>
                    <a:pt x="857" y="72"/>
                    <a:pt x="714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7" name="Google Shape;14352;p78"/>
            <p:cNvSpPr/>
            <p:nvPr/>
          </p:nvSpPr>
          <p:spPr>
            <a:xfrm>
              <a:off x="6634469" y="2991933"/>
              <a:ext cx="246364" cy="238407"/>
            </a:xfrm>
            <a:custGeom>
              <a:avLst/>
              <a:gdLst/>
              <a:ahLst/>
              <a:cxnLst/>
              <a:rect l="l" t="t" r="r" b="b"/>
              <a:pathLst>
                <a:path w="7740" h="7490" extrusionOk="0">
                  <a:moveTo>
                    <a:pt x="6847" y="1727"/>
                  </a:moveTo>
                  <a:cubicBezTo>
                    <a:pt x="7180" y="1727"/>
                    <a:pt x="7442" y="1989"/>
                    <a:pt x="7442" y="2323"/>
                  </a:cubicBezTo>
                  <a:lnTo>
                    <a:pt x="7442" y="4085"/>
                  </a:lnTo>
                  <a:lnTo>
                    <a:pt x="7454" y="4085"/>
                  </a:lnTo>
                  <a:cubicBezTo>
                    <a:pt x="7454" y="4406"/>
                    <a:pt x="7192" y="4680"/>
                    <a:pt x="6859" y="4680"/>
                  </a:cubicBezTo>
                  <a:lnTo>
                    <a:pt x="6144" y="4680"/>
                  </a:lnTo>
                  <a:cubicBezTo>
                    <a:pt x="6073" y="4680"/>
                    <a:pt x="6013" y="4740"/>
                    <a:pt x="6001" y="4811"/>
                  </a:cubicBezTo>
                  <a:cubicBezTo>
                    <a:pt x="5990" y="5121"/>
                    <a:pt x="5894" y="5335"/>
                    <a:pt x="5751" y="5454"/>
                  </a:cubicBezTo>
                  <a:cubicBezTo>
                    <a:pt x="5692" y="5490"/>
                    <a:pt x="5632" y="5525"/>
                    <a:pt x="5573" y="5537"/>
                  </a:cubicBezTo>
                  <a:cubicBezTo>
                    <a:pt x="5728" y="5252"/>
                    <a:pt x="5609" y="4835"/>
                    <a:pt x="5597" y="4799"/>
                  </a:cubicBezTo>
                  <a:cubicBezTo>
                    <a:pt x="5585" y="4740"/>
                    <a:pt x="5525" y="4692"/>
                    <a:pt x="5466" y="4692"/>
                  </a:cubicBezTo>
                  <a:lnTo>
                    <a:pt x="4585" y="4692"/>
                  </a:lnTo>
                  <a:cubicBezTo>
                    <a:pt x="4251" y="4692"/>
                    <a:pt x="3989" y="4418"/>
                    <a:pt x="3989" y="4097"/>
                  </a:cubicBezTo>
                  <a:lnTo>
                    <a:pt x="3989" y="2323"/>
                  </a:lnTo>
                  <a:cubicBezTo>
                    <a:pt x="3989" y="1989"/>
                    <a:pt x="4251" y="1727"/>
                    <a:pt x="4585" y="1727"/>
                  </a:cubicBezTo>
                  <a:close/>
                  <a:moveTo>
                    <a:pt x="5430" y="6609"/>
                  </a:moveTo>
                  <a:lnTo>
                    <a:pt x="5430" y="6776"/>
                  </a:lnTo>
                  <a:cubicBezTo>
                    <a:pt x="5430" y="7014"/>
                    <a:pt x="5239" y="7204"/>
                    <a:pt x="5001" y="7204"/>
                  </a:cubicBezTo>
                  <a:lnTo>
                    <a:pt x="727" y="7204"/>
                  </a:lnTo>
                  <a:cubicBezTo>
                    <a:pt x="489" y="7204"/>
                    <a:pt x="298" y="7014"/>
                    <a:pt x="298" y="6776"/>
                  </a:cubicBezTo>
                  <a:lnTo>
                    <a:pt x="298" y="6609"/>
                  </a:lnTo>
                  <a:close/>
                  <a:moveTo>
                    <a:pt x="5573" y="1"/>
                  </a:moveTo>
                  <a:cubicBezTo>
                    <a:pt x="5489" y="1"/>
                    <a:pt x="5418" y="61"/>
                    <a:pt x="5418" y="144"/>
                  </a:cubicBezTo>
                  <a:lnTo>
                    <a:pt x="5418" y="1430"/>
                  </a:lnTo>
                  <a:lnTo>
                    <a:pt x="4585" y="1430"/>
                  </a:lnTo>
                  <a:cubicBezTo>
                    <a:pt x="4096" y="1430"/>
                    <a:pt x="3704" y="1823"/>
                    <a:pt x="3704" y="2311"/>
                  </a:cubicBezTo>
                  <a:lnTo>
                    <a:pt x="3704" y="4073"/>
                  </a:lnTo>
                  <a:cubicBezTo>
                    <a:pt x="3704" y="4573"/>
                    <a:pt x="4096" y="4954"/>
                    <a:pt x="4585" y="4954"/>
                  </a:cubicBezTo>
                  <a:lnTo>
                    <a:pt x="5347" y="4954"/>
                  </a:lnTo>
                  <a:cubicBezTo>
                    <a:pt x="5359" y="5073"/>
                    <a:pt x="5370" y="5264"/>
                    <a:pt x="5311" y="5383"/>
                  </a:cubicBezTo>
                  <a:cubicBezTo>
                    <a:pt x="5287" y="5442"/>
                    <a:pt x="5239" y="5478"/>
                    <a:pt x="5168" y="5478"/>
                  </a:cubicBezTo>
                  <a:cubicBezTo>
                    <a:pt x="5097" y="5490"/>
                    <a:pt x="5025" y="5549"/>
                    <a:pt x="5025" y="5645"/>
                  </a:cubicBezTo>
                  <a:cubicBezTo>
                    <a:pt x="5025" y="5716"/>
                    <a:pt x="5097" y="5787"/>
                    <a:pt x="5168" y="5799"/>
                  </a:cubicBezTo>
                  <a:cubicBezTo>
                    <a:pt x="5228" y="5823"/>
                    <a:pt x="5311" y="5835"/>
                    <a:pt x="5418" y="5835"/>
                  </a:cubicBezTo>
                  <a:lnTo>
                    <a:pt x="5430" y="5835"/>
                  </a:lnTo>
                  <a:lnTo>
                    <a:pt x="5430" y="6323"/>
                  </a:lnTo>
                  <a:lnTo>
                    <a:pt x="298" y="6323"/>
                  </a:lnTo>
                  <a:lnTo>
                    <a:pt x="298" y="5656"/>
                  </a:lnTo>
                  <a:cubicBezTo>
                    <a:pt x="298" y="5585"/>
                    <a:pt x="239" y="5502"/>
                    <a:pt x="144" y="5502"/>
                  </a:cubicBezTo>
                  <a:cubicBezTo>
                    <a:pt x="72" y="5502"/>
                    <a:pt x="1" y="5561"/>
                    <a:pt x="1" y="5656"/>
                  </a:cubicBezTo>
                  <a:lnTo>
                    <a:pt x="1" y="6776"/>
                  </a:lnTo>
                  <a:cubicBezTo>
                    <a:pt x="1" y="7180"/>
                    <a:pt x="334" y="7490"/>
                    <a:pt x="715" y="7490"/>
                  </a:cubicBezTo>
                  <a:lnTo>
                    <a:pt x="4989" y="7490"/>
                  </a:lnTo>
                  <a:cubicBezTo>
                    <a:pt x="5394" y="7490"/>
                    <a:pt x="5704" y="7157"/>
                    <a:pt x="5704" y="6776"/>
                  </a:cubicBezTo>
                  <a:lnTo>
                    <a:pt x="5704" y="5787"/>
                  </a:lnTo>
                  <a:cubicBezTo>
                    <a:pt x="5775" y="5764"/>
                    <a:pt x="5847" y="5728"/>
                    <a:pt x="5906" y="5668"/>
                  </a:cubicBezTo>
                  <a:cubicBezTo>
                    <a:pt x="6097" y="5525"/>
                    <a:pt x="6216" y="5287"/>
                    <a:pt x="6263" y="4954"/>
                  </a:cubicBezTo>
                  <a:lnTo>
                    <a:pt x="6847" y="4954"/>
                  </a:lnTo>
                  <a:cubicBezTo>
                    <a:pt x="7335" y="4954"/>
                    <a:pt x="7728" y="4573"/>
                    <a:pt x="7728" y="4085"/>
                  </a:cubicBezTo>
                  <a:lnTo>
                    <a:pt x="7728" y="2311"/>
                  </a:lnTo>
                  <a:cubicBezTo>
                    <a:pt x="7740" y="1835"/>
                    <a:pt x="7359" y="1430"/>
                    <a:pt x="6859" y="1430"/>
                  </a:cubicBezTo>
                  <a:lnTo>
                    <a:pt x="5716" y="1430"/>
                  </a:lnTo>
                  <a:lnTo>
                    <a:pt x="5716" y="144"/>
                  </a:lnTo>
                  <a:cubicBezTo>
                    <a:pt x="5716" y="72"/>
                    <a:pt x="5656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8" name="Google Shape;14353;p78"/>
            <p:cNvSpPr/>
            <p:nvPr/>
          </p:nvSpPr>
          <p:spPr>
            <a:xfrm>
              <a:off x="6790627" y="3057885"/>
              <a:ext cx="52329" cy="60668"/>
            </a:xfrm>
            <a:custGeom>
              <a:avLst/>
              <a:gdLst/>
              <a:ahLst/>
              <a:cxnLst/>
              <a:rect l="l" t="t" r="r" b="b"/>
              <a:pathLst>
                <a:path w="1644" h="1906" extrusionOk="0">
                  <a:moveTo>
                    <a:pt x="822" y="286"/>
                  </a:moveTo>
                  <a:cubicBezTo>
                    <a:pt x="976" y="286"/>
                    <a:pt x="1084" y="405"/>
                    <a:pt x="1084" y="536"/>
                  </a:cubicBezTo>
                  <a:cubicBezTo>
                    <a:pt x="1084" y="679"/>
                    <a:pt x="964" y="786"/>
                    <a:pt x="822" y="786"/>
                  </a:cubicBezTo>
                  <a:cubicBezTo>
                    <a:pt x="691" y="786"/>
                    <a:pt x="572" y="667"/>
                    <a:pt x="572" y="536"/>
                  </a:cubicBezTo>
                  <a:cubicBezTo>
                    <a:pt x="572" y="405"/>
                    <a:pt x="691" y="286"/>
                    <a:pt x="822" y="286"/>
                  </a:cubicBezTo>
                  <a:close/>
                  <a:moveTo>
                    <a:pt x="936" y="1096"/>
                  </a:moveTo>
                  <a:cubicBezTo>
                    <a:pt x="1165" y="1096"/>
                    <a:pt x="1345" y="1305"/>
                    <a:pt x="1345" y="1548"/>
                  </a:cubicBezTo>
                  <a:cubicBezTo>
                    <a:pt x="1345" y="1572"/>
                    <a:pt x="1322" y="1608"/>
                    <a:pt x="1286" y="1608"/>
                  </a:cubicBezTo>
                  <a:lnTo>
                    <a:pt x="369" y="1608"/>
                  </a:lnTo>
                  <a:cubicBezTo>
                    <a:pt x="333" y="1608"/>
                    <a:pt x="298" y="1572"/>
                    <a:pt x="298" y="1548"/>
                  </a:cubicBezTo>
                  <a:lnTo>
                    <a:pt x="298" y="1537"/>
                  </a:lnTo>
                  <a:cubicBezTo>
                    <a:pt x="298" y="1298"/>
                    <a:pt x="500" y="1096"/>
                    <a:pt x="738" y="1096"/>
                  </a:cubicBezTo>
                  <a:lnTo>
                    <a:pt x="917" y="1096"/>
                  </a:lnTo>
                  <a:cubicBezTo>
                    <a:pt x="923" y="1096"/>
                    <a:pt x="929" y="1096"/>
                    <a:pt x="936" y="1096"/>
                  </a:cubicBezTo>
                  <a:close/>
                  <a:moveTo>
                    <a:pt x="822" y="1"/>
                  </a:moveTo>
                  <a:cubicBezTo>
                    <a:pt x="512" y="1"/>
                    <a:pt x="274" y="239"/>
                    <a:pt x="274" y="548"/>
                  </a:cubicBezTo>
                  <a:cubicBezTo>
                    <a:pt x="274" y="679"/>
                    <a:pt x="322" y="798"/>
                    <a:pt x="393" y="894"/>
                  </a:cubicBezTo>
                  <a:cubicBezTo>
                    <a:pt x="167" y="1013"/>
                    <a:pt x="0" y="1251"/>
                    <a:pt x="0" y="1537"/>
                  </a:cubicBezTo>
                  <a:lnTo>
                    <a:pt x="0" y="1548"/>
                  </a:lnTo>
                  <a:cubicBezTo>
                    <a:pt x="0" y="1739"/>
                    <a:pt x="167" y="1906"/>
                    <a:pt x="369" y="1906"/>
                  </a:cubicBezTo>
                  <a:lnTo>
                    <a:pt x="1286" y="1906"/>
                  </a:lnTo>
                  <a:cubicBezTo>
                    <a:pt x="1476" y="1906"/>
                    <a:pt x="1643" y="1739"/>
                    <a:pt x="1643" y="1548"/>
                  </a:cubicBezTo>
                  <a:lnTo>
                    <a:pt x="1643" y="1537"/>
                  </a:lnTo>
                  <a:cubicBezTo>
                    <a:pt x="1643" y="1251"/>
                    <a:pt x="1476" y="1013"/>
                    <a:pt x="1262" y="894"/>
                  </a:cubicBezTo>
                  <a:cubicBezTo>
                    <a:pt x="1334" y="798"/>
                    <a:pt x="1381" y="679"/>
                    <a:pt x="1381" y="548"/>
                  </a:cubicBezTo>
                  <a:cubicBezTo>
                    <a:pt x="1381" y="251"/>
                    <a:pt x="114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9" name="Google Shape;14354;p78"/>
            <p:cNvSpPr/>
            <p:nvPr/>
          </p:nvSpPr>
          <p:spPr>
            <a:xfrm>
              <a:off x="6712166" y="2975286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0" y="60"/>
                    <a:pt x="0" y="155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63" y="0"/>
                    <a:pt x="2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0" name="Google Shape;14355;p78"/>
            <p:cNvSpPr/>
            <p:nvPr/>
          </p:nvSpPr>
          <p:spPr>
            <a:xfrm>
              <a:off x="6712166" y="2993461"/>
              <a:ext cx="73941" cy="9517"/>
            </a:xfrm>
            <a:custGeom>
              <a:avLst/>
              <a:gdLst/>
              <a:ahLst/>
              <a:cxnLst/>
              <a:rect l="l" t="t" r="r" b="b"/>
              <a:pathLst>
                <a:path w="2323" h="299" extrusionOk="0">
                  <a:moveTo>
                    <a:pt x="155" y="1"/>
                  </a:moveTo>
                  <a:cubicBezTo>
                    <a:pt x="72" y="1"/>
                    <a:pt x="0" y="60"/>
                    <a:pt x="0" y="143"/>
                  </a:cubicBezTo>
                  <a:cubicBezTo>
                    <a:pt x="0" y="239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9"/>
                    <a:pt x="2322" y="143"/>
                  </a:cubicBezTo>
                  <a:cubicBezTo>
                    <a:pt x="2322" y="60"/>
                    <a:pt x="2263" y="1"/>
                    <a:pt x="2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1" name="Google Shape;14356;p78"/>
            <p:cNvSpPr/>
            <p:nvPr/>
          </p:nvSpPr>
          <p:spPr>
            <a:xfrm>
              <a:off x="6712166" y="3012050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63" y="274"/>
                    <a:pt x="2322" y="214"/>
                    <a:pt x="2322" y="143"/>
                  </a:cubicBezTo>
                  <a:cubicBezTo>
                    <a:pt x="2322" y="71"/>
                    <a:pt x="2263" y="0"/>
                    <a:pt x="2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2" name="Google Shape;14357;p78"/>
            <p:cNvSpPr/>
            <p:nvPr/>
          </p:nvSpPr>
          <p:spPr>
            <a:xfrm>
              <a:off x="6662511" y="3103752"/>
              <a:ext cx="73941" cy="27310"/>
            </a:xfrm>
            <a:custGeom>
              <a:avLst/>
              <a:gdLst/>
              <a:ahLst/>
              <a:cxnLst/>
              <a:rect l="l" t="t" r="r" b="b"/>
              <a:pathLst>
                <a:path w="2323" h="858" extrusionOk="0">
                  <a:moveTo>
                    <a:pt x="2037" y="298"/>
                  </a:moveTo>
                  <a:lnTo>
                    <a:pt x="2037" y="584"/>
                  </a:lnTo>
                  <a:lnTo>
                    <a:pt x="298" y="584"/>
                  </a:lnTo>
                  <a:lnTo>
                    <a:pt x="298" y="298"/>
                  </a:lnTo>
                  <a:close/>
                  <a:moveTo>
                    <a:pt x="144" y="0"/>
                  </a:moveTo>
                  <a:cubicBezTo>
                    <a:pt x="72" y="0"/>
                    <a:pt x="1" y="60"/>
                    <a:pt x="1" y="155"/>
                  </a:cubicBezTo>
                  <a:lnTo>
                    <a:pt x="1" y="715"/>
                  </a:lnTo>
                  <a:cubicBezTo>
                    <a:pt x="1" y="786"/>
                    <a:pt x="60" y="858"/>
                    <a:pt x="144" y="858"/>
                  </a:cubicBezTo>
                  <a:lnTo>
                    <a:pt x="2168" y="858"/>
                  </a:lnTo>
                  <a:cubicBezTo>
                    <a:pt x="2251" y="858"/>
                    <a:pt x="2322" y="798"/>
                    <a:pt x="2322" y="715"/>
                  </a:cubicBezTo>
                  <a:lnTo>
                    <a:pt x="2322" y="155"/>
                  </a:lnTo>
                  <a:cubicBezTo>
                    <a:pt x="2322" y="72"/>
                    <a:pt x="2263" y="0"/>
                    <a:pt x="2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3" name="Google Shape;14358;p78"/>
            <p:cNvSpPr/>
            <p:nvPr/>
          </p:nvSpPr>
          <p:spPr>
            <a:xfrm>
              <a:off x="6662893" y="3140134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1" y="60"/>
                    <a:pt x="1" y="155"/>
                  </a:cubicBezTo>
                  <a:cubicBezTo>
                    <a:pt x="1" y="238"/>
                    <a:pt x="60" y="298"/>
                    <a:pt x="155" y="298"/>
                  </a:cubicBezTo>
                  <a:lnTo>
                    <a:pt x="2180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51" y="0"/>
                    <a:pt x="2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24" name="Google Shape;14359;p78"/>
          <p:cNvGrpSpPr/>
          <p:nvPr/>
        </p:nvGrpSpPr>
        <p:grpSpPr>
          <a:xfrm>
            <a:off x="7824161" y="2876157"/>
            <a:ext cx="398183" cy="331130"/>
            <a:chOff x="7500054" y="2934735"/>
            <a:chExt cx="350576" cy="28045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5" name="Google Shape;14360;p78"/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6" name="Google Shape;14361;p78"/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7" name="Google Shape;14362;p78"/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8" name="Google Shape;14363;p78"/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9" name="Google Shape;14364;p78"/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0" name="Google Shape;14365;p78"/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1" name="Google Shape;14366;p78"/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2" name="Google Shape;14367;p78"/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33" name="Google Shape;14368;p78"/>
          <p:cNvGrpSpPr/>
          <p:nvPr/>
        </p:nvGrpSpPr>
        <p:grpSpPr>
          <a:xfrm>
            <a:off x="7283949" y="2805230"/>
            <a:ext cx="377098" cy="419681"/>
            <a:chOff x="7055134" y="2919170"/>
            <a:chExt cx="290321" cy="3108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34" name="Google Shape;14369;p78"/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5" name="Google Shape;14370;p78"/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6" name="Google Shape;14371;p78"/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7" name="Google Shape;14372;p78"/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8" name="Google Shape;14373;p78"/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9" name="Google Shape;14374;p78"/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0" name="Google Shape;14375;p78"/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1" name="Google Shape;14376;p78"/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2" name="Google Shape;14377;p78"/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3" name="Google Shape;14378;p78"/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4" name="Google Shape;14379;p78"/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5" name="Google Shape;14380;p78"/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6" name="Google Shape;14381;p78"/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7" name="Google Shape;14382;p78"/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48" name="Google Shape;14383;p78"/>
          <p:cNvGrpSpPr/>
          <p:nvPr/>
        </p:nvGrpSpPr>
        <p:grpSpPr>
          <a:xfrm>
            <a:off x="8375122" y="2835870"/>
            <a:ext cx="374936" cy="410351"/>
            <a:chOff x="7985143" y="2900613"/>
            <a:chExt cx="330109" cy="3475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9" name="Google Shape;14384;p78"/>
            <p:cNvSpPr/>
            <p:nvPr/>
          </p:nvSpPr>
          <p:spPr>
            <a:xfrm>
              <a:off x="8143943" y="3145449"/>
              <a:ext cx="13273" cy="10631"/>
            </a:xfrm>
            <a:custGeom>
              <a:avLst/>
              <a:gdLst/>
              <a:ahLst/>
              <a:cxnLst/>
              <a:rect l="l" t="t" r="r" b="b"/>
              <a:pathLst>
                <a:path w="417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250" y="333"/>
                  </a:lnTo>
                  <a:cubicBezTo>
                    <a:pt x="334" y="333"/>
                    <a:pt x="417" y="250"/>
                    <a:pt x="417" y="167"/>
                  </a:cubicBezTo>
                  <a:cubicBezTo>
                    <a:pt x="393" y="60"/>
                    <a:pt x="334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0" name="Google Shape;14385;p78"/>
            <p:cNvSpPr/>
            <p:nvPr/>
          </p:nvSpPr>
          <p:spPr>
            <a:xfrm>
              <a:off x="8163264" y="300597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1" name="Google Shape;14386;p78"/>
            <p:cNvSpPr/>
            <p:nvPr/>
          </p:nvSpPr>
          <p:spPr>
            <a:xfrm>
              <a:off x="8163264" y="3005970"/>
              <a:ext cx="5347" cy="11013"/>
            </a:xfrm>
            <a:custGeom>
              <a:avLst/>
              <a:gdLst/>
              <a:ahLst/>
              <a:cxnLst/>
              <a:rect l="l" t="t" r="r" b="b"/>
              <a:pathLst>
                <a:path w="168" h="346" extrusionOk="0">
                  <a:moveTo>
                    <a:pt x="1" y="1"/>
                  </a:moveTo>
                  <a:cubicBezTo>
                    <a:pt x="20" y="70"/>
                    <a:pt x="97" y="228"/>
                    <a:pt x="143" y="308"/>
                  </a:cubicBezTo>
                  <a:lnTo>
                    <a:pt x="143" y="308"/>
                  </a:lnTo>
                  <a:cubicBezTo>
                    <a:pt x="118" y="259"/>
                    <a:pt x="78" y="164"/>
                    <a:pt x="1" y="1"/>
                  </a:cubicBezTo>
                  <a:close/>
                  <a:moveTo>
                    <a:pt x="143" y="308"/>
                  </a:moveTo>
                  <a:lnTo>
                    <a:pt x="143" y="308"/>
                  </a:lnTo>
                  <a:cubicBezTo>
                    <a:pt x="153" y="327"/>
                    <a:pt x="161" y="339"/>
                    <a:pt x="167" y="346"/>
                  </a:cubicBezTo>
                  <a:cubicBezTo>
                    <a:pt x="161" y="338"/>
                    <a:pt x="153" y="325"/>
                    <a:pt x="143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2" name="Google Shape;14387;p78"/>
            <p:cNvSpPr/>
            <p:nvPr/>
          </p:nvSpPr>
          <p:spPr>
            <a:xfrm>
              <a:off x="8163264" y="3005588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3" name="Google Shape;14388;p78"/>
            <p:cNvSpPr/>
            <p:nvPr/>
          </p:nvSpPr>
          <p:spPr>
            <a:xfrm>
              <a:off x="8168579" y="3016952"/>
              <a:ext cx="32" cy="796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4" name="Google Shape;14389;p78"/>
            <p:cNvSpPr/>
            <p:nvPr/>
          </p:nvSpPr>
          <p:spPr>
            <a:xfrm>
              <a:off x="7985143" y="2900613"/>
              <a:ext cx="330109" cy="347552"/>
            </a:xfrm>
            <a:custGeom>
              <a:avLst/>
              <a:gdLst/>
              <a:ahLst/>
              <a:cxnLst/>
              <a:rect l="l" t="t" r="r" b="b"/>
              <a:pathLst>
                <a:path w="10371" h="10919" extrusionOk="0">
                  <a:moveTo>
                    <a:pt x="5120" y="3060"/>
                  </a:moveTo>
                  <a:lnTo>
                    <a:pt x="5358" y="3572"/>
                  </a:lnTo>
                  <a:lnTo>
                    <a:pt x="4882" y="3572"/>
                  </a:lnTo>
                  <a:lnTo>
                    <a:pt x="5120" y="3060"/>
                  </a:lnTo>
                  <a:close/>
                  <a:moveTo>
                    <a:pt x="5501" y="3882"/>
                  </a:moveTo>
                  <a:lnTo>
                    <a:pt x="5644" y="4180"/>
                  </a:lnTo>
                  <a:lnTo>
                    <a:pt x="4596" y="4180"/>
                  </a:lnTo>
                  <a:lnTo>
                    <a:pt x="4727" y="3882"/>
                  </a:lnTo>
                  <a:close/>
                  <a:moveTo>
                    <a:pt x="3120" y="2799"/>
                  </a:moveTo>
                  <a:lnTo>
                    <a:pt x="3703" y="3644"/>
                  </a:lnTo>
                  <a:lnTo>
                    <a:pt x="3334" y="4037"/>
                  </a:lnTo>
                  <a:cubicBezTo>
                    <a:pt x="3239" y="4120"/>
                    <a:pt x="3239" y="4227"/>
                    <a:pt x="3239" y="4299"/>
                  </a:cubicBezTo>
                  <a:lnTo>
                    <a:pt x="2703" y="4299"/>
                  </a:lnTo>
                  <a:cubicBezTo>
                    <a:pt x="2703" y="4227"/>
                    <a:pt x="2727" y="4120"/>
                    <a:pt x="2620" y="4037"/>
                  </a:cubicBezTo>
                  <a:lnTo>
                    <a:pt x="2227" y="3644"/>
                  </a:lnTo>
                  <a:lnTo>
                    <a:pt x="2810" y="2799"/>
                  </a:lnTo>
                  <a:lnTo>
                    <a:pt x="2810" y="3465"/>
                  </a:lnTo>
                  <a:cubicBezTo>
                    <a:pt x="2739" y="3477"/>
                    <a:pt x="2668" y="3537"/>
                    <a:pt x="2668" y="3632"/>
                  </a:cubicBezTo>
                  <a:cubicBezTo>
                    <a:pt x="2668" y="3715"/>
                    <a:pt x="2739" y="3799"/>
                    <a:pt x="2822" y="3799"/>
                  </a:cubicBezTo>
                  <a:lnTo>
                    <a:pt x="3096" y="3799"/>
                  </a:lnTo>
                  <a:cubicBezTo>
                    <a:pt x="3180" y="3799"/>
                    <a:pt x="3263" y="3715"/>
                    <a:pt x="3263" y="3632"/>
                  </a:cubicBezTo>
                  <a:cubicBezTo>
                    <a:pt x="3263" y="3561"/>
                    <a:pt x="3203" y="3477"/>
                    <a:pt x="3120" y="3465"/>
                  </a:cubicBezTo>
                  <a:lnTo>
                    <a:pt x="3120" y="2799"/>
                  </a:lnTo>
                  <a:close/>
                  <a:moveTo>
                    <a:pt x="2414" y="4793"/>
                  </a:moveTo>
                  <a:cubicBezTo>
                    <a:pt x="2416" y="4793"/>
                    <a:pt x="2422" y="4795"/>
                    <a:pt x="2429" y="4799"/>
                  </a:cubicBezTo>
                  <a:cubicBezTo>
                    <a:pt x="2414" y="4799"/>
                    <a:pt x="2408" y="4793"/>
                    <a:pt x="2414" y="4793"/>
                  </a:cubicBezTo>
                  <a:close/>
                  <a:moveTo>
                    <a:pt x="3549" y="4620"/>
                  </a:moveTo>
                  <a:cubicBezTo>
                    <a:pt x="3549" y="4620"/>
                    <a:pt x="3572" y="4620"/>
                    <a:pt x="3572" y="4644"/>
                  </a:cubicBezTo>
                  <a:lnTo>
                    <a:pt x="3572" y="4787"/>
                  </a:lnTo>
                  <a:cubicBezTo>
                    <a:pt x="3572" y="4787"/>
                    <a:pt x="3572" y="4799"/>
                    <a:pt x="3549" y="4799"/>
                  </a:cubicBezTo>
                  <a:lnTo>
                    <a:pt x="2429" y="4799"/>
                  </a:lnTo>
                  <a:lnTo>
                    <a:pt x="2406" y="4644"/>
                  </a:lnTo>
                  <a:cubicBezTo>
                    <a:pt x="2406" y="4644"/>
                    <a:pt x="2406" y="4620"/>
                    <a:pt x="2429" y="4620"/>
                  </a:cubicBezTo>
                  <a:close/>
                  <a:moveTo>
                    <a:pt x="3251" y="5120"/>
                  </a:moveTo>
                  <a:lnTo>
                    <a:pt x="3251" y="5537"/>
                  </a:lnTo>
                  <a:lnTo>
                    <a:pt x="2727" y="5537"/>
                  </a:lnTo>
                  <a:lnTo>
                    <a:pt x="2727" y="5120"/>
                  </a:lnTo>
                  <a:close/>
                  <a:moveTo>
                    <a:pt x="3394" y="5858"/>
                  </a:moveTo>
                  <a:cubicBezTo>
                    <a:pt x="3418" y="5858"/>
                    <a:pt x="3441" y="5882"/>
                    <a:pt x="3441" y="5882"/>
                  </a:cubicBezTo>
                  <a:cubicBezTo>
                    <a:pt x="3453" y="5894"/>
                    <a:pt x="3453" y="5906"/>
                    <a:pt x="3453" y="5918"/>
                  </a:cubicBezTo>
                  <a:lnTo>
                    <a:pt x="3418" y="6811"/>
                  </a:lnTo>
                  <a:lnTo>
                    <a:pt x="2525" y="6811"/>
                  </a:lnTo>
                  <a:lnTo>
                    <a:pt x="2501" y="5918"/>
                  </a:lnTo>
                  <a:cubicBezTo>
                    <a:pt x="2501" y="5894"/>
                    <a:pt x="2513" y="5882"/>
                    <a:pt x="2513" y="5882"/>
                  </a:cubicBezTo>
                  <a:cubicBezTo>
                    <a:pt x="2513" y="5882"/>
                    <a:pt x="2537" y="5858"/>
                    <a:pt x="2560" y="5858"/>
                  </a:cubicBezTo>
                  <a:close/>
                  <a:moveTo>
                    <a:pt x="4954" y="4501"/>
                  </a:moveTo>
                  <a:lnTo>
                    <a:pt x="4954" y="6835"/>
                  </a:lnTo>
                  <a:lnTo>
                    <a:pt x="4489" y="6835"/>
                  </a:lnTo>
                  <a:lnTo>
                    <a:pt x="4489" y="4501"/>
                  </a:lnTo>
                  <a:close/>
                  <a:moveTo>
                    <a:pt x="5739" y="4501"/>
                  </a:moveTo>
                  <a:lnTo>
                    <a:pt x="5739" y="6835"/>
                  </a:lnTo>
                  <a:lnTo>
                    <a:pt x="5287" y="6835"/>
                  </a:lnTo>
                  <a:lnTo>
                    <a:pt x="5287" y="4501"/>
                  </a:lnTo>
                  <a:close/>
                  <a:moveTo>
                    <a:pt x="9252" y="1120"/>
                  </a:moveTo>
                  <a:cubicBezTo>
                    <a:pt x="9287" y="1120"/>
                    <a:pt x="9311" y="1144"/>
                    <a:pt x="9311" y="1179"/>
                  </a:cubicBezTo>
                  <a:lnTo>
                    <a:pt x="9311" y="6835"/>
                  </a:lnTo>
                  <a:lnTo>
                    <a:pt x="8335" y="6835"/>
                  </a:lnTo>
                  <a:lnTo>
                    <a:pt x="8335" y="1822"/>
                  </a:lnTo>
                  <a:cubicBezTo>
                    <a:pt x="8335" y="1691"/>
                    <a:pt x="8216" y="1572"/>
                    <a:pt x="8085" y="1572"/>
                  </a:cubicBezTo>
                  <a:lnTo>
                    <a:pt x="6692" y="1572"/>
                  </a:lnTo>
                  <a:cubicBezTo>
                    <a:pt x="6561" y="1572"/>
                    <a:pt x="6442" y="1691"/>
                    <a:pt x="6442" y="1822"/>
                  </a:cubicBezTo>
                  <a:lnTo>
                    <a:pt x="6442" y="6835"/>
                  </a:lnTo>
                  <a:lnTo>
                    <a:pt x="6061" y="6835"/>
                  </a:lnTo>
                  <a:lnTo>
                    <a:pt x="6061" y="4346"/>
                  </a:lnTo>
                  <a:cubicBezTo>
                    <a:pt x="6061" y="4311"/>
                    <a:pt x="6061" y="4299"/>
                    <a:pt x="6037" y="4263"/>
                  </a:cubicBezTo>
                  <a:cubicBezTo>
                    <a:pt x="5690" y="3506"/>
                    <a:pt x="5585" y="3288"/>
                    <a:pt x="5581" y="3288"/>
                  </a:cubicBezTo>
                  <a:lnTo>
                    <a:pt x="5581" y="3288"/>
                  </a:lnTo>
                  <a:cubicBezTo>
                    <a:pt x="5580" y="3288"/>
                    <a:pt x="5582" y="3292"/>
                    <a:pt x="5585" y="3299"/>
                  </a:cubicBezTo>
                  <a:cubicBezTo>
                    <a:pt x="5525" y="3168"/>
                    <a:pt x="5430" y="3001"/>
                    <a:pt x="5323" y="2775"/>
                  </a:cubicBezTo>
                  <a:cubicBezTo>
                    <a:pt x="5281" y="2679"/>
                    <a:pt x="5192" y="2632"/>
                    <a:pt x="5102" y="2632"/>
                  </a:cubicBezTo>
                  <a:cubicBezTo>
                    <a:pt x="5013" y="2632"/>
                    <a:pt x="4924" y="2679"/>
                    <a:pt x="4882" y="2775"/>
                  </a:cubicBezTo>
                  <a:cubicBezTo>
                    <a:pt x="4811" y="2941"/>
                    <a:pt x="4239" y="4132"/>
                    <a:pt x="4180" y="4263"/>
                  </a:cubicBezTo>
                  <a:cubicBezTo>
                    <a:pt x="4168" y="4287"/>
                    <a:pt x="4168" y="4311"/>
                    <a:pt x="4168" y="4346"/>
                  </a:cubicBezTo>
                  <a:lnTo>
                    <a:pt x="4168" y="6835"/>
                  </a:lnTo>
                  <a:lnTo>
                    <a:pt x="3739" y="6835"/>
                  </a:lnTo>
                  <a:lnTo>
                    <a:pt x="3763" y="5954"/>
                  </a:lnTo>
                  <a:cubicBezTo>
                    <a:pt x="3763" y="5847"/>
                    <a:pt x="3739" y="5739"/>
                    <a:pt x="3656" y="5668"/>
                  </a:cubicBezTo>
                  <a:cubicBezTo>
                    <a:pt x="3632" y="5644"/>
                    <a:pt x="3596" y="5608"/>
                    <a:pt x="3561" y="5597"/>
                  </a:cubicBezTo>
                  <a:lnTo>
                    <a:pt x="3561" y="5132"/>
                  </a:lnTo>
                  <a:cubicBezTo>
                    <a:pt x="3739" y="5120"/>
                    <a:pt x="3870" y="4965"/>
                    <a:pt x="3870" y="4799"/>
                  </a:cubicBezTo>
                  <a:lnTo>
                    <a:pt x="3870" y="4656"/>
                  </a:lnTo>
                  <a:cubicBezTo>
                    <a:pt x="3870" y="4477"/>
                    <a:pt x="3739" y="4323"/>
                    <a:pt x="3561" y="4323"/>
                  </a:cubicBezTo>
                  <a:lnTo>
                    <a:pt x="3561" y="4263"/>
                  </a:lnTo>
                  <a:lnTo>
                    <a:pt x="3942" y="3870"/>
                  </a:lnTo>
                  <a:cubicBezTo>
                    <a:pt x="4049" y="3763"/>
                    <a:pt x="4061" y="3608"/>
                    <a:pt x="3977" y="3489"/>
                  </a:cubicBezTo>
                  <a:lnTo>
                    <a:pt x="3120" y="2263"/>
                  </a:lnTo>
                  <a:cubicBezTo>
                    <a:pt x="3078" y="2203"/>
                    <a:pt x="3013" y="2173"/>
                    <a:pt x="2949" y="2173"/>
                  </a:cubicBezTo>
                  <a:cubicBezTo>
                    <a:pt x="2885" y="2173"/>
                    <a:pt x="2822" y="2203"/>
                    <a:pt x="2787" y="2263"/>
                  </a:cubicBezTo>
                  <a:lnTo>
                    <a:pt x="1929" y="3489"/>
                  </a:lnTo>
                  <a:cubicBezTo>
                    <a:pt x="1858" y="3608"/>
                    <a:pt x="1870" y="3775"/>
                    <a:pt x="1965" y="3870"/>
                  </a:cubicBezTo>
                  <a:lnTo>
                    <a:pt x="2346" y="4263"/>
                  </a:lnTo>
                  <a:lnTo>
                    <a:pt x="2346" y="4323"/>
                  </a:lnTo>
                  <a:cubicBezTo>
                    <a:pt x="2168" y="4346"/>
                    <a:pt x="2037" y="4489"/>
                    <a:pt x="2037" y="4656"/>
                  </a:cubicBezTo>
                  <a:lnTo>
                    <a:pt x="2037" y="4799"/>
                  </a:lnTo>
                  <a:cubicBezTo>
                    <a:pt x="2037" y="4989"/>
                    <a:pt x="2168" y="5132"/>
                    <a:pt x="2346" y="5132"/>
                  </a:cubicBezTo>
                  <a:lnTo>
                    <a:pt x="2346" y="5597"/>
                  </a:lnTo>
                  <a:cubicBezTo>
                    <a:pt x="2310" y="5608"/>
                    <a:pt x="2275" y="5644"/>
                    <a:pt x="2251" y="5668"/>
                  </a:cubicBezTo>
                  <a:cubicBezTo>
                    <a:pt x="2168" y="5739"/>
                    <a:pt x="2132" y="5847"/>
                    <a:pt x="2144" y="5954"/>
                  </a:cubicBezTo>
                  <a:lnTo>
                    <a:pt x="2168" y="6835"/>
                  </a:lnTo>
                  <a:lnTo>
                    <a:pt x="1013" y="6835"/>
                  </a:lnTo>
                  <a:lnTo>
                    <a:pt x="1013" y="1179"/>
                  </a:lnTo>
                  <a:lnTo>
                    <a:pt x="1060" y="1179"/>
                  </a:lnTo>
                  <a:cubicBezTo>
                    <a:pt x="1060" y="1144"/>
                    <a:pt x="1084" y="1120"/>
                    <a:pt x="1120" y="1120"/>
                  </a:cubicBezTo>
                  <a:close/>
                  <a:moveTo>
                    <a:pt x="8002" y="1917"/>
                  </a:moveTo>
                  <a:lnTo>
                    <a:pt x="8002" y="2644"/>
                  </a:lnTo>
                  <a:lnTo>
                    <a:pt x="7752" y="2644"/>
                  </a:lnTo>
                  <a:cubicBezTo>
                    <a:pt x="7668" y="2644"/>
                    <a:pt x="7585" y="2715"/>
                    <a:pt x="7585" y="2810"/>
                  </a:cubicBezTo>
                  <a:cubicBezTo>
                    <a:pt x="7585" y="2870"/>
                    <a:pt x="7668" y="2941"/>
                    <a:pt x="7752" y="2941"/>
                  </a:cubicBezTo>
                  <a:lnTo>
                    <a:pt x="8002" y="2941"/>
                  </a:lnTo>
                  <a:lnTo>
                    <a:pt x="8002" y="3668"/>
                  </a:lnTo>
                  <a:lnTo>
                    <a:pt x="7752" y="3668"/>
                  </a:lnTo>
                  <a:cubicBezTo>
                    <a:pt x="7668" y="3668"/>
                    <a:pt x="7585" y="3751"/>
                    <a:pt x="7585" y="3834"/>
                  </a:cubicBezTo>
                  <a:cubicBezTo>
                    <a:pt x="7585" y="3930"/>
                    <a:pt x="7668" y="4001"/>
                    <a:pt x="7752" y="4001"/>
                  </a:cubicBezTo>
                  <a:lnTo>
                    <a:pt x="8002" y="4001"/>
                  </a:lnTo>
                  <a:lnTo>
                    <a:pt x="8002" y="4727"/>
                  </a:lnTo>
                  <a:lnTo>
                    <a:pt x="7752" y="4727"/>
                  </a:lnTo>
                  <a:cubicBezTo>
                    <a:pt x="7668" y="4727"/>
                    <a:pt x="7585" y="4799"/>
                    <a:pt x="7585" y="4894"/>
                  </a:cubicBezTo>
                  <a:cubicBezTo>
                    <a:pt x="7585" y="4989"/>
                    <a:pt x="7668" y="5061"/>
                    <a:pt x="7752" y="5061"/>
                  </a:cubicBezTo>
                  <a:lnTo>
                    <a:pt x="8002" y="5061"/>
                  </a:lnTo>
                  <a:lnTo>
                    <a:pt x="8002" y="5787"/>
                  </a:lnTo>
                  <a:lnTo>
                    <a:pt x="7752" y="5787"/>
                  </a:lnTo>
                  <a:cubicBezTo>
                    <a:pt x="7668" y="5787"/>
                    <a:pt x="7585" y="5858"/>
                    <a:pt x="7585" y="5954"/>
                  </a:cubicBezTo>
                  <a:cubicBezTo>
                    <a:pt x="7585" y="6037"/>
                    <a:pt x="7668" y="6120"/>
                    <a:pt x="7752" y="6120"/>
                  </a:cubicBezTo>
                  <a:lnTo>
                    <a:pt x="8002" y="6120"/>
                  </a:lnTo>
                  <a:lnTo>
                    <a:pt x="8002" y="6847"/>
                  </a:lnTo>
                  <a:lnTo>
                    <a:pt x="6775" y="6847"/>
                  </a:lnTo>
                  <a:lnTo>
                    <a:pt x="6775" y="1917"/>
                  </a:lnTo>
                  <a:close/>
                  <a:moveTo>
                    <a:pt x="10049" y="7144"/>
                  </a:moveTo>
                  <a:lnTo>
                    <a:pt x="10049" y="8347"/>
                  </a:lnTo>
                  <a:cubicBezTo>
                    <a:pt x="10049" y="8454"/>
                    <a:pt x="9954" y="8561"/>
                    <a:pt x="9835" y="8561"/>
                  </a:cubicBezTo>
                  <a:lnTo>
                    <a:pt x="501" y="8561"/>
                  </a:lnTo>
                  <a:cubicBezTo>
                    <a:pt x="393" y="8561"/>
                    <a:pt x="298" y="8466"/>
                    <a:pt x="298" y="8347"/>
                  </a:cubicBezTo>
                  <a:lnTo>
                    <a:pt x="298" y="7144"/>
                  </a:lnTo>
                  <a:close/>
                  <a:moveTo>
                    <a:pt x="5966" y="8871"/>
                  </a:moveTo>
                  <a:lnTo>
                    <a:pt x="5966" y="9787"/>
                  </a:lnTo>
                  <a:lnTo>
                    <a:pt x="4299" y="9787"/>
                  </a:lnTo>
                  <a:lnTo>
                    <a:pt x="4299" y="8871"/>
                  </a:ln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lnTo>
                    <a:pt x="1" y="8347"/>
                  </a:lnTo>
                  <a:cubicBezTo>
                    <a:pt x="1" y="8633"/>
                    <a:pt x="239" y="8871"/>
                    <a:pt x="524" y="8871"/>
                  </a:cubicBezTo>
                  <a:lnTo>
                    <a:pt x="3989" y="8871"/>
                  </a:lnTo>
                  <a:lnTo>
                    <a:pt x="3989" y="9787"/>
                  </a:lnTo>
                  <a:lnTo>
                    <a:pt x="3465" y="9787"/>
                  </a:lnTo>
                  <a:cubicBezTo>
                    <a:pt x="3215" y="9787"/>
                    <a:pt x="3001" y="10002"/>
                    <a:pt x="3001" y="10252"/>
                  </a:cubicBezTo>
                  <a:lnTo>
                    <a:pt x="3001" y="10466"/>
                  </a:lnTo>
                  <a:cubicBezTo>
                    <a:pt x="3001" y="10716"/>
                    <a:pt x="3215" y="10919"/>
                    <a:pt x="3465" y="10919"/>
                  </a:cubicBezTo>
                  <a:lnTo>
                    <a:pt x="4739" y="10919"/>
                  </a:lnTo>
                  <a:cubicBezTo>
                    <a:pt x="4835" y="10919"/>
                    <a:pt x="4906" y="10847"/>
                    <a:pt x="4906" y="10764"/>
                  </a:cubicBezTo>
                  <a:cubicBezTo>
                    <a:pt x="4906" y="10669"/>
                    <a:pt x="4835" y="10597"/>
                    <a:pt x="4739" y="10597"/>
                  </a:cubicBezTo>
                  <a:lnTo>
                    <a:pt x="3465" y="10597"/>
                  </a:lnTo>
                  <a:cubicBezTo>
                    <a:pt x="3394" y="10597"/>
                    <a:pt x="3322" y="10538"/>
                    <a:pt x="3322" y="10442"/>
                  </a:cubicBezTo>
                  <a:lnTo>
                    <a:pt x="3322" y="10240"/>
                  </a:lnTo>
                  <a:cubicBezTo>
                    <a:pt x="3322" y="10168"/>
                    <a:pt x="3382" y="10085"/>
                    <a:pt x="3465" y="10085"/>
                  </a:cubicBezTo>
                  <a:lnTo>
                    <a:pt x="6811" y="10085"/>
                  </a:lnTo>
                  <a:cubicBezTo>
                    <a:pt x="6894" y="10085"/>
                    <a:pt x="6966" y="10145"/>
                    <a:pt x="6966" y="10240"/>
                  </a:cubicBezTo>
                  <a:lnTo>
                    <a:pt x="6966" y="10442"/>
                  </a:lnTo>
                  <a:cubicBezTo>
                    <a:pt x="6966" y="10526"/>
                    <a:pt x="6906" y="10597"/>
                    <a:pt x="6811" y="10597"/>
                  </a:cubicBezTo>
                  <a:lnTo>
                    <a:pt x="5489" y="10597"/>
                  </a:lnTo>
                  <a:cubicBezTo>
                    <a:pt x="5406" y="10597"/>
                    <a:pt x="5323" y="10669"/>
                    <a:pt x="5323" y="10764"/>
                  </a:cubicBezTo>
                  <a:cubicBezTo>
                    <a:pt x="5323" y="10847"/>
                    <a:pt x="5406" y="10919"/>
                    <a:pt x="5489" y="10919"/>
                  </a:cubicBezTo>
                  <a:lnTo>
                    <a:pt x="6811" y="10919"/>
                  </a:lnTo>
                  <a:cubicBezTo>
                    <a:pt x="7073" y="10919"/>
                    <a:pt x="7275" y="10716"/>
                    <a:pt x="7275" y="10466"/>
                  </a:cubicBezTo>
                  <a:lnTo>
                    <a:pt x="7275" y="10252"/>
                  </a:lnTo>
                  <a:cubicBezTo>
                    <a:pt x="7275" y="10002"/>
                    <a:pt x="7061" y="9787"/>
                    <a:pt x="6811" y="9787"/>
                  </a:cubicBezTo>
                  <a:lnTo>
                    <a:pt x="6299" y="9787"/>
                  </a:lnTo>
                  <a:lnTo>
                    <a:pt x="6299" y="8871"/>
                  </a:lnTo>
                  <a:lnTo>
                    <a:pt x="9847" y="8871"/>
                  </a:lnTo>
                  <a:cubicBezTo>
                    <a:pt x="10133" y="8871"/>
                    <a:pt x="10371" y="8633"/>
                    <a:pt x="10371" y="8347"/>
                  </a:cubicBezTo>
                  <a:lnTo>
                    <a:pt x="10371" y="4727"/>
                  </a:lnTo>
                  <a:cubicBezTo>
                    <a:pt x="10371" y="4644"/>
                    <a:pt x="10299" y="4573"/>
                    <a:pt x="10204" y="4573"/>
                  </a:cubicBezTo>
                  <a:cubicBezTo>
                    <a:pt x="10121" y="4573"/>
                    <a:pt x="10049" y="4644"/>
                    <a:pt x="10049" y="4727"/>
                  </a:cubicBezTo>
                  <a:lnTo>
                    <a:pt x="10049" y="6811"/>
                  </a:lnTo>
                  <a:lnTo>
                    <a:pt x="9633" y="6811"/>
                  </a:lnTo>
                  <a:lnTo>
                    <a:pt x="9633" y="1155"/>
                  </a:lnTo>
                  <a:cubicBezTo>
                    <a:pt x="9633" y="953"/>
                    <a:pt x="9466" y="786"/>
                    <a:pt x="9252" y="786"/>
                  </a:cubicBezTo>
                  <a:lnTo>
                    <a:pt x="1120" y="786"/>
                  </a:lnTo>
                  <a:cubicBezTo>
                    <a:pt x="905" y="786"/>
                    <a:pt x="739" y="953"/>
                    <a:pt x="739" y="1155"/>
                  </a:cubicBezTo>
                  <a:lnTo>
                    <a:pt x="739" y="6811"/>
                  </a:lnTo>
                  <a:lnTo>
                    <a:pt x="322" y="6811"/>
                  </a:lnTo>
                  <a:lnTo>
                    <a:pt x="322" y="524"/>
                  </a:lnTo>
                  <a:cubicBezTo>
                    <a:pt x="322" y="417"/>
                    <a:pt x="417" y="310"/>
                    <a:pt x="536" y="310"/>
                  </a:cubicBezTo>
                  <a:lnTo>
                    <a:pt x="9871" y="310"/>
                  </a:lnTo>
                  <a:cubicBezTo>
                    <a:pt x="9966" y="310"/>
                    <a:pt x="10073" y="405"/>
                    <a:pt x="10073" y="524"/>
                  </a:cubicBezTo>
                  <a:lnTo>
                    <a:pt x="10073" y="3977"/>
                  </a:lnTo>
                  <a:cubicBezTo>
                    <a:pt x="10049" y="4073"/>
                    <a:pt x="10121" y="4156"/>
                    <a:pt x="10204" y="4156"/>
                  </a:cubicBezTo>
                  <a:cubicBezTo>
                    <a:pt x="10299" y="4156"/>
                    <a:pt x="10371" y="4073"/>
                    <a:pt x="10371" y="3989"/>
                  </a:cubicBezTo>
                  <a:lnTo>
                    <a:pt x="10371" y="524"/>
                  </a:lnTo>
                  <a:cubicBezTo>
                    <a:pt x="10371" y="239"/>
                    <a:pt x="10133" y="1"/>
                    <a:pt x="98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5" name="Google Shape;14390;p78"/>
            <p:cNvSpPr/>
            <p:nvPr/>
          </p:nvSpPr>
          <p:spPr>
            <a:xfrm>
              <a:off x="8168579" y="301695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6" name="Google Shape;14391;p78"/>
            <p:cNvSpPr/>
            <p:nvPr/>
          </p:nvSpPr>
          <p:spPr>
            <a:xfrm>
              <a:off x="8168579" y="30177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57" name="Google Shape;14392;p78"/>
          <p:cNvGrpSpPr/>
          <p:nvPr/>
        </p:nvGrpSpPr>
        <p:grpSpPr>
          <a:xfrm>
            <a:off x="8381594" y="2286392"/>
            <a:ext cx="402484" cy="417529"/>
            <a:chOff x="7990840" y="2435226"/>
            <a:chExt cx="354363" cy="35363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8" name="Google Shape;14393;p78"/>
            <p:cNvSpPr/>
            <p:nvPr/>
          </p:nvSpPr>
          <p:spPr>
            <a:xfrm>
              <a:off x="7990840" y="2435226"/>
              <a:ext cx="354363" cy="353631"/>
            </a:xfrm>
            <a:custGeom>
              <a:avLst/>
              <a:gdLst/>
              <a:ahLst/>
              <a:cxnLst/>
              <a:rect l="l" t="t" r="r" b="b"/>
              <a:pathLst>
                <a:path w="11133" h="11110" extrusionOk="0">
                  <a:moveTo>
                    <a:pt x="3477" y="1727"/>
                  </a:moveTo>
                  <a:cubicBezTo>
                    <a:pt x="3679" y="1727"/>
                    <a:pt x="3834" y="1894"/>
                    <a:pt x="3834" y="2084"/>
                  </a:cubicBezTo>
                  <a:lnTo>
                    <a:pt x="3834" y="2430"/>
                  </a:lnTo>
                  <a:cubicBezTo>
                    <a:pt x="3834" y="2727"/>
                    <a:pt x="3596" y="2965"/>
                    <a:pt x="3298" y="2965"/>
                  </a:cubicBezTo>
                  <a:cubicBezTo>
                    <a:pt x="3024" y="2965"/>
                    <a:pt x="2786" y="2727"/>
                    <a:pt x="2786" y="2430"/>
                  </a:cubicBezTo>
                  <a:lnTo>
                    <a:pt x="2786" y="2084"/>
                  </a:lnTo>
                  <a:cubicBezTo>
                    <a:pt x="2786" y="1894"/>
                    <a:pt x="2941" y="1727"/>
                    <a:pt x="3143" y="1727"/>
                  </a:cubicBezTo>
                  <a:close/>
                  <a:moveTo>
                    <a:pt x="3477" y="3299"/>
                  </a:moveTo>
                  <a:lnTo>
                    <a:pt x="3477" y="3311"/>
                  </a:lnTo>
                  <a:cubicBezTo>
                    <a:pt x="3501" y="3382"/>
                    <a:pt x="3513" y="3454"/>
                    <a:pt x="3536" y="3537"/>
                  </a:cubicBezTo>
                  <a:lnTo>
                    <a:pt x="3322" y="3751"/>
                  </a:lnTo>
                  <a:lnTo>
                    <a:pt x="3286" y="3751"/>
                  </a:lnTo>
                  <a:lnTo>
                    <a:pt x="3060" y="3537"/>
                  </a:lnTo>
                  <a:cubicBezTo>
                    <a:pt x="3096" y="3489"/>
                    <a:pt x="3108" y="3430"/>
                    <a:pt x="3108" y="3370"/>
                  </a:cubicBezTo>
                  <a:lnTo>
                    <a:pt x="3108" y="3299"/>
                  </a:lnTo>
                  <a:close/>
                  <a:moveTo>
                    <a:pt x="5418" y="4966"/>
                  </a:moveTo>
                  <a:lnTo>
                    <a:pt x="5418" y="7025"/>
                  </a:lnTo>
                  <a:lnTo>
                    <a:pt x="5406" y="7025"/>
                  </a:lnTo>
                  <a:lnTo>
                    <a:pt x="4346" y="7787"/>
                  </a:lnTo>
                  <a:lnTo>
                    <a:pt x="4346" y="5180"/>
                  </a:lnTo>
                  <a:cubicBezTo>
                    <a:pt x="4429" y="5239"/>
                    <a:pt x="4536" y="5287"/>
                    <a:pt x="4656" y="5299"/>
                  </a:cubicBezTo>
                  <a:lnTo>
                    <a:pt x="4786" y="5299"/>
                  </a:lnTo>
                  <a:cubicBezTo>
                    <a:pt x="4929" y="5287"/>
                    <a:pt x="5060" y="5239"/>
                    <a:pt x="5167" y="5156"/>
                  </a:cubicBezTo>
                  <a:lnTo>
                    <a:pt x="5418" y="4966"/>
                  </a:lnTo>
                  <a:close/>
                  <a:moveTo>
                    <a:pt x="2846" y="3739"/>
                  </a:moveTo>
                  <a:lnTo>
                    <a:pt x="3096" y="3989"/>
                  </a:lnTo>
                  <a:cubicBezTo>
                    <a:pt x="3155" y="4049"/>
                    <a:pt x="3239" y="4096"/>
                    <a:pt x="3334" y="4096"/>
                  </a:cubicBezTo>
                  <a:cubicBezTo>
                    <a:pt x="3417" y="4096"/>
                    <a:pt x="3513" y="4073"/>
                    <a:pt x="3572" y="3989"/>
                  </a:cubicBezTo>
                  <a:lnTo>
                    <a:pt x="3798" y="3775"/>
                  </a:lnTo>
                  <a:cubicBezTo>
                    <a:pt x="3870" y="3799"/>
                    <a:pt x="3941" y="3823"/>
                    <a:pt x="4013" y="3823"/>
                  </a:cubicBezTo>
                  <a:cubicBezTo>
                    <a:pt x="4072" y="3823"/>
                    <a:pt x="4120" y="3858"/>
                    <a:pt x="4167" y="3906"/>
                  </a:cubicBezTo>
                  <a:lnTo>
                    <a:pt x="4644" y="4501"/>
                  </a:lnTo>
                  <a:cubicBezTo>
                    <a:pt x="4676" y="4541"/>
                    <a:pt x="4724" y="4558"/>
                    <a:pt x="4769" y="4558"/>
                  </a:cubicBezTo>
                  <a:cubicBezTo>
                    <a:pt x="4807" y="4558"/>
                    <a:pt x="4843" y="4547"/>
                    <a:pt x="4870" y="4525"/>
                  </a:cubicBezTo>
                  <a:lnTo>
                    <a:pt x="5441" y="4061"/>
                  </a:lnTo>
                  <a:cubicBezTo>
                    <a:pt x="5483" y="4031"/>
                    <a:pt x="5534" y="4016"/>
                    <a:pt x="5581" y="4016"/>
                  </a:cubicBezTo>
                  <a:cubicBezTo>
                    <a:pt x="5629" y="4016"/>
                    <a:pt x="5674" y="4031"/>
                    <a:pt x="5703" y="4061"/>
                  </a:cubicBezTo>
                  <a:cubicBezTo>
                    <a:pt x="5739" y="4108"/>
                    <a:pt x="5763" y="4156"/>
                    <a:pt x="5763" y="4216"/>
                  </a:cubicBezTo>
                  <a:cubicBezTo>
                    <a:pt x="5739" y="4227"/>
                    <a:pt x="5727" y="4275"/>
                    <a:pt x="5679" y="4311"/>
                  </a:cubicBezTo>
                  <a:lnTo>
                    <a:pt x="4953" y="4882"/>
                  </a:lnTo>
                  <a:cubicBezTo>
                    <a:pt x="4894" y="4930"/>
                    <a:pt x="4834" y="4966"/>
                    <a:pt x="4763" y="4966"/>
                  </a:cubicBezTo>
                  <a:lnTo>
                    <a:pt x="4691" y="4966"/>
                  </a:lnTo>
                  <a:cubicBezTo>
                    <a:pt x="4596" y="4942"/>
                    <a:pt x="4513" y="4906"/>
                    <a:pt x="4453" y="4823"/>
                  </a:cubicBezTo>
                  <a:lnTo>
                    <a:pt x="4310" y="4644"/>
                  </a:lnTo>
                  <a:cubicBezTo>
                    <a:pt x="4288" y="4607"/>
                    <a:pt x="4247" y="4588"/>
                    <a:pt x="4205" y="4588"/>
                  </a:cubicBezTo>
                  <a:cubicBezTo>
                    <a:pt x="4180" y="4588"/>
                    <a:pt x="4154" y="4595"/>
                    <a:pt x="4132" y="4608"/>
                  </a:cubicBezTo>
                  <a:cubicBezTo>
                    <a:pt x="4072" y="4632"/>
                    <a:pt x="4036" y="4692"/>
                    <a:pt x="4036" y="4751"/>
                  </a:cubicBezTo>
                  <a:lnTo>
                    <a:pt x="4036" y="8014"/>
                  </a:lnTo>
                  <a:lnTo>
                    <a:pt x="3655" y="8276"/>
                  </a:lnTo>
                  <a:lnTo>
                    <a:pt x="3655" y="6763"/>
                  </a:lnTo>
                  <a:cubicBezTo>
                    <a:pt x="3655" y="6668"/>
                    <a:pt x="3584" y="6597"/>
                    <a:pt x="3501" y="6597"/>
                  </a:cubicBezTo>
                  <a:cubicBezTo>
                    <a:pt x="3405" y="6597"/>
                    <a:pt x="3334" y="6668"/>
                    <a:pt x="3334" y="6763"/>
                  </a:cubicBezTo>
                  <a:lnTo>
                    <a:pt x="3334" y="8502"/>
                  </a:lnTo>
                  <a:lnTo>
                    <a:pt x="2798" y="8895"/>
                  </a:lnTo>
                  <a:lnTo>
                    <a:pt x="2798" y="6811"/>
                  </a:lnTo>
                  <a:cubicBezTo>
                    <a:pt x="2798" y="6644"/>
                    <a:pt x="2751" y="6490"/>
                    <a:pt x="2691" y="6347"/>
                  </a:cubicBezTo>
                  <a:lnTo>
                    <a:pt x="2524" y="6013"/>
                  </a:lnTo>
                  <a:cubicBezTo>
                    <a:pt x="2489" y="5918"/>
                    <a:pt x="2453" y="5811"/>
                    <a:pt x="2453" y="5704"/>
                  </a:cubicBezTo>
                  <a:lnTo>
                    <a:pt x="2453" y="4037"/>
                  </a:lnTo>
                  <a:cubicBezTo>
                    <a:pt x="2453" y="3966"/>
                    <a:pt x="2500" y="3906"/>
                    <a:pt x="2560" y="3870"/>
                  </a:cubicBezTo>
                  <a:lnTo>
                    <a:pt x="2846" y="3739"/>
                  </a:lnTo>
                  <a:close/>
                  <a:moveTo>
                    <a:pt x="5560" y="1"/>
                  </a:moveTo>
                  <a:cubicBezTo>
                    <a:pt x="5477" y="1"/>
                    <a:pt x="5406" y="84"/>
                    <a:pt x="5406" y="167"/>
                  </a:cubicBezTo>
                  <a:lnTo>
                    <a:pt x="5406" y="3680"/>
                  </a:lnTo>
                  <a:cubicBezTo>
                    <a:pt x="5346" y="3692"/>
                    <a:pt x="5287" y="3727"/>
                    <a:pt x="5239" y="3775"/>
                  </a:cubicBezTo>
                  <a:lnTo>
                    <a:pt x="4775" y="4132"/>
                  </a:lnTo>
                  <a:lnTo>
                    <a:pt x="4405" y="3656"/>
                  </a:lnTo>
                  <a:cubicBezTo>
                    <a:pt x="4298" y="3537"/>
                    <a:pt x="4167" y="3454"/>
                    <a:pt x="4001" y="3454"/>
                  </a:cubicBezTo>
                  <a:cubicBezTo>
                    <a:pt x="3894" y="3454"/>
                    <a:pt x="3822" y="3370"/>
                    <a:pt x="3822" y="3275"/>
                  </a:cubicBezTo>
                  <a:lnTo>
                    <a:pt x="3822" y="3096"/>
                  </a:lnTo>
                  <a:cubicBezTo>
                    <a:pt x="4036" y="2953"/>
                    <a:pt x="4167" y="2703"/>
                    <a:pt x="4167" y="2418"/>
                  </a:cubicBezTo>
                  <a:lnTo>
                    <a:pt x="4167" y="2072"/>
                  </a:lnTo>
                  <a:cubicBezTo>
                    <a:pt x="4167" y="1703"/>
                    <a:pt x="3858" y="1394"/>
                    <a:pt x="3477" y="1394"/>
                  </a:cubicBezTo>
                  <a:lnTo>
                    <a:pt x="3143" y="1394"/>
                  </a:lnTo>
                  <a:cubicBezTo>
                    <a:pt x="2762" y="1394"/>
                    <a:pt x="2453" y="1703"/>
                    <a:pt x="2453" y="2072"/>
                  </a:cubicBezTo>
                  <a:lnTo>
                    <a:pt x="2453" y="2418"/>
                  </a:lnTo>
                  <a:cubicBezTo>
                    <a:pt x="2453" y="2703"/>
                    <a:pt x="2584" y="2953"/>
                    <a:pt x="2798" y="3096"/>
                  </a:cubicBezTo>
                  <a:lnTo>
                    <a:pt x="2798" y="3358"/>
                  </a:lnTo>
                  <a:lnTo>
                    <a:pt x="2798" y="3370"/>
                  </a:lnTo>
                  <a:lnTo>
                    <a:pt x="2393" y="3573"/>
                  </a:lnTo>
                  <a:cubicBezTo>
                    <a:pt x="2215" y="3668"/>
                    <a:pt x="2108" y="3846"/>
                    <a:pt x="2108" y="4037"/>
                  </a:cubicBezTo>
                  <a:lnTo>
                    <a:pt x="2108" y="5704"/>
                  </a:lnTo>
                  <a:cubicBezTo>
                    <a:pt x="2108" y="5871"/>
                    <a:pt x="2155" y="6013"/>
                    <a:pt x="2215" y="6168"/>
                  </a:cubicBezTo>
                  <a:lnTo>
                    <a:pt x="2381" y="6490"/>
                  </a:lnTo>
                  <a:cubicBezTo>
                    <a:pt x="2429" y="6597"/>
                    <a:pt x="2453" y="6704"/>
                    <a:pt x="2453" y="6811"/>
                  </a:cubicBezTo>
                  <a:lnTo>
                    <a:pt x="2453" y="9133"/>
                  </a:lnTo>
                  <a:lnTo>
                    <a:pt x="84" y="10812"/>
                  </a:lnTo>
                  <a:cubicBezTo>
                    <a:pt x="12" y="10859"/>
                    <a:pt x="0" y="10954"/>
                    <a:pt x="48" y="11038"/>
                  </a:cubicBezTo>
                  <a:cubicBezTo>
                    <a:pt x="69" y="11081"/>
                    <a:pt x="116" y="11102"/>
                    <a:pt x="166" y="11102"/>
                  </a:cubicBezTo>
                  <a:cubicBezTo>
                    <a:pt x="199" y="11102"/>
                    <a:pt x="234" y="11093"/>
                    <a:pt x="262" y="11074"/>
                  </a:cubicBezTo>
                  <a:lnTo>
                    <a:pt x="5548" y="7323"/>
                  </a:lnTo>
                  <a:lnTo>
                    <a:pt x="10835" y="11074"/>
                  </a:lnTo>
                  <a:cubicBezTo>
                    <a:pt x="10859" y="11097"/>
                    <a:pt x="10894" y="11109"/>
                    <a:pt x="10918" y="11109"/>
                  </a:cubicBezTo>
                  <a:cubicBezTo>
                    <a:pt x="10966" y="11109"/>
                    <a:pt x="11025" y="11074"/>
                    <a:pt x="11061" y="11038"/>
                  </a:cubicBezTo>
                  <a:cubicBezTo>
                    <a:pt x="11133" y="10954"/>
                    <a:pt x="11121" y="10859"/>
                    <a:pt x="11037" y="10812"/>
                  </a:cubicBezTo>
                  <a:lnTo>
                    <a:pt x="5727" y="7049"/>
                  </a:lnTo>
                  <a:lnTo>
                    <a:pt x="5727" y="4692"/>
                  </a:lnTo>
                  <a:lnTo>
                    <a:pt x="5882" y="4573"/>
                  </a:lnTo>
                  <a:cubicBezTo>
                    <a:pt x="6001" y="4477"/>
                    <a:pt x="6072" y="4335"/>
                    <a:pt x="6072" y="4180"/>
                  </a:cubicBezTo>
                  <a:cubicBezTo>
                    <a:pt x="6072" y="4037"/>
                    <a:pt x="6013" y="3882"/>
                    <a:pt x="5906" y="3787"/>
                  </a:cubicBezTo>
                  <a:cubicBezTo>
                    <a:pt x="5858" y="3739"/>
                    <a:pt x="5787" y="3704"/>
                    <a:pt x="5727" y="3680"/>
                  </a:cubicBezTo>
                  <a:lnTo>
                    <a:pt x="5727" y="667"/>
                  </a:lnTo>
                  <a:lnTo>
                    <a:pt x="7906" y="667"/>
                  </a:lnTo>
                  <a:lnTo>
                    <a:pt x="7680" y="1132"/>
                  </a:lnTo>
                  <a:cubicBezTo>
                    <a:pt x="7644" y="1179"/>
                    <a:pt x="7644" y="1239"/>
                    <a:pt x="7680" y="1287"/>
                  </a:cubicBezTo>
                  <a:lnTo>
                    <a:pt x="7906" y="1751"/>
                  </a:lnTo>
                  <a:lnTo>
                    <a:pt x="6251" y="1751"/>
                  </a:lnTo>
                  <a:cubicBezTo>
                    <a:pt x="6156" y="1751"/>
                    <a:pt x="6084" y="1822"/>
                    <a:pt x="6084" y="1906"/>
                  </a:cubicBezTo>
                  <a:cubicBezTo>
                    <a:pt x="6084" y="2001"/>
                    <a:pt x="6156" y="2072"/>
                    <a:pt x="6251" y="2072"/>
                  </a:cubicBezTo>
                  <a:lnTo>
                    <a:pt x="8156" y="2072"/>
                  </a:lnTo>
                  <a:cubicBezTo>
                    <a:pt x="8215" y="2072"/>
                    <a:pt x="8263" y="2049"/>
                    <a:pt x="8287" y="2001"/>
                  </a:cubicBezTo>
                  <a:cubicBezTo>
                    <a:pt x="8323" y="1953"/>
                    <a:pt x="8323" y="1894"/>
                    <a:pt x="8287" y="1834"/>
                  </a:cubicBezTo>
                  <a:lnTo>
                    <a:pt x="7977" y="1215"/>
                  </a:lnTo>
                  <a:lnTo>
                    <a:pt x="8287" y="584"/>
                  </a:lnTo>
                  <a:cubicBezTo>
                    <a:pt x="8323" y="537"/>
                    <a:pt x="8323" y="477"/>
                    <a:pt x="8287" y="417"/>
                  </a:cubicBezTo>
                  <a:cubicBezTo>
                    <a:pt x="8263" y="382"/>
                    <a:pt x="8204" y="346"/>
                    <a:pt x="8156" y="346"/>
                  </a:cubicBezTo>
                  <a:lnTo>
                    <a:pt x="5727" y="346"/>
                  </a:lnTo>
                  <a:lnTo>
                    <a:pt x="5727" y="167"/>
                  </a:lnTo>
                  <a:cubicBezTo>
                    <a:pt x="5727" y="84"/>
                    <a:pt x="5656" y="1"/>
                    <a:pt x="5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9" name="Google Shape;14394;p78"/>
            <p:cNvSpPr/>
            <p:nvPr/>
          </p:nvSpPr>
          <p:spPr>
            <a:xfrm>
              <a:off x="8190160" y="2704158"/>
              <a:ext cx="61814" cy="45644"/>
            </a:xfrm>
            <a:custGeom>
              <a:avLst/>
              <a:gdLst/>
              <a:ahLst/>
              <a:cxnLst/>
              <a:rect l="l" t="t" r="r" b="b"/>
              <a:pathLst>
                <a:path w="1942" h="1434" extrusionOk="0">
                  <a:moveTo>
                    <a:pt x="173" y="0"/>
                  </a:moveTo>
                  <a:cubicBezTo>
                    <a:pt x="123" y="0"/>
                    <a:pt x="77" y="22"/>
                    <a:pt x="48" y="65"/>
                  </a:cubicBezTo>
                  <a:cubicBezTo>
                    <a:pt x="1" y="148"/>
                    <a:pt x="13" y="243"/>
                    <a:pt x="96" y="291"/>
                  </a:cubicBezTo>
                  <a:lnTo>
                    <a:pt x="1668" y="1410"/>
                  </a:lnTo>
                  <a:cubicBezTo>
                    <a:pt x="1703" y="1422"/>
                    <a:pt x="1727" y="1434"/>
                    <a:pt x="1763" y="1434"/>
                  </a:cubicBezTo>
                  <a:cubicBezTo>
                    <a:pt x="1799" y="1434"/>
                    <a:pt x="1858" y="1410"/>
                    <a:pt x="1894" y="1362"/>
                  </a:cubicBezTo>
                  <a:cubicBezTo>
                    <a:pt x="1942" y="1291"/>
                    <a:pt x="1918" y="1196"/>
                    <a:pt x="1846" y="1136"/>
                  </a:cubicBezTo>
                  <a:lnTo>
                    <a:pt x="275" y="29"/>
                  </a:lnTo>
                  <a:cubicBezTo>
                    <a:pt x="241" y="10"/>
                    <a:pt x="206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0" name="Google Shape;14395;p78"/>
            <p:cNvSpPr/>
            <p:nvPr/>
          </p:nvSpPr>
          <p:spPr>
            <a:xfrm>
              <a:off x="8162882" y="2684201"/>
              <a:ext cx="22026" cy="18239"/>
            </a:xfrm>
            <a:custGeom>
              <a:avLst/>
              <a:gdLst/>
              <a:ahLst/>
              <a:cxnLst/>
              <a:rect l="l" t="t" r="r" b="b"/>
              <a:pathLst>
                <a:path w="692" h="573" extrusionOk="0">
                  <a:moveTo>
                    <a:pt x="177" y="0"/>
                  </a:moveTo>
                  <a:cubicBezTo>
                    <a:pt x="123" y="0"/>
                    <a:pt x="67" y="26"/>
                    <a:pt x="36" y="73"/>
                  </a:cubicBezTo>
                  <a:cubicBezTo>
                    <a:pt x="1" y="144"/>
                    <a:pt x="13" y="251"/>
                    <a:pt x="84" y="299"/>
                  </a:cubicBezTo>
                  <a:lnTo>
                    <a:pt x="429" y="549"/>
                  </a:lnTo>
                  <a:cubicBezTo>
                    <a:pt x="453" y="561"/>
                    <a:pt x="489" y="573"/>
                    <a:pt x="513" y="573"/>
                  </a:cubicBezTo>
                  <a:cubicBezTo>
                    <a:pt x="560" y="573"/>
                    <a:pt x="620" y="549"/>
                    <a:pt x="655" y="501"/>
                  </a:cubicBezTo>
                  <a:cubicBezTo>
                    <a:pt x="691" y="430"/>
                    <a:pt x="679" y="323"/>
                    <a:pt x="608" y="275"/>
                  </a:cubicBezTo>
                  <a:lnTo>
                    <a:pt x="263" y="25"/>
                  </a:lnTo>
                  <a:cubicBezTo>
                    <a:pt x="237" y="8"/>
                    <a:pt x="20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61" name="Google Shape;14396;p78"/>
          <p:cNvGrpSpPr/>
          <p:nvPr/>
        </p:nvGrpSpPr>
        <p:grpSpPr>
          <a:xfrm>
            <a:off x="1369735" y="2339645"/>
            <a:ext cx="398617" cy="310572"/>
            <a:chOff x="1817317" y="2480330"/>
            <a:chExt cx="350958" cy="26304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2" name="Google Shape;14397;p78"/>
            <p:cNvSpPr/>
            <p:nvPr/>
          </p:nvSpPr>
          <p:spPr>
            <a:xfrm>
              <a:off x="1817317" y="2480330"/>
              <a:ext cx="350958" cy="191426"/>
            </a:xfrm>
            <a:custGeom>
              <a:avLst/>
              <a:gdLst/>
              <a:ahLst/>
              <a:cxnLst/>
              <a:rect l="l" t="t" r="r" b="b"/>
              <a:pathLst>
                <a:path w="11026" h="6014" extrusionOk="0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3" name="Google Shape;14398;p78"/>
            <p:cNvSpPr/>
            <p:nvPr/>
          </p:nvSpPr>
          <p:spPr>
            <a:xfrm>
              <a:off x="1926844" y="2568626"/>
              <a:ext cx="131140" cy="174747"/>
            </a:xfrm>
            <a:custGeom>
              <a:avLst/>
              <a:gdLst/>
              <a:ahLst/>
              <a:cxnLst/>
              <a:rect l="l" t="t" r="r" b="b"/>
              <a:pathLst>
                <a:path w="4120" h="5490" extrusionOk="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4" name="Google Shape;14399;p78"/>
            <p:cNvSpPr/>
            <p:nvPr/>
          </p:nvSpPr>
          <p:spPr>
            <a:xfrm>
              <a:off x="1965485" y="2639893"/>
              <a:ext cx="55002" cy="70885"/>
            </a:xfrm>
            <a:custGeom>
              <a:avLst/>
              <a:gdLst/>
              <a:ahLst/>
              <a:cxnLst/>
              <a:rect l="l" t="t" r="r" b="b"/>
              <a:pathLst>
                <a:path w="1728" h="2227" extrusionOk="0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5" name="Google Shape;14400;p78"/>
            <p:cNvSpPr/>
            <p:nvPr/>
          </p:nvSpPr>
          <p:spPr>
            <a:xfrm>
              <a:off x="1965103" y="2503406"/>
              <a:ext cx="43989" cy="31162"/>
            </a:xfrm>
            <a:custGeom>
              <a:avLst/>
              <a:gdLst/>
              <a:ahLst/>
              <a:cxnLst/>
              <a:rect l="l" t="t" r="r" b="b"/>
              <a:pathLst>
                <a:path w="1382" h="979" extrusionOk="0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6" name="Google Shape;14401;p78"/>
            <p:cNvSpPr/>
            <p:nvPr/>
          </p:nvSpPr>
          <p:spPr>
            <a:xfrm>
              <a:off x="2052668" y="2537369"/>
              <a:ext cx="34504" cy="30175"/>
            </a:xfrm>
            <a:custGeom>
              <a:avLst/>
              <a:gdLst/>
              <a:ahLst/>
              <a:cxnLst/>
              <a:rect l="l" t="t" r="r" b="b"/>
              <a:pathLst>
                <a:path w="1084" h="948" extrusionOk="0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67" name="Google Shape;14402;p78"/>
          <p:cNvGrpSpPr/>
          <p:nvPr/>
        </p:nvGrpSpPr>
        <p:grpSpPr>
          <a:xfrm>
            <a:off x="829561" y="2343210"/>
            <a:ext cx="476936" cy="363782"/>
            <a:chOff x="1341727" y="2483349"/>
            <a:chExt cx="419913" cy="30810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8" name="Google Shape;14403;p78"/>
            <p:cNvSpPr/>
            <p:nvPr/>
          </p:nvSpPr>
          <p:spPr>
            <a:xfrm>
              <a:off x="1623896" y="2522310"/>
              <a:ext cx="53488" cy="18605"/>
            </a:xfrm>
            <a:custGeom>
              <a:avLst/>
              <a:gdLst/>
              <a:ahLst/>
              <a:cxnLst/>
              <a:rect l="l" t="t" r="r" b="b"/>
              <a:pathLst>
                <a:path w="1406" h="489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9" name="Google Shape;14404;p78"/>
            <p:cNvSpPr/>
            <p:nvPr/>
          </p:nvSpPr>
          <p:spPr>
            <a:xfrm>
              <a:off x="1341727" y="2483349"/>
              <a:ext cx="419913" cy="308109"/>
            </a:xfrm>
            <a:custGeom>
              <a:avLst/>
              <a:gdLst/>
              <a:ahLst/>
              <a:cxnLst/>
              <a:rect l="l" t="t" r="r" b="b"/>
              <a:pathLst>
                <a:path w="11038" h="8098" extrusionOk="0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0" name="Google Shape;14405;p78"/>
            <p:cNvSpPr/>
            <p:nvPr/>
          </p:nvSpPr>
          <p:spPr>
            <a:xfrm>
              <a:off x="1611228" y="2679979"/>
              <a:ext cx="12250" cy="1270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71" name="Google Shape;14406;p78"/>
          <p:cNvGrpSpPr/>
          <p:nvPr/>
        </p:nvGrpSpPr>
        <p:grpSpPr>
          <a:xfrm>
            <a:off x="275980" y="2301163"/>
            <a:ext cx="427466" cy="389756"/>
            <a:chOff x="854332" y="2447736"/>
            <a:chExt cx="376358" cy="33010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2" name="Google Shape;14407;p78"/>
            <p:cNvSpPr/>
            <p:nvPr/>
          </p:nvSpPr>
          <p:spPr>
            <a:xfrm>
              <a:off x="854332" y="2483353"/>
              <a:ext cx="376358" cy="294491"/>
            </a:xfrm>
            <a:custGeom>
              <a:avLst/>
              <a:gdLst/>
              <a:ahLst/>
              <a:cxnLst/>
              <a:rect l="l" t="t" r="r" b="b"/>
              <a:pathLst>
                <a:path w="11824" h="9252" extrusionOk="0">
                  <a:moveTo>
                    <a:pt x="3311" y="334"/>
                  </a:moveTo>
                  <a:cubicBezTo>
                    <a:pt x="3632" y="334"/>
                    <a:pt x="3882" y="549"/>
                    <a:pt x="3882" y="810"/>
                  </a:cubicBezTo>
                  <a:lnTo>
                    <a:pt x="3882" y="846"/>
                  </a:lnTo>
                  <a:cubicBezTo>
                    <a:pt x="3703" y="775"/>
                    <a:pt x="3513" y="727"/>
                    <a:pt x="3311" y="727"/>
                  </a:cubicBezTo>
                  <a:cubicBezTo>
                    <a:pt x="3120" y="727"/>
                    <a:pt x="2930" y="775"/>
                    <a:pt x="2751" y="846"/>
                  </a:cubicBezTo>
                  <a:lnTo>
                    <a:pt x="2751" y="810"/>
                  </a:lnTo>
                  <a:cubicBezTo>
                    <a:pt x="2751" y="549"/>
                    <a:pt x="3001" y="334"/>
                    <a:pt x="3311" y="334"/>
                  </a:cubicBezTo>
                  <a:close/>
                  <a:moveTo>
                    <a:pt x="3311" y="1084"/>
                  </a:moveTo>
                  <a:cubicBezTo>
                    <a:pt x="3942" y="1084"/>
                    <a:pt x="4430" y="1584"/>
                    <a:pt x="4430" y="2203"/>
                  </a:cubicBezTo>
                  <a:cubicBezTo>
                    <a:pt x="4430" y="2323"/>
                    <a:pt x="4418" y="2442"/>
                    <a:pt x="4370" y="2561"/>
                  </a:cubicBezTo>
                  <a:cubicBezTo>
                    <a:pt x="3882" y="2049"/>
                    <a:pt x="3013" y="1858"/>
                    <a:pt x="2977" y="1858"/>
                  </a:cubicBezTo>
                  <a:cubicBezTo>
                    <a:pt x="2961" y="1855"/>
                    <a:pt x="2946" y="1854"/>
                    <a:pt x="2932" y="1854"/>
                  </a:cubicBezTo>
                  <a:cubicBezTo>
                    <a:pt x="2892" y="1854"/>
                    <a:pt x="2857" y="1865"/>
                    <a:pt x="2822" y="1882"/>
                  </a:cubicBezTo>
                  <a:cubicBezTo>
                    <a:pt x="2775" y="1918"/>
                    <a:pt x="2763" y="1965"/>
                    <a:pt x="2763" y="2025"/>
                  </a:cubicBezTo>
                  <a:cubicBezTo>
                    <a:pt x="2763" y="2037"/>
                    <a:pt x="2751" y="2156"/>
                    <a:pt x="2632" y="2275"/>
                  </a:cubicBezTo>
                  <a:cubicBezTo>
                    <a:pt x="2560" y="2346"/>
                    <a:pt x="2560" y="2454"/>
                    <a:pt x="2632" y="2513"/>
                  </a:cubicBezTo>
                  <a:cubicBezTo>
                    <a:pt x="2668" y="2549"/>
                    <a:pt x="2712" y="2567"/>
                    <a:pt x="2755" y="2567"/>
                  </a:cubicBezTo>
                  <a:cubicBezTo>
                    <a:pt x="2799" y="2567"/>
                    <a:pt x="2840" y="2549"/>
                    <a:pt x="2870" y="2513"/>
                  </a:cubicBezTo>
                  <a:cubicBezTo>
                    <a:pt x="2965" y="2406"/>
                    <a:pt x="3013" y="2323"/>
                    <a:pt x="3060" y="2227"/>
                  </a:cubicBezTo>
                  <a:cubicBezTo>
                    <a:pt x="3358" y="2323"/>
                    <a:pt x="3953" y="2525"/>
                    <a:pt x="4227" y="2918"/>
                  </a:cubicBezTo>
                  <a:cubicBezTo>
                    <a:pt x="4144" y="3358"/>
                    <a:pt x="3763" y="3692"/>
                    <a:pt x="3299" y="3692"/>
                  </a:cubicBezTo>
                  <a:cubicBezTo>
                    <a:pt x="2834" y="3692"/>
                    <a:pt x="2441" y="3335"/>
                    <a:pt x="2394" y="2858"/>
                  </a:cubicBezTo>
                  <a:cubicBezTo>
                    <a:pt x="2394" y="2823"/>
                    <a:pt x="2382" y="2811"/>
                    <a:pt x="2358" y="2775"/>
                  </a:cubicBezTo>
                  <a:cubicBezTo>
                    <a:pt x="2263" y="2596"/>
                    <a:pt x="2203" y="2406"/>
                    <a:pt x="2203" y="2203"/>
                  </a:cubicBezTo>
                  <a:cubicBezTo>
                    <a:pt x="2203" y="1572"/>
                    <a:pt x="2703" y="1084"/>
                    <a:pt x="3311" y="1084"/>
                  </a:cubicBezTo>
                  <a:close/>
                  <a:moveTo>
                    <a:pt x="3715" y="3989"/>
                  </a:moveTo>
                  <a:lnTo>
                    <a:pt x="3715" y="4168"/>
                  </a:lnTo>
                  <a:cubicBezTo>
                    <a:pt x="3703" y="4228"/>
                    <a:pt x="3715" y="4287"/>
                    <a:pt x="3751" y="4323"/>
                  </a:cubicBezTo>
                  <a:lnTo>
                    <a:pt x="3584" y="4478"/>
                  </a:lnTo>
                  <a:cubicBezTo>
                    <a:pt x="3507" y="4543"/>
                    <a:pt x="3415" y="4576"/>
                    <a:pt x="3322" y="4576"/>
                  </a:cubicBezTo>
                  <a:cubicBezTo>
                    <a:pt x="3230" y="4576"/>
                    <a:pt x="3138" y="4543"/>
                    <a:pt x="3060" y="4478"/>
                  </a:cubicBezTo>
                  <a:lnTo>
                    <a:pt x="2894" y="4323"/>
                  </a:lnTo>
                  <a:cubicBezTo>
                    <a:pt x="2930" y="4287"/>
                    <a:pt x="2941" y="4228"/>
                    <a:pt x="2941" y="4168"/>
                  </a:cubicBezTo>
                  <a:lnTo>
                    <a:pt x="2941" y="3989"/>
                  </a:lnTo>
                  <a:cubicBezTo>
                    <a:pt x="3060" y="4025"/>
                    <a:pt x="3191" y="4049"/>
                    <a:pt x="3334" y="4049"/>
                  </a:cubicBezTo>
                  <a:cubicBezTo>
                    <a:pt x="3465" y="4049"/>
                    <a:pt x="3596" y="4025"/>
                    <a:pt x="3715" y="3989"/>
                  </a:cubicBezTo>
                  <a:close/>
                  <a:moveTo>
                    <a:pt x="4049" y="4549"/>
                  </a:moveTo>
                  <a:lnTo>
                    <a:pt x="4620" y="4835"/>
                  </a:lnTo>
                  <a:cubicBezTo>
                    <a:pt x="4763" y="4894"/>
                    <a:pt x="4835" y="5025"/>
                    <a:pt x="4835" y="5180"/>
                  </a:cubicBezTo>
                  <a:lnTo>
                    <a:pt x="3346" y="5180"/>
                  </a:lnTo>
                  <a:cubicBezTo>
                    <a:pt x="3156" y="5180"/>
                    <a:pt x="2989" y="5335"/>
                    <a:pt x="2989" y="5537"/>
                  </a:cubicBezTo>
                  <a:lnTo>
                    <a:pt x="2989" y="6275"/>
                  </a:lnTo>
                  <a:lnTo>
                    <a:pt x="2596" y="6275"/>
                  </a:lnTo>
                  <a:lnTo>
                    <a:pt x="2596" y="5561"/>
                  </a:lnTo>
                  <a:cubicBezTo>
                    <a:pt x="2596" y="5466"/>
                    <a:pt x="2525" y="5382"/>
                    <a:pt x="2418" y="5382"/>
                  </a:cubicBezTo>
                  <a:cubicBezTo>
                    <a:pt x="2322" y="5382"/>
                    <a:pt x="2239" y="5454"/>
                    <a:pt x="2239" y="5561"/>
                  </a:cubicBezTo>
                  <a:lnTo>
                    <a:pt x="2239" y="6442"/>
                  </a:lnTo>
                  <a:cubicBezTo>
                    <a:pt x="2239" y="6525"/>
                    <a:pt x="2322" y="6621"/>
                    <a:pt x="2418" y="6621"/>
                  </a:cubicBezTo>
                  <a:lnTo>
                    <a:pt x="2989" y="6621"/>
                  </a:lnTo>
                  <a:lnTo>
                    <a:pt x="2989" y="7002"/>
                  </a:lnTo>
                  <a:lnTo>
                    <a:pt x="2989" y="7026"/>
                  </a:lnTo>
                  <a:lnTo>
                    <a:pt x="2227" y="7026"/>
                  </a:lnTo>
                  <a:cubicBezTo>
                    <a:pt x="2025" y="7026"/>
                    <a:pt x="1846" y="6847"/>
                    <a:pt x="1846" y="6633"/>
                  </a:cubicBezTo>
                  <a:lnTo>
                    <a:pt x="1846" y="5180"/>
                  </a:lnTo>
                  <a:lnTo>
                    <a:pt x="1822" y="5180"/>
                  </a:lnTo>
                  <a:cubicBezTo>
                    <a:pt x="1822" y="5025"/>
                    <a:pt x="1906" y="4894"/>
                    <a:pt x="2037" y="4835"/>
                  </a:cubicBezTo>
                  <a:lnTo>
                    <a:pt x="2620" y="4549"/>
                  </a:lnTo>
                  <a:lnTo>
                    <a:pt x="2822" y="4740"/>
                  </a:lnTo>
                  <a:cubicBezTo>
                    <a:pt x="2953" y="4882"/>
                    <a:pt x="3156" y="4942"/>
                    <a:pt x="3334" y="4942"/>
                  </a:cubicBezTo>
                  <a:cubicBezTo>
                    <a:pt x="3513" y="4942"/>
                    <a:pt x="3692" y="4882"/>
                    <a:pt x="3834" y="4740"/>
                  </a:cubicBezTo>
                  <a:lnTo>
                    <a:pt x="4049" y="4549"/>
                  </a:lnTo>
                  <a:close/>
                  <a:moveTo>
                    <a:pt x="5537" y="5513"/>
                  </a:moveTo>
                  <a:lnTo>
                    <a:pt x="5549" y="7002"/>
                  </a:lnTo>
                  <a:cubicBezTo>
                    <a:pt x="5549" y="7002"/>
                    <a:pt x="5549" y="7026"/>
                    <a:pt x="5537" y="7026"/>
                  </a:cubicBezTo>
                  <a:lnTo>
                    <a:pt x="3311" y="7026"/>
                  </a:lnTo>
                  <a:cubicBezTo>
                    <a:pt x="3311" y="7026"/>
                    <a:pt x="3299" y="7026"/>
                    <a:pt x="3299" y="7002"/>
                  </a:cubicBezTo>
                  <a:lnTo>
                    <a:pt x="3299" y="5537"/>
                  </a:lnTo>
                  <a:cubicBezTo>
                    <a:pt x="3299" y="5537"/>
                    <a:pt x="3299" y="5513"/>
                    <a:pt x="3311" y="5513"/>
                  </a:cubicBezTo>
                  <a:close/>
                  <a:moveTo>
                    <a:pt x="11097" y="7359"/>
                  </a:moveTo>
                  <a:lnTo>
                    <a:pt x="11097" y="7752"/>
                  </a:lnTo>
                  <a:lnTo>
                    <a:pt x="727" y="7752"/>
                  </a:lnTo>
                  <a:lnTo>
                    <a:pt x="727" y="7359"/>
                  </a:lnTo>
                  <a:close/>
                  <a:moveTo>
                    <a:pt x="3311" y="1"/>
                  </a:moveTo>
                  <a:cubicBezTo>
                    <a:pt x="2810" y="1"/>
                    <a:pt x="2406" y="370"/>
                    <a:pt x="2406" y="810"/>
                  </a:cubicBezTo>
                  <a:cubicBezTo>
                    <a:pt x="2406" y="894"/>
                    <a:pt x="2418" y="965"/>
                    <a:pt x="2441" y="1025"/>
                  </a:cubicBezTo>
                  <a:cubicBezTo>
                    <a:pt x="2084" y="1287"/>
                    <a:pt x="1858" y="1727"/>
                    <a:pt x="1858" y="2203"/>
                  </a:cubicBezTo>
                  <a:cubicBezTo>
                    <a:pt x="1858" y="2454"/>
                    <a:pt x="1929" y="2704"/>
                    <a:pt x="2048" y="2930"/>
                  </a:cubicBezTo>
                  <a:cubicBezTo>
                    <a:pt x="2096" y="3299"/>
                    <a:pt x="2298" y="3608"/>
                    <a:pt x="2584" y="3811"/>
                  </a:cubicBezTo>
                  <a:lnTo>
                    <a:pt x="2584" y="4168"/>
                  </a:lnTo>
                  <a:lnTo>
                    <a:pt x="2584" y="4180"/>
                  </a:lnTo>
                  <a:lnTo>
                    <a:pt x="1882" y="4537"/>
                  </a:lnTo>
                  <a:cubicBezTo>
                    <a:pt x="1632" y="4656"/>
                    <a:pt x="1489" y="4906"/>
                    <a:pt x="1489" y="5192"/>
                  </a:cubicBezTo>
                  <a:lnTo>
                    <a:pt x="1489" y="6645"/>
                  </a:lnTo>
                  <a:cubicBezTo>
                    <a:pt x="1489" y="6787"/>
                    <a:pt x="1525" y="6918"/>
                    <a:pt x="1584" y="7037"/>
                  </a:cubicBezTo>
                  <a:lnTo>
                    <a:pt x="179" y="7037"/>
                  </a:lnTo>
                  <a:cubicBezTo>
                    <a:pt x="84" y="7037"/>
                    <a:pt x="1" y="7109"/>
                    <a:pt x="1" y="7216"/>
                  </a:cubicBezTo>
                  <a:cubicBezTo>
                    <a:pt x="1" y="7323"/>
                    <a:pt x="72" y="7395"/>
                    <a:pt x="179" y="7395"/>
                  </a:cubicBezTo>
                  <a:lnTo>
                    <a:pt x="370" y="7395"/>
                  </a:lnTo>
                  <a:lnTo>
                    <a:pt x="370" y="9073"/>
                  </a:lnTo>
                  <a:cubicBezTo>
                    <a:pt x="370" y="9169"/>
                    <a:pt x="441" y="9252"/>
                    <a:pt x="548" y="9252"/>
                  </a:cubicBezTo>
                  <a:cubicBezTo>
                    <a:pt x="655" y="9252"/>
                    <a:pt x="727" y="9181"/>
                    <a:pt x="727" y="9073"/>
                  </a:cubicBezTo>
                  <a:lnTo>
                    <a:pt x="727" y="8133"/>
                  </a:lnTo>
                  <a:lnTo>
                    <a:pt x="11097" y="8133"/>
                  </a:lnTo>
                  <a:lnTo>
                    <a:pt x="11097" y="9073"/>
                  </a:lnTo>
                  <a:cubicBezTo>
                    <a:pt x="11097" y="9169"/>
                    <a:pt x="11169" y="9252"/>
                    <a:pt x="11276" y="9252"/>
                  </a:cubicBezTo>
                  <a:cubicBezTo>
                    <a:pt x="11383" y="9252"/>
                    <a:pt x="11454" y="9181"/>
                    <a:pt x="11454" y="9073"/>
                  </a:cubicBezTo>
                  <a:lnTo>
                    <a:pt x="11454" y="7395"/>
                  </a:lnTo>
                  <a:lnTo>
                    <a:pt x="11645" y="7395"/>
                  </a:lnTo>
                  <a:cubicBezTo>
                    <a:pt x="11740" y="7395"/>
                    <a:pt x="11823" y="7323"/>
                    <a:pt x="11823" y="7216"/>
                  </a:cubicBezTo>
                  <a:cubicBezTo>
                    <a:pt x="11812" y="7097"/>
                    <a:pt x="11740" y="7026"/>
                    <a:pt x="11633" y="7026"/>
                  </a:cubicBezTo>
                  <a:lnTo>
                    <a:pt x="5894" y="7026"/>
                  </a:lnTo>
                  <a:lnTo>
                    <a:pt x="5894" y="7002"/>
                  </a:lnTo>
                  <a:lnTo>
                    <a:pt x="5894" y="5537"/>
                  </a:lnTo>
                  <a:cubicBezTo>
                    <a:pt x="5894" y="5335"/>
                    <a:pt x="5727" y="5180"/>
                    <a:pt x="5537" y="5180"/>
                  </a:cubicBezTo>
                  <a:lnTo>
                    <a:pt x="5144" y="5180"/>
                  </a:lnTo>
                  <a:cubicBezTo>
                    <a:pt x="5144" y="4894"/>
                    <a:pt x="5001" y="4656"/>
                    <a:pt x="4739" y="4537"/>
                  </a:cubicBezTo>
                  <a:lnTo>
                    <a:pt x="4049" y="4180"/>
                  </a:lnTo>
                  <a:lnTo>
                    <a:pt x="4049" y="4168"/>
                  </a:lnTo>
                  <a:lnTo>
                    <a:pt x="4049" y="3811"/>
                  </a:lnTo>
                  <a:cubicBezTo>
                    <a:pt x="4323" y="3608"/>
                    <a:pt x="4537" y="3299"/>
                    <a:pt x="4584" y="2930"/>
                  </a:cubicBezTo>
                  <a:cubicBezTo>
                    <a:pt x="4715" y="2704"/>
                    <a:pt x="4775" y="2454"/>
                    <a:pt x="4775" y="2203"/>
                  </a:cubicBezTo>
                  <a:cubicBezTo>
                    <a:pt x="4775" y="1727"/>
                    <a:pt x="4549" y="1287"/>
                    <a:pt x="4192" y="1025"/>
                  </a:cubicBezTo>
                  <a:cubicBezTo>
                    <a:pt x="4203" y="953"/>
                    <a:pt x="4227" y="894"/>
                    <a:pt x="4227" y="810"/>
                  </a:cubicBezTo>
                  <a:cubicBezTo>
                    <a:pt x="4227" y="370"/>
                    <a:pt x="3811" y="1"/>
                    <a:pt x="3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3" name="Google Shape;14408;p78"/>
            <p:cNvSpPr/>
            <p:nvPr/>
          </p:nvSpPr>
          <p:spPr>
            <a:xfrm>
              <a:off x="983561" y="2677389"/>
              <a:ext cx="23140" cy="11395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4" y="358"/>
                    <a:pt x="727" y="287"/>
                    <a:pt x="727" y="179"/>
                  </a:cubicBezTo>
                  <a:cubicBezTo>
                    <a:pt x="727" y="72"/>
                    <a:pt x="655" y="1"/>
                    <a:pt x="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4" name="Google Shape;14409;p78"/>
            <p:cNvSpPr/>
            <p:nvPr/>
          </p:nvSpPr>
          <p:spPr>
            <a:xfrm>
              <a:off x="1030925" y="2447736"/>
              <a:ext cx="187638" cy="183086"/>
            </a:xfrm>
            <a:custGeom>
              <a:avLst/>
              <a:gdLst/>
              <a:ahLst/>
              <a:cxnLst/>
              <a:rect l="l" t="t" r="r" b="b"/>
              <a:pathLst>
                <a:path w="5895" h="5752" extrusionOk="0">
                  <a:moveTo>
                    <a:pt x="5168" y="358"/>
                  </a:moveTo>
                  <a:cubicBezTo>
                    <a:pt x="5371" y="358"/>
                    <a:pt x="5549" y="536"/>
                    <a:pt x="5549" y="739"/>
                  </a:cubicBezTo>
                  <a:lnTo>
                    <a:pt x="5549" y="3692"/>
                  </a:lnTo>
                  <a:cubicBezTo>
                    <a:pt x="5549" y="3894"/>
                    <a:pt x="5371" y="4073"/>
                    <a:pt x="5168" y="4073"/>
                  </a:cubicBezTo>
                  <a:lnTo>
                    <a:pt x="2942" y="4073"/>
                  </a:lnTo>
                  <a:cubicBezTo>
                    <a:pt x="2918" y="4073"/>
                    <a:pt x="2870" y="4096"/>
                    <a:pt x="2846" y="4108"/>
                  </a:cubicBezTo>
                  <a:lnTo>
                    <a:pt x="1192" y="5311"/>
                  </a:lnTo>
                  <a:lnTo>
                    <a:pt x="1192" y="5311"/>
                  </a:lnTo>
                  <a:lnTo>
                    <a:pt x="1442" y="4299"/>
                  </a:lnTo>
                  <a:cubicBezTo>
                    <a:pt x="1453" y="4251"/>
                    <a:pt x="1442" y="4192"/>
                    <a:pt x="1418" y="4156"/>
                  </a:cubicBezTo>
                  <a:cubicBezTo>
                    <a:pt x="1382" y="4108"/>
                    <a:pt x="1322" y="4096"/>
                    <a:pt x="1275" y="4096"/>
                  </a:cubicBezTo>
                  <a:lnTo>
                    <a:pt x="727" y="4096"/>
                  </a:lnTo>
                  <a:cubicBezTo>
                    <a:pt x="525" y="4096"/>
                    <a:pt x="346" y="3918"/>
                    <a:pt x="346" y="3703"/>
                  </a:cubicBezTo>
                  <a:lnTo>
                    <a:pt x="346" y="739"/>
                  </a:lnTo>
                  <a:cubicBezTo>
                    <a:pt x="346" y="536"/>
                    <a:pt x="525" y="358"/>
                    <a:pt x="727" y="358"/>
                  </a:cubicBezTo>
                  <a:close/>
                  <a:moveTo>
                    <a:pt x="727" y="1"/>
                  </a:moveTo>
                  <a:cubicBezTo>
                    <a:pt x="322" y="1"/>
                    <a:pt x="1" y="322"/>
                    <a:pt x="1" y="727"/>
                  </a:cubicBezTo>
                  <a:lnTo>
                    <a:pt x="1" y="3692"/>
                  </a:lnTo>
                  <a:cubicBezTo>
                    <a:pt x="1" y="4084"/>
                    <a:pt x="322" y="4418"/>
                    <a:pt x="727" y="4418"/>
                  </a:cubicBezTo>
                  <a:lnTo>
                    <a:pt x="1049" y="4418"/>
                  </a:lnTo>
                  <a:lnTo>
                    <a:pt x="799" y="5430"/>
                  </a:lnTo>
                  <a:cubicBezTo>
                    <a:pt x="775" y="5537"/>
                    <a:pt x="822" y="5656"/>
                    <a:pt x="906" y="5716"/>
                  </a:cubicBezTo>
                  <a:cubicBezTo>
                    <a:pt x="953" y="5739"/>
                    <a:pt x="1013" y="5751"/>
                    <a:pt x="1049" y="5751"/>
                  </a:cubicBezTo>
                  <a:cubicBezTo>
                    <a:pt x="1120" y="5751"/>
                    <a:pt x="1156" y="5739"/>
                    <a:pt x="1203" y="5716"/>
                  </a:cubicBezTo>
                  <a:lnTo>
                    <a:pt x="2989" y="4418"/>
                  </a:lnTo>
                  <a:lnTo>
                    <a:pt x="5168" y="4418"/>
                  </a:lnTo>
                  <a:cubicBezTo>
                    <a:pt x="5561" y="4418"/>
                    <a:pt x="5894" y="4084"/>
                    <a:pt x="5894" y="3692"/>
                  </a:cubicBezTo>
                  <a:lnTo>
                    <a:pt x="5894" y="727"/>
                  </a:lnTo>
                  <a:cubicBezTo>
                    <a:pt x="5894" y="322"/>
                    <a:pt x="5561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5" name="Google Shape;14410;p78"/>
            <p:cNvSpPr/>
            <p:nvPr/>
          </p:nvSpPr>
          <p:spPr>
            <a:xfrm>
              <a:off x="1066574" y="2483353"/>
              <a:ext cx="28806" cy="11045"/>
            </a:xfrm>
            <a:custGeom>
              <a:avLst/>
              <a:gdLst/>
              <a:ahLst/>
              <a:cxnLst/>
              <a:rect l="l" t="t" r="r" b="b"/>
              <a:pathLst>
                <a:path w="905" h="347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63"/>
                    <a:pt x="72" y="346"/>
                    <a:pt x="179" y="346"/>
                  </a:cubicBezTo>
                  <a:lnTo>
                    <a:pt x="726" y="346"/>
                  </a:lnTo>
                  <a:cubicBezTo>
                    <a:pt x="810" y="346"/>
                    <a:pt x="905" y="275"/>
                    <a:pt x="905" y="179"/>
                  </a:cubicBezTo>
                  <a:cubicBezTo>
                    <a:pt x="893" y="72"/>
                    <a:pt x="810" y="1"/>
                    <a:pt x="7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6" name="Google Shape;14411;p78"/>
            <p:cNvSpPr/>
            <p:nvPr/>
          </p:nvSpPr>
          <p:spPr>
            <a:xfrm>
              <a:off x="1107126" y="2483353"/>
              <a:ext cx="76201" cy="11045"/>
            </a:xfrm>
            <a:custGeom>
              <a:avLst/>
              <a:gdLst/>
              <a:ahLst/>
              <a:cxnLst/>
              <a:rect l="l" t="t" r="r" b="b"/>
              <a:pathLst>
                <a:path w="2394" h="347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1" y="346"/>
                    <a:pt x="179" y="346"/>
                  </a:cubicBezTo>
                  <a:lnTo>
                    <a:pt x="2215" y="346"/>
                  </a:lnTo>
                  <a:cubicBezTo>
                    <a:pt x="2310" y="346"/>
                    <a:pt x="2393" y="275"/>
                    <a:pt x="2393" y="179"/>
                  </a:cubicBezTo>
                  <a:cubicBezTo>
                    <a:pt x="2393" y="72"/>
                    <a:pt x="2310" y="1"/>
                    <a:pt x="2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7" name="Google Shape;14412;p78"/>
            <p:cNvSpPr/>
            <p:nvPr/>
          </p:nvSpPr>
          <p:spPr>
            <a:xfrm>
              <a:off x="1065810" y="2512542"/>
              <a:ext cx="117516" cy="11395"/>
            </a:xfrm>
            <a:custGeom>
              <a:avLst/>
              <a:gdLst/>
              <a:ahLst/>
              <a:cxnLst/>
              <a:rect l="l" t="t" r="r" b="b"/>
              <a:pathLst>
                <a:path w="3692" h="358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74"/>
                    <a:pt x="84" y="358"/>
                    <a:pt x="179" y="358"/>
                  </a:cubicBezTo>
                  <a:lnTo>
                    <a:pt x="3513" y="358"/>
                  </a:lnTo>
                  <a:cubicBezTo>
                    <a:pt x="3608" y="358"/>
                    <a:pt x="3691" y="286"/>
                    <a:pt x="3691" y="179"/>
                  </a:cubicBezTo>
                  <a:cubicBezTo>
                    <a:pt x="3691" y="72"/>
                    <a:pt x="3608" y="1"/>
                    <a:pt x="3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8" name="Google Shape;14413;p78"/>
            <p:cNvSpPr/>
            <p:nvPr/>
          </p:nvSpPr>
          <p:spPr>
            <a:xfrm>
              <a:off x="1065810" y="2542112"/>
              <a:ext cx="76583" cy="11395"/>
            </a:xfrm>
            <a:custGeom>
              <a:avLst/>
              <a:gdLst/>
              <a:ahLst/>
              <a:cxnLst/>
              <a:rect l="l" t="t" r="r" b="b"/>
              <a:pathLst>
                <a:path w="2406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lnTo>
                    <a:pt x="2227" y="357"/>
                  </a:lnTo>
                  <a:cubicBezTo>
                    <a:pt x="2310" y="357"/>
                    <a:pt x="2405" y="274"/>
                    <a:pt x="2405" y="179"/>
                  </a:cubicBezTo>
                  <a:cubicBezTo>
                    <a:pt x="2405" y="72"/>
                    <a:pt x="2310" y="0"/>
                    <a:pt x="2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9" name="Google Shape;14414;p78"/>
            <p:cNvSpPr/>
            <p:nvPr/>
          </p:nvSpPr>
          <p:spPr>
            <a:xfrm>
              <a:off x="1154489" y="2542112"/>
              <a:ext cx="28838" cy="11395"/>
            </a:xfrm>
            <a:custGeom>
              <a:avLst/>
              <a:gdLst/>
              <a:ahLst/>
              <a:cxnLst/>
              <a:rect l="l" t="t" r="r" b="b"/>
              <a:pathLst>
                <a:path w="906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72" y="357"/>
                    <a:pt x="179" y="357"/>
                  </a:cubicBezTo>
                  <a:lnTo>
                    <a:pt x="727" y="357"/>
                  </a:lnTo>
                  <a:cubicBezTo>
                    <a:pt x="822" y="357"/>
                    <a:pt x="905" y="274"/>
                    <a:pt x="905" y="179"/>
                  </a:cubicBezTo>
                  <a:cubicBezTo>
                    <a:pt x="905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0" name="Google Shape;14415;p78"/>
          <p:cNvGrpSpPr/>
          <p:nvPr/>
        </p:nvGrpSpPr>
        <p:grpSpPr>
          <a:xfrm>
            <a:off x="4083657" y="2304958"/>
            <a:ext cx="365897" cy="380624"/>
            <a:chOff x="4206763" y="2450951"/>
            <a:chExt cx="322151" cy="3223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1" name="Google Shape;14416;p78"/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2" name="Google Shape;14417;p78"/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3" name="Google Shape;14418;p78"/>
          <p:cNvGrpSpPr/>
          <p:nvPr/>
        </p:nvGrpSpPr>
        <p:grpSpPr>
          <a:xfrm>
            <a:off x="7856010" y="2303905"/>
            <a:ext cx="372514" cy="382917"/>
            <a:chOff x="7528096" y="2450059"/>
            <a:chExt cx="327976" cy="3243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4" name="Google Shape;14419;p78"/>
            <p:cNvSpPr/>
            <p:nvPr/>
          </p:nvSpPr>
          <p:spPr>
            <a:xfrm>
              <a:off x="7569411" y="2697187"/>
              <a:ext cx="26928" cy="25623"/>
            </a:xfrm>
            <a:custGeom>
              <a:avLst/>
              <a:gdLst/>
              <a:ahLst/>
              <a:cxnLst/>
              <a:rect l="l" t="t" r="r" b="b"/>
              <a:pathLst>
                <a:path w="846" h="805" extrusionOk="0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5" name="Google Shape;14420;p78"/>
            <p:cNvSpPr/>
            <p:nvPr/>
          </p:nvSpPr>
          <p:spPr>
            <a:xfrm>
              <a:off x="7600859" y="2728667"/>
              <a:ext cx="26578" cy="25591"/>
            </a:xfrm>
            <a:custGeom>
              <a:avLst/>
              <a:gdLst/>
              <a:ahLst/>
              <a:cxnLst/>
              <a:rect l="l" t="t" r="r" b="b"/>
              <a:pathLst>
                <a:path w="835" h="804" extrusionOk="0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6" name="Google Shape;14421;p78"/>
            <p:cNvSpPr/>
            <p:nvPr/>
          </p:nvSpPr>
          <p:spPr>
            <a:xfrm>
              <a:off x="7585326" y="2713102"/>
              <a:ext cx="26546" cy="25241"/>
            </a:xfrm>
            <a:custGeom>
              <a:avLst/>
              <a:gdLst/>
              <a:ahLst/>
              <a:cxnLst/>
              <a:rect l="l" t="t" r="r" b="b"/>
              <a:pathLst>
                <a:path w="834" h="793" extrusionOk="0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7" name="Google Shape;14422;p78"/>
            <p:cNvSpPr/>
            <p:nvPr/>
          </p:nvSpPr>
          <p:spPr>
            <a:xfrm>
              <a:off x="7528096" y="2450059"/>
              <a:ext cx="327976" cy="324316"/>
            </a:xfrm>
            <a:custGeom>
              <a:avLst/>
              <a:gdLst/>
              <a:ahLst/>
              <a:cxnLst/>
              <a:rect l="l" t="t" r="r" b="b"/>
              <a:pathLst>
                <a:path w="10304" h="10189" extrusionOk="0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8" name="Google Shape;14423;p78"/>
            <p:cNvSpPr/>
            <p:nvPr/>
          </p:nvSpPr>
          <p:spPr>
            <a:xfrm>
              <a:off x="7712296" y="2525528"/>
              <a:ext cx="79989" cy="60954"/>
            </a:xfrm>
            <a:custGeom>
              <a:avLst/>
              <a:gdLst/>
              <a:ahLst/>
              <a:cxnLst/>
              <a:rect l="l" t="t" r="r" b="b"/>
              <a:pathLst>
                <a:path w="2513" h="1915" extrusionOk="0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9" name="Google Shape;14424;p78"/>
          <p:cNvGrpSpPr/>
          <p:nvPr/>
        </p:nvGrpSpPr>
        <p:grpSpPr>
          <a:xfrm>
            <a:off x="7343805" y="2377677"/>
            <a:ext cx="320708" cy="234508"/>
            <a:chOff x="7077129" y="2512542"/>
            <a:chExt cx="282364" cy="1986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0" name="Google Shape;14425;p78"/>
            <p:cNvSpPr/>
            <p:nvPr/>
          </p:nvSpPr>
          <p:spPr>
            <a:xfrm>
              <a:off x="7304872" y="2551533"/>
              <a:ext cx="25050" cy="19416"/>
            </a:xfrm>
            <a:custGeom>
              <a:avLst/>
              <a:gdLst/>
              <a:ahLst/>
              <a:cxnLst/>
              <a:rect l="l" t="t" r="r" b="b"/>
              <a:pathLst>
                <a:path w="787" h="610" extrusionOk="0">
                  <a:moveTo>
                    <a:pt x="166" y="1"/>
                  </a:moveTo>
                  <a:cubicBezTo>
                    <a:pt x="119" y="1"/>
                    <a:pt x="72" y="27"/>
                    <a:pt x="48" y="73"/>
                  </a:cubicBezTo>
                  <a:cubicBezTo>
                    <a:pt x="1" y="133"/>
                    <a:pt x="13" y="216"/>
                    <a:pt x="84" y="264"/>
                  </a:cubicBezTo>
                  <a:cubicBezTo>
                    <a:pt x="239" y="371"/>
                    <a:pt x="382" y="478"/>
                    <a:pt x="549" y="573"/>
                  </a:cubicBezTo>
                  <a:cubicBezTo>
                    <a:pt x="584" y="597"/>
                    <a:pt x="608" y="609"/>
                    <a:pt x="620" y="609"/>
                  </a:cubicBezTo>
                  <a:cubicBezTo>
                    <a:pt x="668" y="609"/>
                    <a:pt x="715" y="597"/>
                    <a:pt x="739" y="550"/>
                  </a:cubicBezTo>
                  <a:cubicBezTo>
                    <a:pt x="787" y="490"/>
                    <a:pt x="775" y="395"/>
                    <a:pt x="703" y="359"/>
                  </a:cubicBezTo>
                  <a:cubicBezTo>
                    <a:pt x="537" y="240"/>
                    <a:pt x="382" y="133"/>
                    <a:pt x="239" y="26"/>
                  </a:cubicBezTo>
                  <a:cubicBezTo>
                    <a:pt x="218" y="9"/>
                    <a:pt x="192" y="1"/>
                    <a:pt x="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1" name="Google Shape;14426;p78"/>
            <p:cNvSpPr/>
            <p:nvPr/>
          </p:nvSpPr>
          <p:spPr>
            <a:xfrm>
              <a:off x="7129043" y="2512542"/>
              <a:ext cx="164879" cy="42875"/>
            </a:xfrm>
            <a:custGeom>
              <a:avLst/>
              <a:gdLst/>
              <a:ahLst/>
              <a:cxnLst/>
              <a:rect l="l" t="t" r="r" b="b"/>
              <a:pathLst>
                <a:path w="5180" h="1347" extrusionOk="0">
                  <a:moveTo>
                    <a:pt x="2798" y="1"/>
                  </a:moveTo>
                  <a:cubicBezTo>
                    <a:pt x="2120" y="1"/>
                    <a:pt x="1227" y="358"/>
                    <a:pt x="96" y="1084"/>
                  </a:cubicBezTo>
                  <a:cubicBezTo>
                    <a:pt x="36" y="1132"/>
                    <a:pt x="0" y="1215"/>
                    <a:pt x="48" y="1286"/>
                  </a:cubicBezTo>
                  <a:cubicBezTo>
                    <a:pt x="72" y="1322"/>
                    <a:pt x="119" y="1346"/>
                    <a:pt x="167" y="1346"/>
                  </a:cubicBezTo>
                  <a:cubicBezTo>
                    <a:pt x="191" y="1346"/>
                    <a:pt x="215" y="1346"/>
                    <a:pt x="238" y="1322"/>
                  </a:cubicBezTo>
                  <a:cubicBezTo>
                    <a:pt x="1322" y="620"/>
                    <a:pt x="2179" y="286"/>
                    <a:pt x="2798" y="286"/>
                  </a:cubicBezTo>
                  <a:cubicBezTo>
                    <a:pt x="3346" y="286"/>
                    <a:pt x="4060" y="536"/>
                    <a:pt x="4953" y="1072"/>
                  </a:cubicBezTo>
                  <a:cubicBezTo>
                    <a:pt x="4973" y="1088"/>
                    <a:pt x="4996" y="1094"/>
                    <a:pt x="5019" y="1094"/>
                  </a:cubicBezTo>
                  <a:cubicBezTo>
                    <a:pt x="5069" y="1094"/>
                    <a:pt x="5124" y="1065"/>
                    <a:pt x="5156" y="1025"/>
                  </a:cubicBezTo>
                  <a:cubicBezTo>
                    <a:pt x="5180" y="965"/>
                    <a:pt x="5168" y="882"/>
                    <a:pt x="5108" y="834"/>
                  </a:cubicBezTo>
                  <a:cubicBezTo>
                    <a:pt x="4156" y="274"/>
                    <a:pt x="3406" y="1"/>
                    <a:pt x="2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2" name="Google Shape;14427;p78"/>
            <p:cNvSpPr/>
            <p:nvPr/>
          </p:nvSpPr>
          <p:spPr>
            <a:xfrm>
              <a:off x="7077129" y="2536796"/>
              <a:ext cx="282364" cy="174365"/>
            </a:xfrm>
            <a:custGeom>
              <a:avLst/>
              <a:gdLst/>
              <a:ahLst/>
              <a:cxnLst/>
              <a:rect l="l" t="t" r="r" b="b"/>
              <a:pathLst>
                <a:path w="8871" h="5478" extrusionOk="0">
                  <a:moveTo>
                    <a:pt x="4429" y="263"/>
                  </a:moveTo>
                  <a:cubicBezTo>
                    <a:pt x="5572" y="263"/>
                    <a:pt x="7858" y="2048"/>
                    <a:pt x="8525" y="2608"/>
                  </a:cubicBezTo>
                  <a:cubicBezTo>
                    <a:pt x="8573" y="2632"/>
                    <a:pt x="8585" y="2680"/>
                    <a:pt x="8585" y="2739"/>
                  </a:cubicBezTo>
                  <a:cubicBezTo>
                    <a:pt x="8585" y="2799"/>
                    <a:pt x="8549" y="2846"/>
                    <a:pt x="8525" y="2870"/>
                  </a:cubicBezTo>
                  <a:cubicBezTo>
                    <a:pt x="7858" y="3418"/>
                    <a:pt x="5572" y="5204"/>
                    <a:pt x="4429" y="5204"/>
                  </a:cubicBezTo>
                  <a:cubicBezTo>
                    <a:pt x="3286" y="5204"/>
                    <a:pt x="1012" y="3418"/>
                    <a:pt x="334" y="2870"/>
                  </a:cubicBezTo>
                  <a:cubicBezTo>
                    <a:pt x="298" y="2846"/>
                    <a:pt x="274" y="2799"/>
                    <a:pt x="274" y="2739"/>
                  </a:cubicBezTo>
                  <a:cubicBezTo>
                    <a:pt x="274" y="2691"/>
                    <a:pt x="310" y="2632"/>
                    <a:pt x="334" y="2608"/>
                  </a:cubicBezTo>
                  <a:cubicBezTo>
                    <a:pt x="1012" y="2048"/>
                    <a:pt x="3286" y="263"/>
                    <a:pt x="4429" y="263"/>
                  </a:cubicBezTo>
                  <a:close/>
                  <a:moveTo>
                    <a:pt x="4429" y="1"/>
                  </a:moveTo>
                  <a:cubicBezTo>
                    <a:pt x="3227" y="1"/>
                    <a:pt x="1036" y="1679"/>
                    <a:pt x="155" y="2394"/>
                  </a:cubicBezTo>
                  <a:cubicBezTo>
                    <a:pt x="48" y="2489"/>
                    <a:pt x="0" y="2608"/>
                    <a:pt x="0" y="2739"/>
                  </a:cubicBezTo>
                  <a:cubicBezTo>
                    <a:pt x="0" y="2870"/>
                    <a:pt x="60" y="3001"/>
                    <a:pt x="155" y="3084"/>
                  </a:cubicBezTo>
                  <a:cubicBezTo>
                    <a:pt x="1036" y="3811"/>
                    <a:pt x="3227" y="5477"/>
                    <a:pt x="4429" y="5477"/>
                  </a:cubicBezTo>
                  <a:cubicBezTo>
                    <a:pt x="5632" y="5477"/>
                    <a:pt x="7823" y="3799"/>
                    <a:pt x="8704" y="3084"/>
                  </a:cubicBezTo>
                  <a:cubicBezTo>
                    <a:pt x="8811" y="2989"/>
                    <a:pt x="8858" y="2870"/>
                    <a:pt x="8858" y="2739"/>
                  </a:cubicBezTo>
                  <a:cubicBezTo>
                    <a:pt x="8870" y="2608"/>
                    <a:pt x="8811" y="2489"/>
                    <a:pt x="8704" y="2394"/>
                  </a:cubicBezTo>
                  <a:cubicBezTo>
                    <a:pt x="7823" y="1667"/>
                    <a:pt x="5632" y="1"/>
                    <a:pt x="4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3" name="Google Shape;14428;p78"/>
            <p:cNvSpPr/>
            <p:nvPr/>
          </p:nvSpPr>
          <p:spPr>
            <a:xfrm>
              <a:off x="7153680" y="2560255"/>
              <a:ext cx="129230" cy="127129"/>
            </a:xfrm>
            <a:custGeom>
              <a:avLst/>
              <a:gdLst/>
              <a:ahLst/>
              <a:cxnLst/>
              <a:rect l="l" t="t" r="r" b="b"/>
              <a:pathLst>
                <a:path w="4060" h="3994" extrusionOk="0">
                  <a:moveTo>
                    <a:pt x="2016" y="1"/>
                  </a:moveTo>
                  <a:cubicBezTo>
                    <a:pt x="1995" y="1"/>
                    <a:pt x="1974" y="1"/>
                    <a:pt x="1953" y="2"/>
                  </a:cubicBezTo>
                  <a:cubicBezTo>
                    <a:pt x="905" y="38"/>
                    <a:pt x="48" y="883"/>
                    <a:pt x="12" y="1943"/>
                  </a:cubicBezTo>
                  <a:cubicBezTo>
                    <a:pt x="0" y="2466"/>
                    <a:pt x="179" y="2955"/>
                    <a:pt x="488" y="3312"/>
                  </a:cubicBezTo>
                  <a:cubicBezTo>
                    <a:pt x="518" y="3341"/>
                    <a:pt x="557" y="3356"/>
                    <a:pt x="596" y="3356"/>
                  </a:cubicBezTo>
                  <a:cubicBezTo>
                    <a:pt x="634" y="3356"/>
                    <a:pt x="673" y="3341"/>
                    <a:pt x="703" y="3312"/>
                  </a:cubicBezTo>
                  <a:cubicBezTo>
                    <a:pt x="750" y="3264"/>
                    <a:pt x="762" y="3181"/>
                    <a:pt x="703" y="3121"/>
                  </a:cubicBezTo>
                  <a:cubicBezTo>
                    <a:pt x="429" y="2788"/>
                    <a:pt x="274" y="2371"/>
                    <a:pt x="286" y="1907"/>
                  </a:cubicBezTo>
                  <a:cubicBezTo>
                    <a:pt x="334" y="1038"/>
                    <a:pt x="1048" y="311"/>
                    <a:pt x="1917" y="276"/>
                  </a:cubicBezTo>
                  <a:cubicBezTo>
                    <a:pt x="1945" y="274"/>
                    <a:pt x="1973" y="274"/>
                    <a:pt x="2001" y="274"/>
                  </a:cubicBezTo>
                  <a:cubicBezTo>
                    <a:pt x="2963" y="274"/>
                    <a:pt x="3750" y="1065"/>
                    <a:pt x="3727" y="2026"/>
                  </a:cubicBezTo>
                  <a:cubicBezTo>
                    <a:pt x="3703" y="2943"/>
                    <a:pt x="2965" y="3681"/>
                    <a:pt x="2060" y="3717"/>
                  </a:cubicBezTo>
                  <a:cubicBezTo>
                    <a:pt x="2037" y="3717"/>
                    <a:pt x="2014" y="3718"/>
                    <a:pt x="1991" y="3718"/>
                  </a:cubicBezTo>
                  <a:cubicBezTo>
                    <a:pt x="1695" y="3718"/>
                    <a:pt x="1411" y="3646"/>
                    <a:pt x="1179" y="3502"/>
                  </a:cubicBezTo>
                  <a:cubicBezTo>
                    <a:pt x="1159" y="3494"/>
                    <a:pt x="1139" y="3490"/>
                    <a:pt x="1120" y="3490"/>
                  </a:cubicBezTo>
                  <a:cubicBezTo>
                    <a:pt x="1081" y="3490"/>
                    <a:pt x="1044" y="3506"/>
                    <a:pt x="1012" y="3538"/>
                  </a:cubicBezTo>
                  <a:cubicBezTo>
                    <a:pt x="953" y="3586"/>
                    <a:pt x="965" y="3717"/>
                    <a:pt x="1048" y="3752"/>
                  </a:cubicBezTo>
                  <a:cubicBezTo>
                    <a:pt x="1315" y="3902"/>
                    <a:pt x="1611" y="3994"/>
                    <a:pt x="1928" y="3994"/>
                  </a:cubicBezTo>
                  <a:cubicBezTo>
                    <a:pt x="1964" y="3994"/>
                    <a:pt x="2000" y="3993"/>
                    <a:pt x="2036" y="3990"/>
                  </a:cubicBezTo>
                  <a:cubicBezTo>
                    <a:pt x="3096" y="3967"/>
                    <a:pt x="3965" y="3121"/>
                    <a:pt x="4001" y="2062"/>
                  </a:cubicBezTo>
                  <a:cubicBezTo>
                    <a:pt x="4059" y="939"/>
                    <a:pt x="3142" y="1"/>
                    <a:pt x="20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4" name="Google Shape;14429;p78"/>
            <p:cNvSpPr/>
            <p:nvPr/>
          </p:nvSpPr>
          <p:spPr>
            <a:xfrm>
              <a:off x="7183982" y="2590239"/>
              <a:ext cx="68244" cy="6824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32" y="989"/>
                    <a:pt x="2072" y="929"/>
                    <a:pt x="2001" y="929"/>
                  </a:cubicBezTo>
                  <a:cubicBezTo>
                    <a:pt x="1918" y="929"/>
                    <a:pt x="1858" y="989"/>
                    <a:pt x="1858" y="1060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60"/>
                  </a:cubicBezTo>
                  <a:cubicBezTo>
                    <a:pt x="287" y="620"/>
                    <a:pt x="644" y="262"/>
                    <a:pt x="1072" y="262"/>
                  </a:cubicBezTo>
                  <a:cubicBezTo>
                    <a:pt x="1144" y="262"/>
                    <a:pt x="1203" y="215"/>
                    <a:pt x="1203" y="131"/>
                  </a:cubicBezTo>
                  <a:cubicBezTo>
                    <a:pt x="1203" y="60"/>
                    <a:pt x="1144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5" name="Google Shape;14430;p78"/>
            <p:cNvSpPr/>
            <p:nvPr/>
          </p:nvSpPr>
          <p:spPr>
            <a:xfrm>
              <a:off x="7225297" y="2595904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cubicBezTo>
                    <a:pt x="1" y="513"/>
                    <a:pt x="143" y="656"/>
                    <a:pt x="322" y="656"/>
                  </a:cubicBezTo>
                  <a:cubicBezTo>
                    <a:pt x="501" y="656"/>
                    <a:pt x="655" y="513"/>
                    <a:pt x="655" y="334"/>
                  </a:cubicBezTo>
                  <a:cubicBezTo>
                    <a:pt x="655" y="132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96" name="Google Shape;14431;p78"/>
          <p:cNvGrpSpPr/>
          <p:nvPr/>
        </p:nvGrpSpPr>
        <p:grpSpPr>
          <a:xfrm>
            <a:off x="3536996" y="2297592"/>
            <a:ext cx="379673" cy="395131"/>
            <a:chOff x="3725461" y="2444712"/>
            <a:chExt cx="334279" cy="3346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7" name="Google Shape;14432;p78"/>
            <p:cNvSpPr/>
            <p:nvPr/>
          </p:nvSpPr>
          <p:spPr>
            <a:xfrm>
              <a:off x="3939200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8" name="Google Shape;14433;p78"/>
            <p:cNvSpPr/>
            <p:nvPr/>
          </p:nvSpPr>
          <p:spPr>
            <a:xfrm>
              <a:off x="3941078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9" name="Google Shape;14434;p78"/>
            <p:cNvSpPr/>
            <p:nvPr/>
          </p:nvSpPr>
          <p:spPr>
            <a:xfrm>
              <a:off x="3775116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0" name="Google Shape;14435;p78"/>
            <p:cNvSpPr/>
            <p:nvPr/>
          </p:nvSpPr>
          <p:spPr>
            <a:xfrm>
              <a:off x="3793291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1" name="Google Shape;14436;p78"/>
            <p:cNvSpPr/>
            <p:nvPr/>
          </p:nvSpPr>
          <p:spPr>
            <a:xfrm>
              <a:off x="3858097" y="2540584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2" name="Google Shape;14437;p78"/>
            <p:cNvSpPr/>
            <p:nvPr/>
          </p:nvSpPr>
          <p:spPr>
            <a:xfrm>
              <a:off x="3834224" y="2620159"/>
              <a:ext cx="116752" cy="63342"/>
            </a:xfrm>
            <a:custGeom>
              <a:avLst/>
              <a:gdLst/>
              <a:ahLst/>
              <a:cxnLst/>
              <a:rect l="l" t="t" r="r" b="b"/>
              <a:pathLst>
                <a:path w="3668" h="1990" extrusionOk="0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3" name="Google Shape;14438;p78"/>
            <p:cNvSpPr/>
            <p:nvPr/>
          </p:nvSpPr>
          <p:spPr>
            <a:xfrm>
              <a:off x="3725461" y="2444712"/>
              <a:ext cx="334279" cy="334661"/>
            </a:xfrm>
            <a:custGeom>
              <a:avLst/>
              <a:gdLst/>
              <a:ahLst/>
              <a:cxnLst/>
              <a:rect l="l" t="t" r="r" b="b"/>
              <a:pathLst>
                <a:path w="10502" h="10514" extrusionOk="0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04" name="Google Shape;14439;p78"/>
          <p:cNvGrpSpPr/>
          <p:nvPr/>
        </p:nvGrpSpPr>
        <p:grpSpPr>
          <a:xfrm>
            <a:off x="6776030" y="2312362"/>
            <a:ext cx="377106" cy="366944"/>
            <a:chOff x="6577238" y="2457221"/>
            <a:chExt cx="332019" cy="3107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5" name="Google Shape;14440;p78"/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6" name="Google Shape;14441;p78"/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7" name="Google Shape;14442;p78"/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8" name="Google Shape;14443;p78"/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9" name="Google Shape;14444;p78"/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0" name="Google Shape;14445;p78"/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11" name="Google Shape;14446;p78"/>
          <p:cNvGrpSpPr/>
          <p:nvPr/>
        </p:nvGrpSpPr>
        <p:grpSpPr>
          <a:xfrm>
            <a:off x="2506943" y="2291766"/>
            <a:ext cx="281555" cy="408548"/>
            <a:chOff x="2818561" y="2439778"/>
            <a:chExt cx="247892" cy="3460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2" name="Google Shape;14447;p78"/>
            <p:cNvSpPr/>
            <p:nvPr/>
          </p:nvSpPr>
          <p:spPr>
            <a:xfrm>
              <a:off x="2818561" y="2439778"/>
              <a:ext cx="247892" cy="346024"/>
            </a:xfrm>
            <a:custGeom>
              <a:avLst/>
              <a:gdLst/>
              <a:ahLst/>
              <a:cxnLst/>
              <a:rect l="l" t="t" r="r" b="b"/>
              <a:pathLst>
                <a:path w="7788" h="10871" extrusionOk="0">
                  <a:moveTo>
                    <a:pt x="5882" y="9716"/>
                  </a:moveTo>
                  <a:lnTo>
                    <a:pt x="5882" y="9966"/>
                  </a:lnTo>
                  <a:lnTo>
                    <a:pt x="5894" y="9966"/>
                  </a:lnTo>
                  <a:cubicBezTo>
                    <a:pt x="5894" y="10276"/>
                    <a:pt x="5644" y="10550"/>
                    <a:pt x="5323" y="10550"/>
                  </a:cubicBezTo>
                  <a:lnTo>
                    <a:pt x="894" y="10550"/>
                  </a:lnTo>
                  <a:cubicBezTo>
                    <a:pt x="584" y="10550"/>
                    <a:pt x="310" y="10299"/>
                    <a:pt x="310" y="9966"/>
                  </a:cubicBezTo>
                  <a:lnTo>
                    <a:pt x="310" y="9716"/>
                  </a:lnTo>
                  <a:close/>
                  <a:moveTo>
                    <a:pt x="894" y="1"/>
                  </a:moveTo>
                  <a:cubicBezTo>
                    <a:pt x="405" y="1"/>
                    <a:pt x="1" y="394"/>
                    <a:pt x="1" y="894"/>
                  </a:cubicBezTo>
                  <a:lnTo>
                    <a:pt x="1" y="7835"/>
                  </a:lnTo>
                  <a:cubicBezTo>
                    <a:pt x="1" y="7930"/>
                    <a:pt x="72" y="8002"/>
                    <a:pt x="167" y="8002"/>
                  </a:cubicBezTo>
                  <a:cubicBezTo>
                    <a:pt x="263" y="8002"/>
                    <a:pt x="334" y="7930"/>
                    <a:pt x="334" y="7835"/>
                  </a:cubicBezTo>
                  <a:lnTo>
                    <a:pt x="334" y="1346"/>
                  </a:lnTo>
                  <a:lnTo>
                    <a:pt x="3382" y="1346"/>
                  </a:lnTo>
                  <a:cubicBezTo>
                    <a:pt x="3477" y="1346"/>
                    <a:pt x="3549" y="1275"/>
                    <a:pt x="3549" y="1179"/>
                  </a:cubicBezTo>
                  <a:cubicBezTo>
                    <a:pt x="3549" y="1096"/>
                    <a:pt x="3477" y="1025"/>
                    <a:pt x="3382" y="1025"/>
                  </a:cubicBezTo>
                  <a:lnTo>
                    <a:pt x="334" y="1025"/>
                  </a:lnTo>
                  <a:lnTo>
                    <a:pt x="334" y="882"/>
                  </a:lnTo>
                  <a:cubicBezTo>
                    <a:pt x="334" y="572"/>
                    <a:pt x="584" y="310"/>
                    <a:pt x="906" y="310"/>
                  </a:cubicBezTo>
                  <a:lnTo>
                    <a:pt x="5335" y="310"/>
                  </a:lnTo>
                  <a:cubicBezTo>
                    <a:pt x="5644" y="310"/>
                    <a:pt x="5918" y="560"/>
                    <a:pt x="5918" y="882"/>
                  </a:cubicBezTo>
                  <a:lnTo>
                    <a:pt x="5918" y="1025"/>
                  </a:lnTo>
                  <a:lnTo>
                    <a:pt x="4073" y="1025"/>
                  </a:lnTo>
                  <a:cubicBezTo>
                    <a:pt x="3977" y="1025"/>
                    <a:pt x="3906" y="1096"/>
                    <a:pt x="3906" y="1179"/>
                  </a:cubicBezTo>
                  <a:cubicBezTo>
                    <a:pt x="3906" y="1275"/>
                    <a:pt x="3977" y="1346"/>
                    <a:pt x="4073" y="1346"/>
                  </a:cubicBezTo>
                  <a:lnTo>
                    <a:pt x="5894" y="1346"/>
                  </a:lnTo>
                  <a:lnTo>
                    <a:pt x="5894" y="3287"/>
                  </a:lnTo>
                  <a:cubicBezTo>
                    <a:pt x="5751" y="3251"/>
                    <a:pt x="5597" y="3239"/>
                    <a:pt x="5454" y="3239"/>
                  </a:cubicBezTo>
                  <a:cubicBezTo>
                    <a:pt x="4811" y="3239"/>
                    <a:pt x="4215" y="3501"/>
                    <a:pt x="3799" y="3930"/>
                  </a:cubicBezTo>
                  <a:lnTo>
                    <a:pt x="989" y="3930"/>
                  </a:lnTo>
                  <a:cubicBezTo>
                    <a:pt x="894" y="3930"/>
                    <a:pt x="822" y="4001"/>
                    <a:pt x="822" y="4084"/>
                  </a:cubicBezTo>
                  <a:cubicBezTo>
                    <a:pt x="822" y="4180"/>
                    <a:pt x="894" y="4251"/>
                    <a:pt x="989" y="4251"/>
                  </a:cubicBezTo>
                  <a:lnTo>
                    <a:pt x="3537" y="4251"/>
                  </a:lnTo>
                  <a:cubicBezTo>
                    <a:pt x="3477" y="4346"/>
                    <a:pt x="3418" y="4430"/>
                    <a:pt x="3370" y="4537"/>
                  </a:cubicBezTo>
                  <a:lnTo>
                    <a:pt x="1787" y="4537"/>
                  </a:lnTo>
                  <a:cubicBezTo>
                    <a:pt x="1703" y="4537"/>
                    <a:pt x="1620" y="4608"/>
                    <a:pt x="1620" y="4704"/>
                  </a:cubicBezTo>
                  <a:cubicBezTo>
                    <a:pt x="1620" y="4787"/>
                    <a:pt x="1703" y="4858"/>
                    <a:pt x="1787" y="4858"/>
                  </a:cubicBezTo>
                  <a:lnTo>
                    <a:pt x="3239" y="4858"/>
                  </a:lnTo>
                  <a:cubicBezTo>
                    <a:pt x="3156" y="5085"/>
                    <a:pt x="3132" y="5323"/>
                    <a:pt x="3132" y="5573"/>
                  </a:cubicBezTo>
                  <a:lnTo>
                    <a:pt x="3132" y="5739"/>
                  </a:lnTo>
                  <a:lnTo>
                    <a:pt x="1418" y="5739"/>
                  </a:lnTo>
                  <a:cubicBezTo>
                    <a:pt x="1322" y="5739"/>
                    <a:pt x="1251" y="5811"/>
                    <a:pt x="1251" y="5906"/>
                  </a:cubicBezTo>
                  <a:cubicBezTo>
                    <a:pt x="1251" y="5989"/>
                    <a:pt x="1322" y="6073"/>
                    <a:pt x="1418" y="6073"/>
                  </a:cubicBezTo>
                  <a:lnTo>
                    <a:pt x="3180" y="6073"/>
                  </a:lnTo>
                  <a:cubicBezTo>
                    <a:pt x="3192" y="6132"/>
                    <a:pt x="3203" y="6168"/>
                    <a:pt x="3215" y="6216"/>
                  </a:cubicBezTo>
                  <a:lnTo>
                    <a:pt x="2382" y="6216"/>
                  </a:lnTo>
                  <a:cubicBezTo>
                    <a:pt x="2299" y="6216"/>
                    <a:pt x="2215" y="6287"/>
                    <a:pt x="2215" y="6382"/>
                  </a:cubicBezTo>
                  <a:cubicBezTo>
                    <a:pt x="2215" y="6466"/>
                    <a:pt x="2299" y="6549"/>
                    <a:pt x="2382" y="6549"/>
                  </a:cubicBezTo>
                  <a:lnTo>
                    <a:pt x="3334" y="6549"/>
                  </a:lnTo>
                  <a:cubicBezTo>
                    <a:pt x="3704" y="7347"/>
                    <a:pt x="4513" y="7894"/>
                    <a:pt x="5454" y="7894"/>
                  </a:cubicBezTo>
                  <a:cubicBezTo>
                    <a:pt x="5597" y="7894"/>
                    <a:pt x="5751" y="7883"/>
                    <a:pt x="5894" y="7859"/>
                  </a:cubicBezTo>
                  <a:lnTo>
                    <a:pt x="5894" y="9407"/>
                  </a:lnTo>
                  <a:lnTo>
                    <a:pt x="334" y="9407"/>
                  </a:lnTo>
                  <a:lnTo>
                    <a:pt x="334" y="8514"/>
                  </a:lnTo>
                  <a:cubicBezTo>
                    <a:pt x="334" y="8418"/>
                    <a:pt x="263" y="8347"/>
                    <a:pt x="167" y="8347"/>
                  </a:cubicBezTo>
                  <a:cubicBezTo>
                    <a:pt x="72" y="8347"/>
                    <a:pt x="1" y="8418"/>
                    <a:pt x="1" y="8514"/>
                  </a:cubicBezTo>
                  <a:lnTo>
                    <a:pt x="1" y="9978"/>
                  </a:lnTo>
                  <a:cubicBezTo>
                    <a:pt x="1" y="10478"/>
                    <a:pt x="405" y="10871"/>
                    <a:pt x="894" y="10871"/>
                  </a:cubicBezTo>
                  <a:lnTo>
                    <a:pt x="5323" y="10871"/>
                  </a:lnTo>
                  <a:cubicBezTo>
                    <a:pt x="5811" y="10871"/>
                    <a:pt x="6216" y="10478"/>
                    <a:pt x="6216" y="9978"/>
                  </a:cubicBezTo>
                  <a:lnTo>
                    <a:pt x="6216" y="9561"/>
                  </a:lnTo>
                  <a:lnTo>
                    <a:pt x="6216" y="7763"/>
                  </a:lnTo>
                  <a:cubicBezTo>
                    <a:pt x="7121" y="7454"/>
                    <a:pt x="7775" y="6573"/>
                    <a:pt x="7775" y="5561"/>
                  </a:cubicBezTo>
                  <a:cubicBezTo>
                    <a:pt x="7787" y="5204"/>
                    <a:pt x="7716" y="4858"/>
                    <a:pt x="7549" y="4537"/>
                  </a:cubicBezTo>
                  <a:cubicBezTo>
                    <a:pt x="7515" y="4485"/>
                    <a:pt x="7462" y="4446"/>
                    <a:pt x="7399" y="4446"/>
                  </a:cubicBezTo>
                  <a:cubicBezTo>
                    <a:pt x="7375" y="4446"/>
                    <a:pt x="7350" y="4452"/>
                    <a:pt x="7323" y="4465"/>
                  </a:cubicBezTo>
                  <a:cubicBezTo>
                    <a:pt x="7252" y="4501"/>
                    <a:pt x="7204" y="4596"/>
                    <a:pt x="7252" y="4680"/>
                  </a:cubicBezTo>
                  <a:cubicBezTo>
                    <a:pt x="7383" y="4954"/>
                    <a:pt x="7442" y="5251"/>
                    <a:pt x="7442" y="5561"/>
                  </a:cubicBezTo>
                  <a:cubicBezTo>
                    <a:pt x="7442" y="6656"/>
                    <a:pt x="6549" y="7573"/>
                    <a:pt x="5430" y="7573"/>
                  </a:cubicBezTo>
                  <a:cubicBezTo>
                    <a:pt x="4335" y="7573"/>
                    <a:pt x="3430" y="6680"/>
                    <a:pt x="3430" y="5561"/>
                  </a:cubicBezTo>
                  <a:cubicBezTo>
                    <a:pt x="3430" y="4442"/>
                    <a:pt x="4323" y="3549"/>
                    <a:pt x="5430" y="3549"/>
                  </a:cubicBezTo>
                  <a:cubicBezTo>
                    <a:pt x="5990" y="3549"/>
                    <a:pt x="6525" y="3787"/>
                    <a:pt x="6906" y="4192"/>
                  </a:cubicBezTo>
                  <a:cubicBezTo>
                    <a:pt x="6939" y="4224"/>
                    <a:pt x="6986" y="4243"/>
                    <a:pt x="7032" y="4243"/>
                  </a:cubicBezTo>
                  <a:cubicBezTo>
                    <a:pt x="7069" y="4243"/>
                    <a:pt x="7106" y="4230"/>
                    <a:pt x="7133" y="4204"/>
                  </a:cubicBezTo>
                  <a:cubicBezTo>
                    <a:pt x="7192" y="4144"/>
                    <a:pt x="7204" y="4049"/>
                    <a:pt x="7144" y="3989"/>
                  </a:cubicBezTo>
                  <a:cubicBezTo>
                    <a:pt x="6882" y="3703"/>
                    <a:pt x="6561" y="3489"/>
                    <a:pt x="6216" y="3370"/>
                  </a:cubicBezTo>
                  <a:lnTo>
                    <a:pt x="6216" y="1191"/>
                  </a:lnTo>
                  <a:lnTo>
                    <a:pt x="6216" y="894"/>
                  </a:lnTo>
                  <a:cubicBezTo>
                    <a:pt x="6216" y="394"/>
                    <a:pt x="5811" y="1"/>
                    <a:pt x="5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3" name="Google Shape;14448;p78"/>
            <p:cNvSpPr/>
            <p:nvPr/>
          </p:nvSpPr>
          <p:spPr>
            <a:xfrm>
              <a:off x="2939833" y="2603066"/>
              <a:ext cx="11395" cy="18652"/>
            </a:xfrm>
            <a:custGeom>
              <a:avLst/>
              <a:gdLst/>
              <a:ahLst/>
              <a:cxnLst/>
              <a:rect l="l" t="t" r="r" b="b"/>
              <a:pathLst>
                <a:path w="358" h="586" extrusionOk="0">
                  <a:moveTo>
                    <a:pt x="203" y="1"/>
                  </a:moveTo>
                  <a:cubicBezTo>
                    <a:pt x="118" y="1"/>
                    <a:pt x="47" y="57"/>
                    <a:pt x="36" y="133"/>
                  </a:cubicBezTo>
                  <a:cubicBezTo>
                    <a:pt x="24" y="228"/>
                    <a:pt x="1" y="324"/>
                    <a:pt x="1" y="419"/>
                  </a:cubicBezTo>
                  <a:cubicBezTo>
                    <a:pt x="1" y="502"/>
                    <a:pt x="72" y="586"/>
                    <a:pt x="167" y="586"/>
                  </a:cubicBezTo>
                  <a:cubicBezTo>
                    <a:pt x="263" y="586"/>
                    <a:pt x="334" y="502"/>
                    <a:pt x="334" y="419"/>
                  </a:cubicBezTo>
                  <a:cubicBezTo>
                    <a:pt x="334" y="336"/>
                    <a:pt x="334" y="252"/>
                    <a:pt x="346" y="181"/>
                  </a:cubicBezTo>
                  <a:cubicBezTo>
                    <a:pt x="358" y="109"/>
                    <a:pt x="322" y="14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4" name="Google Shape;14449;p78"/>
            <p:cNvSpPr/>
            <p:nvPr/>
          </p:nvSpPr>
          <p:spPr>
            <a:xfrm>
              <a:off x="2963706" y="2653103"/>
              <a:ext cx="19735" cy="14101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178" y="1"/>
                  </a:moveTo>
                  <a:cubicBezTo>
                    <a:pt x="124" y="1"/>
                    <a:pt x="71" y="27"/>
                    <a:pt x="48" y="73"/>
                  </a:cubicBezTo>
                  <a:cubicBezTo>
                    <a:pt x="1" y="157"/>
                    <a:pt x="25" y="252"/>
                    <a:pt x="108" y="299"/>
                  </a:cubicBezTo>
                  <a:cubicBezTo>
                    <a:pt x="191" y="347"/>
                    <a:pt x="287" y="395"/>
                    <a:pt x="370" y="419"/>
                  </a:cubicBezTo>
                  <a:cubicBezTo>
                    <a:pt x="382" y="419"/>
                    <a:pt x="406" y="442"/>
                    <a:pt x="417" y="442"/>
                  </a:cubicBezTo>
                  <a:cubicBezTo>
                    <a:pt x="489" y="442"/>
                    <a:pt x="548" y="395"/>
                    <a:pt x="560" y="323"/>
                  </a:cubicBezTo>
                  <a:cubicBezTo>
                    <a:pt x="620" y="228"/>
                    <a:pt x="584" y="121"/>
                    <a:pt x="489" y="109"/>
                  </a:cubicBezTo>
                  <a:lnTo>
                    <a:pt x="263" y="26"/>
                  </a:lnTo>
                  <a:cubicBezTo>
                    <a:pt x="237" y="9"/>
                    <a:pt x="208" y="1"/>
                    <a:pt x="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5" name="Google Shape;14450;p78"/>
            <p:cNvSpPr/>
            <p:nvPr/>
          </p:nvSpPr>
          <p:spPr>
            <a:xfrm>
              <a:off x="2948555" y="2577443"/>
              <a:ext cx="17093" cy="16615"/>
            </a:xfrm>
            <a:custGeom>
              <a:avLst/>
              <a:gdLst/>
              <a:ahLst/>
              <a:cxnLst/>
              <a:rect l="l" t="t" r="r" b="b"/>
              <a:pathLst>
                <a:path w="537" h="522" extrusionOk="0">
                  <a:moveTo>
                    <a:pt x="364" y="1"/>
                  </a:moveTo>
                  <a:cubicBezTo>
                    <a:pt x="322" y="1"/>
                    <a:pt x="280" y="15"/>
                    <a:pt x="251" y="45"/>
                  </a:cubicBezTo>
                  <a:cubicBezTo>
                    <a:pt x="179" y="117"/>
                    <a:pt x="120" y="200"/>
                    <a:pt x="60" y="271"/>
                  </a:cubicBezTo>
                  <a:cubicBezTo>
                    <a:pt x="1" y="343"/>
                    <a:pt x="24" y="450"/>
                    <a:pt x="84" y="498"/>
                  </a:cubicBezTo>
                  <a:cubicBezTo>
                    <a:pt x="120" y="510"/>
                    <a:pt x="143" y="521"/>
                    <a:pt x="179" y="521"/>
                  </a:cubicBezTo>
                  <a:cubicBezTo>
                    <a:pt x="227" y="521"/>
                    <a:pt x="286" y="498"/>
                    <a:pt x="310" y="462"/>
                  </a:cubicBezTo>
                  <a:cubicBezTo>
                    <a:pt x="358" y="402"/>
                    <a:pt x="417" y="343"/>
                    <a:pt x="465" y="283"/>
                  </a:cubicBezTo>
                  <a:cubicBezTo>
                    <a:pt x="536" y="224"/>
                    <a:pt x="536" y="117"/>
                    <a:pt x="477" y="45"/>
                  </a:cubicBezTo>
                  <a:cubicBezTo>
                    <a:pt x="447" y="15"/>
                    <a:pt x="405" y="1"/>
                    <a:pt x="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6" name="Google Shape;14451;p78"/>
            <p:cNvSpPr/>
            <p:nvPr/>
          </p:nvSpPr>
          <p:spPr>
            <a:xfrm>
              <a:off x="2943621" y="2631299"/>
              <a:ext cx="16329" cy="17697"/>
            </a:xfrm>
            <a:custGeom>
              <a:avLst/>
              <a:gdLst/>
              <a:ahLst/>
              <a:cxnLst/>
              <a:rect l="l" t="t" r="r" b="b"/>
              <a:pathLst>
                <a:path w="513" h="556" extrusionOk="0">
                  <a:moveTo>
                    <a:pt x="196" y="1"/>
                  </a:moveTo>
                  <a:cubicBezTo>
                    <a:pt x="172" y="1"/>
                    <a:pt x="146" y="7"/>
                    <a:pt x="120" y="20"/>
                  </a:cubicBezTo>
                  <a:cubicBezTo>
                    <a:pt x="48" y="68"/>
                    <a:pt x="1" y="151"/>
                    <a:pt x="48" y="246"/>
                  </a:cubicBezTo>
                  <a:cubicBezTo>
                    <a:pt x="96" y="330"/>
                    <a:pt x="144" y="425"/>
                    <a:pt x="203" y="496"/>
                  </a:cubicBezTo>
                  <a:cubicBezTo>
                    <a:pt x="227" y="544"/>
                    <a:pt x="275" y="556"/>
                    <a:pt x="334" y="556"/>
                  </a:cubicBezTo>
                  <a:cubicBezTo>
                    <a:pt x="358" y="556"/>
                    <a:pt x="394" y="544"/>
                    <a:pt x="417" y="532"/>
                  </a:cubicBezTo>
                  <a:cubicBezTo>
                    <a:pt x="501" y="484"/>
                    <a:pt x="513" y="377"/>
                    <a:pt x="465" y="306"/>
                  </a:cubicBezTo>
                  <a:cubicBezTo>
                    <a:pt x="417" y="246"/>
                    <a:pt x="382" y="175"/>
                    <a:pt x="346" y="92"/>
                  </a:cubicBezTo>
                  <a:cubicBezTo>
                    <a:pt x="312" y="40"/>
                    <a:pt x="259" y="1"/>
                    <a:pt x="1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7" name="Google Shape;14452;p78"/>
            <p:cNvSpPr/>
            <p:nvPr/>
          </p:nvSpPr>
          <p:spPr>
            <a:xfrm>
              <a:off x="3019408" y="2638907"/>
              <a:ext cx="16711" cy="16170"/>
            </a:xfrm>
            <a:custGeom>
              <a:avLst/>
              <a:gdLst/>
              <a:ahLst/>
              <a:cxnLst/>
              <a:rect l="l" t="t" r="r" b="b"/>
              <a:pathLst>
                <a:path w="525" h="508" extrusionOk="0">
                  <a:moveTo>
                    <a:pt x="346" y="1"/>
                  </a:moveTo>
                  <a:cubicBezTo>
                    <a:pt x="290" y="1"/>
                    <a:pt x="238" y="29"/>
                    <a:pt x="215" y="67"/>
                  </a:cubicBezTo>
                  <a:cubicBezTo>
                    <a:pt x="168" y="126"/>
                    <a:pt x="108" y="186"/>
                    <a:pt x="61" y="245"/>
                  </a:cubicBezTo>
                  <a:cubicBezTo>
                    <a:pt x="1" y="305"/>
                    <a:pt x="1" y="412"/>
                    <a:pt x="61" y="472"/>
                  </a:cubicBezTo>
                  <a:cubicBezTo>
                    <a:pt x="96" y="495"/>
                    <a:pt x="144" y="507"/>
                    <a:pt x="180" y="507"/>
                  </a:cubicBezTo>
                  <a:cubicBezTo>
                    <a:pt x="227" y="507"/>
                    <a:pt x="251" y="495"/>
                    <a:pt x="299" y="472"/>
                  </a:cubicBezTo>
                  <a:cubicBezTo>
                    <a:pt x="370" y="388"/>
                    <a:pt x="430" y="317"/>
                    <a:pt x="489" y="245"/>
                  </a:cubicBezTo>
                  <a:cubicBezTo>
                    <a:pt x="525" y="186"/>
                    <a:pt x="513" y="79"/>
                    <a:pt x="442" y="31"/>
                  </a:cubicBezTo>
                  <a:cubicBezTo>
                    <a:pt x="411" y="10"/>
                    <a:pt x="378" y="1"/>
                    <a:pt x="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8" name="Google Shape;14453;p78"/>
            <p:cNvSpPr/>
            <p:nvPr/>
          </p:nvSpPr>
          <p:spPr>
            <a:xfrm>
              <a:off x="3033063" y="2611087"/>
              <a:ext cx="12159" cy="18971"/>
            </a:xfrm>
            <a:custGeom>
              <a:avLst/>
              <a:gdLst/>
              <a:ahLst/>
              <a:cxnLst/>
              <a:rect l="l" t="t" r="r" b="b"/>
              <a:pathLst>
                <a:path w="382" h="596" extrusionOk="0">
                  <a:moveTo>
                    <a:pt x="203" y="0"/>
                  </a:moveTo>
                  <a:cubicBezTo>
                    <a:pt x="108" y="0"/>
                    <a:pt x="36" y="72"/>
                    <a:pt x="36" y="167"/>
                  </a:cubicBezTo>
                  <a:cubicBezTo>
                    <a:pt x="36" y="238"/>
                    <a:pt x="36" y="334"/>
                    <a:pt x="24" y="405"/>
                  </a:cubicBezTo>
                  <a:cubicBezTo>
                    <a:pt x="1" y="488"/>
                    <a:pt x="60" y="584"/>
                    <a:pt x="155" y="596"/>
                  </a:cubicBezTo>
                  <a:lnTo>
                    <a:pt x="179" y="596"/>
                  </a:lnTo>
                  <a:cubicBezTo>
                    <a:pt x="263" y="596"/>
                    <a:pt x="334" y="536"/>
                    <a:pt x="346" y="465"/>
                  </a:cubicBezTo>
                  <a:cubicBezTo>
                    <a:pt x="370" y="369"/>
                    <a:pt x="382" y="274"/>
                    <a:pt x="382" y="167"/>
                  </a:cubicBezTo>
                  <a:cubicBezTo>
                    <a:pt x="346" y="72"/>
                    <a:pt x="286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9" name="Google Shape;14454;p78"/>
            <p:cNvSpPr/>
            <p:nvPr/>
          </p:nvSpPr>
          <p:spPr>
            <a:xfrm>
              <a:off x="3024342" y="2583363"/>
              <a:ext cx="15947" cy="17888"/>
            </a:xfrm>
            <a:custGeom>
              <a:avLst/>
              <a:gdLst/>
              <a:ahLst/>
              <a:cxnLst/>
              <a:rect l="l" t="t" r="r" b="b"/>
              <a:pathLst>
                <a:path w="501" h="562" extrusionOk="0">
                  <a:moveTo>
                    <a:pt x="187" y="1"/>
                  </a:moveTo>
                  <a:cubicBezTo>
                    <a:pt x="154" y="1"/>
                    <a:pt x="119" y="13"/>
                    <a:pt x="84" y="38"/>
                  </a:cubicBezTo>
                  <a:cubicBezTo>
                    <a:pt x="13" y="97"/>
                    <a:pt x="1" y="193"/>
                    <a:pt x="60" y="264"/>
                  </a:cubicBezTo>
                  <a:cubicBezTo>
                    <a:pt x="96" y="324"/>
                    <a:pt x="144" y="395"/>
                    <a:pt x="179" y="466"/>
                  </a:cubicBezTo>
                  <a:cubicBezTo>
                    <a:pt x="203" y="526"/>
                    <a:pt x="263" y="562"/>
                    <a:pt x="322" y="562"/>
                  </a:cubicBezTo>
                  <a:cubicBezTo>
                    <a:pt x="358" y="562"/>
                    <a:pt x="370" y="562"/>
                    <a:pt x="394" y="550"/>
                  </a:cubicBezTo>
                  <a:cubicBezTo>
                    <a:pt x="477" y="502"/>
                    <a:pt x="501" y="407"/>
                    <a:pt x="465" y="324"/>
                  </a:cubicBezTo>
                  <a:cubicBezTo>
                    <a:pt x="417" y="228"/>
                    <a:pt x="370" y="145"/>
                    <a:pt x="310" y="74"/>
                  </a:cubicBezTo>
                  <a:cubicBezTo>
                    <a:pt x="276" y="25"/>
                    <a:pt x="233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0" name="Google Shape;14455;p78"/>
            <p:cNvSpPr/>
            <p:nvPr/>
          </p:nvSpPr>
          <p:spPr>
            <a:xfrm>
              <a:off x="2992894" y="2655808"/>
              <a:ext cx="19735" cy="12159"/>
            </a:xfrm>
            <a:custGeom>
              <a:avLst/>
              <a:gdLst/>
              <a:ahLst/>
              <a:cxnLst/>
              <a:rect l="l" t="t" r="r" b="b"/>
              <a:pathLst>
                <a:path w="620" h="382" extrusionOk="0">
                  <a:moveTo>
                    <a:pt x="437" y="0"/>
                  </a:moveTo>
                  <a:cubicBezTo>
                    <a:pt x="419" y="0"/>
                    <a:pt x="400" y="4"/>
                    <a:pt x="382" y="12"/>
                  </a:cubicBezTo>
                  <a:cubicBezTo>
                    <a:pt x="298" y="36"/>
                    <a:pt x="227" y="60"/>
                    <a:pt x="155" y="72"/>
                  </a:cubicBezTo>
                  <a:cubicBezTo>
                    <a:pt x="60" y="84"/>
                    <a:pt x="1" y="155"/>
                    <a:pt x="24" y="250"/>
                  </a:cubicBezTo>
                  <a:cubicBezTo>
                    <a:pt x="36" y="322"/>
                    <a:pt x="96" y="381"/>
                    <a:pt x="179" y="381"/>
                  </a:cubicBezTo>
                  <a:lnTo>
                    <a:pt x="203" y="381"/>
                  </a:lnTo>
                  <a:cubicBezTo>
                    <a:pt x="298" y="369"/>
                    <a:pt x="393" y="357"/>
                    <a:pt x="477" y="322"/>
                  </a:cubicBezTo>
                  <a:cubicBezTo>
                    <a:pt x="572" y="298"/>
                    <a:pt x="620" y="203"/>
                    <a:pt x="584" y="119"/>
                  </a:cubicBezTo>
                  <a:cubicBezTo>
                    <a:pt x="556" y="45"/>
                    <a:pt x="500" y="0"/>
                    <a:pt x="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1" name="Google Shape;14456;p78"/>
            <p:cNvSpPr/>
            <p:nvPr/>
          </p:nvSpPr>
          <p:spPr>
            <a:xfrm>
              <a:off x="3000469" y="2566366"/>
              <a:ext cx="20117" cy="13655"/>
            </a:xfrm>
            <a:custGeom>
              <a:avLst/>
              <a:gdLst/>
              <a:ahLst/>
              <a:cxnLst/>
              <a:rect l="l" t="t" r="r" b="b"/>
              <a:pathLst>
                <a:path w="632" h="429" extrusionOk="0">
                  <a:moveTo>
                    <a:pt x="181" y="0"/>
                  </a:moveTo>
                  <a:cubicBezTo>
                    <a:pt x="116" y="0"/>
                    <a:pt x="55" y="43"/>
                    <a:pt x="36" y="107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358" y="405"/>
                  </a:lnTo>
                  <a:cubicBezTo>
                    <a:pt x="394" y="429"/>
                    <a:pt x="405" y="429"/>
                    <a:pt x="441" y="429"/>
                  </a:cubicBezTo>
                  <a:cubicBezTo>
                    <a:pt x="501" y="429"/>
                    <a:pt x="560" y="393"/>
                    <a:pt x="584" y="334"/>
                  </a:cubicBezTo>
                  <a:cubicBezTo>
                    <a:pt x="632" y="274"/>
                    <a:pt x="596" y="167"/>
                    <a:pt x="513" y="131"/>
                  </a:cubicBezTo>
                  <a:cubicBezTo>
                    <a:pt x="417" y="84"/>
                    <a:pt x="334" y="36"/>
                    <a:pt x="239" y="12"/>
                  </a:cubicBez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2" name="Google Shape;14457;p78"/>
            <p:cNvSpPr/>
            <p:nvPr/>
          </p:nvSpPr>
          <p:spPr>
            <a:xfrm>
              <a:off x="2972045" y="2565188"/>
              <a:ext cx="18971" cy="12191"/>
            </a:xfrm>
            <a:custGeom>
              <a:avLst/>
              <a:gdLst/>
              <a:ahLst/>
              <a:cxnLst/>
              <a:rect l="l" t="t" r="r" b="b"/>
              <a:pathLst>
                <a:path w="596" h="383" extrusionOk="0">
                  <a:moveTo>
                    <a:pt x="441" y="0"/>
                  </a:moveTo>
                  <a:cubicBezTo>
                    <a:pt x="434" y="0"/>
                    <a:pt x="426" y="1"/>
                    <a:pt x="417" y="2"/>
                  </a:cubicBezTo>
                  <a:cubicBezTo>
                    <a:pt x="310" y="13"/>
                    <a:pt x="227" y="25"/>
                    <a:pt x="144" y="61"/>
                  </a:cubicBezTo>
                  <a:cubicBezTo>
                    <a:pt x="48" y="85"/>
                    <a:pt x="1" y="180"/>
                    <a:pt x="36" y="264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203" y="383"/>
                    <a:pt x="215" y="383"/>
                    <a:pt x="227" y="371"/>
                  </a:cubicBezTo>
                  <a:cubicBezTo>
                    <a:pt x="298" y="347"/>
                    <a:pt x="370" y="323"/>
                    <a:pt x="453" y="311"/>
                  </a:cubicBezTo>
                  <a:cubicBezTo>
                    <a:pt x="536" y="299"/>
                    <a:pt x="596" y="228"/>
                    <a:pt x="596" y="133"/>
                  </a:cubicBezTo>
                  <a:cubicBezTo>
                    <a:pt x="585" y="56"/>
                    <a:pt x="524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3" name="Google Shape;14458;p78"/>
            <p:cNvSpPr/>
            <p:nvPr/>
          </p:nvSpPr>
          <p:spPr>
            <a:xfrm>
              <a:off x="2976597" y="2586451"/>
              <a:ext cx="32244" cy="61814"/>
            </a:xfrm>
            <a:custGeom>
              <a:avLst/>
              <a:gdLst/>
              <a:ahLst/>
              <a:cxnLst/>
              <a:rect l="l" t="t" r="r" b="b"/>
              <a:pathLst>
                <a:path w="1013" h="1942" extrusionOk="0">
                  <a:moveTo>
                    <a:pt x="501" y="0"/>
                  </a:moveTo>
                  <a:cubicBezTo>
                    <a:pt x="417" y="0"/>
                    <a:pt x="334" y="72"/>
                    <a:pt x="334" y="167"/>
                  </a:cubicBezTo>
                  <a:lnTo>
                    <a:pt x="334" y="310"/>
                  </a:lnTo>
                  <a:cubicBezTo>
                    <a:pt x="143" y="346"/>
                    <a:pt x="1" y="524"/>
                    <a:pt x="1" y="715"/>
                  </a:cubicBezTo>
                  <a:cubicBezTo>
                    <a:pt x="1" y="941"/>
                    <a:pt x="179" y="1131"/>
                    <a:pt x="417" y="1131"/>
                  </a:cubicBezTo>
                  <a:lnTo>
                    <a:pt x="608" y="1131"/>
                  </a:lnTo>
                  <a:cubicBezTo>
                    <a:pt x="655" y="1131"/>
                    <a:pt x="691" y="1179"/>
                    <a:pt x="691" y="1227"/>
                  </a:cubicBezTo>
                  <a:cubicBezTo>
                    <a:pt x="691" y="1262"/>
                    <a:pt x="655" y="1310"/>
                    <a:pt x="608" y="1310"/>
                  </a:cubicBezTo>
                  <a:lnTo>
                    <a:pt x="322" y="1310"/>
                  </a:lnTo>
                  <a:cubicBezTo>
                    <a:pt x="310" y="1239"/>
                    <a:pt x="251" y="1179"/>
                    <a:pt x="155" y="1179"/>
                  </a:cubicBezTo>
                  <a:cubicBezTo>
                    <a:pt x="72" y="1179"/>
                    <a:pt x="1" y="1250"/>
                    <a:pt x="1" y="1346"/>
                  </a:cubicBezTo>
                  <a:cubicBezTo>
                    <a:pt x="1" y="1501"/>
                    <a:pt x="132" y="1643"/>
                    <a:pt x="298" y="1643"/>
                  </a:cubicBezTo>
                  <a:lnTo>
                    <a:pt x="334" y="1643"/>
                  </a:lnTo>
                  <a:lnTo>
                    <a:pt x="334" y="1774"/>
                  </a:lnTo>
                  <a:cubicBezTo>
                    <a:pt x="334" y="1858"/>
                    <a:pt x="405" y="1941"/>
                    <a:pt x="501" y="1941"/>
                  </a:cubicBezTo>
                  <a:cubicBezTo>
                    <a:pt x="596" y="1941"/>
                    <a:pt x="667" y="1858"/>
                    <a:pt x="667" y="1774"/>
                  </a:cubicBezTo>
                  <a:lnTo>
                    <a:pt x="667" y="1620"/>
                  </a:lnTo>
                  <a:cubicBezTo>
                    <a:pt x="858" y="1596"/>
                    <a:pt x="1001" y="1417"/>
                    <a:pt x="1001" y="1227"/>
                  </a:cubicBezTo>
                  <a:cubicBezTo>
                    <a:pt x="1001" y="1000"/>
                    <a:pt x="834" y="810"/>
                    <a:pt x="596" y="810"/>
                  </a:cubicBezTo>
                  <a:lnTo>
                    <a:pt x="393" y="810"/>
                  </a:lnTo>
                  <a:cubicBezTo>
                    <a:pt x="358" y="810"/>
                    <a:pt x="310" y="762"/>
                    <a:pt x="310" y="715"/>
                  </a:cubicBezTo>
                  <a:cubicBezTo>
                    <a:pt x="310" y="667"/>
                    <a:pt x="358" y="631"/>
                    <a:pt x="393" y="631"/>
                  </a:cubicBezTo>
                  <a:lnTo>
                    <a:pt x="679" y="631"/>
                  </a:lnTo>
                  <a:cubicBezTo>
                    <a:pt x="691" y="703"/>
                    <a:pt x="751" y="762"/>
                    <a:pt x="846" y="762"/>
                  </a:cubicBezTo>
                  <a:cubicBezTo>
                    <a:pt x="929" y="762"/>
                    <a:pt x="1013" y="679"/>
                    <a:pt x="1013" y="596"/>
                  </a:cubicBezTo>
                  <a:cubicBezTo>
                    <a:pt x="1013" y="429"/>
                    <a:pt x="870" y="298"/>
                    <a:pt x="715" y="298"/>
                  </a:cubicBezTo>
                  <a:lnTo>
                    <a:pt x="667" y="298"/>
                  </a:lnTo>
                  <a:lnTo>
                    <a:pt x="667" y="167"/>
                  </a:lnTo>
                  <a:cubicBezTo>
                    <a:pt x="667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24" name="Google Shape;14459;p78"/>
          <p:cNvGrpSpPr/>
          <p:nvPr/>
        </p:nvGrpSpPr>
        <p:grpSpPr>
          <a:xfrm>
            <a:off x="2949014" y="2332918"/>
            <a:ext cx="476958" cy="324890"/>
            <a:chOff x="3207778" y="2474632"/>
            <a:chExt cx="419933" cy="27517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5" name="Google Shape;14460;p78"/>
            <p:cNvSpPr/>
            <p:nvPr/>
          </p:nvSpPr>
          <p:spPr>
            <a:xfrm>
              <a:off x="3207778" y="2474632"/>
              <a:ext cx="419933" cy="275170"/>
            </a:xfrm>
            <a:custGeom>
              <a:avLst/>
              <a:gdLst/>
              <a:ahLst/>
              <a:cxnLst/>
              <a:rect l="l" t="t" r="r" b="b"/>
              <a:pathLst>
                <a:path w="13193" h="8645" extrusionOk="0">
                  <a:moveTo>
                    <a:pt x="9906" y="370"/>
                  </a:moveTo>
                  <a:lnTo>
                    <a:pt x="9906" y="3918"/>
                  </a:lnTo>
                  <a:lnTo>
                    <a:pt x="381" y="3918"/>
                  </a:lnTo>
                  <a:lnTo>
                    <a:pt x="381" y="370"/>
                  </a:lnTo>
                  <a:close/>
                  <a:moveTo>
                    <a:pt x="9906" y="4323"/>
                  </a:moveTo>
                  <a:lnTo>
                    <a:pt x="9906" y="7014"/>
                  </a:lnTo>
                  <a:cubicBezTo>
                    <a:pt x="9906" y="7514"/>
                    <a:pt x="10133" y="7966"/>
                    <a:pt x="10490" y="8264"/>
                  </a:cubicBezTo>
                  <a:lnTo>
                    <a:pt x="1632" y="8264"/>
                  </a:lnTo>
                  <a:cubicBezTo>
                    <a:pt x="953" y="8264"/>
                    <a:pt x="381" y="7692"/>
                    <a:pt x="381" y="7014"/>
                  </a:cubicBezTo>
                  <a:lnTo>
                    <a:pt x="381" y="4323"/>
                  </a:lnTo>
                  <a:close/>
                  <a:moveTo>
                    <a:pt x="12169" y="1620"/>
                  </a:moveTo>
                  <a:cubicBezTo>
                    <a:pt x="12514" y="1620"/>
                    <a:pt x="12812" y="1906"/>
                    <a:pt x="12812" y="2263"/>
                  </a:cubicBezTo>
                  <a:lnTo>
                    <a:pt x="12812" y="7014"/>
                  </a:lnTo>
                  <a:cubicBezTo>
                    <a:pt x="12812" y="7692"/>
                    <a:pt x="12240" y="8264"/>
                    <a:pt x="11561" y="8264"/>
                  </a:cubicBezTo>
                  <a:cubicBezTo>
                    <a:pt x="10871" y="8264"/>
                    <a:pt x="10311" y="7692"/>
                    <a:pt x="10311" y="7014"/>
                  </a:cubicBezTo>
                  <a:lnTo>
                    <a:pt x="10311" y="6371"/>
                  </a:lnTo>
                  <a:lnTo>
                    <a:pt x="11347" y="6371"/>
                  </a:lnTo>
                  <a:cubicBezTo>
                    <a:pt x="11454" y="6371"/>
                    <a:pt x="11549" y="6276"/>
                    <a:pt x="11549" y="6180"/>
                  </a:cubicBezTo>
                  <a:lnTo>
                    <a:pt x="11549" y="3799"/>
                  </a:lnTo>
                  <a:cubicBezTo>
                    <a:pt x="11549" y="3692"/>
                    <a:pt x="11454" y="3597"/>
                    <a:pt x="11347" y="3597"/>
                  </a:cubicBezTo>
                  <a:cubicBezTo>
                    <a:pt x="11252" y="3597"/>
                    <a:pt x="11157" y="3692"/>
                    <a:pt x="11157" y="3799"/>
                  </a:cubicBezTo>
                  <a:lnTo>
                    <a:pt x="11157" y="5978"/>
                  </a:lnTo>
                  <a:lnTo>
                    <a:pt x="10299" y="5978"/>
                  </a:lnTo>
                  <a:lnTo>
                    <a:pt x="10299" y="1620"/>
                  </a:lnTo>
                  <a:lnTo>
                    <a:pt x="11371" y="1620"/>
                  </a:lnTo>
                  <a:cubicBezTo>
                    <a:pt x="11228" y="1799"/>
                    <a:pt x="11145" y="2013"/>
                    <a:pt x="11145" y="2263"/>
                  </a:cubicBezTo>
                  <a:lnTo>
                    <a:pt x="11145" y="2906"/>
                  </a:lnTo>
                  <a:cubicBezTo>
                    <a:pt x="11145" y="3001"/>
                    <a:pt x="11228" y="3097"/>
                    <a:pt x="11335" y="3097"/>
                  </a:cubicBezTo>
                  <a:cubicBezTo>
                    <a:pt x="11442" y="3097"/>
                    <a:pt x="11526" y="3001"/>
                    <a:pt x="11526" y="2906"/>
                  </a:cubicBezTo>
                  <a:lnTo>
                    <a:pt x="11526" y="2263"/>
                  </a:lnTo>
                  <a:cubicBezTo>
                    <a:pt x="11526" y="1918"/>
                    <a:pt x="11811" y="1620"/>
                    <a:pt x="12169" y="1620"/>
                  </a:cubicBezTo>
                  <a:close/>
                  <a:moveTo>
                    <a:pt x="191" y="1"/>
                  </a:moveTo>
                  <a:cubicBezTo>
                    <a:pt x="84" y="1"/>
                    <a:pt x="0" y="96"/>
                    <a:pt x="0" y="191"/>
                  </a:cubicBezTo>
                  <a:lnTo>
                    <a:pt x="0" y="7014"/>
                  </a:lnTo>
                  <a:cubicBezTo>
                    <a:pt x="0" y="7919"/>
                    <a:pt x="727" y="8645"/>
                    <a:pt x="1632" y="8645"/>
                  </a:cubicBezTo>
                  <a:lnTo>
                    <a:pt x="11549" y="8645"/>
                  </a:lnTo>
                  <a:cubicBezTo>
                    <a:pt x="12454" y="8645"/>
                    <a:pt x="13181" y="7919"/>
                    <a:pt x="13181" y="7014"/>
                  </a:cubicBezTo>
                  <a:lnTo>
                    <a:pt x="13181" y="2263"/>
                  </a:lnTo>
                  <a:cubicBezTo>
                    <a:pt x="13193" y="1680"/>
                    <a:pt x="12740" y="1239"/>
                    <a:pt x="12169" y="1239"/>
                  </a:cubicBezTo>
                  <a:lnTo>
                    <a:pt x="10299" y="1239"/>
                  </a:lnTo>
                  <a:lnTo>
                    <a:pt x="10299" y="191"/>
                  </a:lnTo>
                  <a:cubicBezTo>
                    <a:pt x="10299" y="96"/>
                    <a:pt x="10204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6" name="Google Shape;14461;p78"/>
            <p:cNvSpPr/>
            <p:nvPr/>
          </p:nvSpPr>
          <p:spPr>
            <a:xfrm>
              <a:off x="3449559" y="2493985"/>
              <a:ext cx="46663" cy="98546"/>
            </a:xfrm>
            <a:custGeom>
              <a:avLst/>
              <a:gdLst/>
              <a:ahLst/>
              <a:cxnLst/>
              <a:rect l="l" t="t" r="r" b="b"/>
              <a:pathLst>
                <a:path w="1466" h="3096" extrusionOk="0">
                  <a:moveTo>
                    <a:pt x="739" y="0"/>
                  </a:moveTo>
                  <a:cubicBezTo>
                    <a:pt x="632" y="0"/>
                    <a:pt x="536" y="95"/>
                    <a:pt x="536" y="203"/>
                  </a:cubicBezTo>
                  <a:lnTo>
                    <a:pt x="536" y="417"/>
                  </a:lnTo>
                  <a:cubicBezTo>
                    <a:pt x="227" y="476"/>
                    <a:pt x="1" y="750"/>
                    <a:pt x="1" y="1072"/>
                  </a:cubicBezTo>
                  <a:cubicBezTo>
                    <a:pt x="1" y="1453"/>
                    <a:pt x="298" y="1750"/>
                    <a:pt x="679" y="1750"/>
                  </a:cubicBezTo>
                  <a:lnTo>
                    <a:pt x="810" y="1750"/>
                  </a:lnTo>
                  <a:cubicBezTo>
                    <a:pt x="953" y="1750"/>
                    <a:pt x="1096" y="1869"/>
                    <a:pt x="1096" y="2024"/>
                  </a:cubicBezTo>
                  <a:cubicBezTo>
                    <a:pt x="1096" y="2191"/>
                    <a:pt x="977" y="2310"/>
                    <a:pt x="810" y="2310"/>
                  </a:cubicBezTo>
                  <a:lnTo>
                    <a:pt x="596" y="2310"/>
                  </a:lnTo>
                  <a:cubicBezTo>
                    <a:pt x="477" y="2310"/>
                    <a:pt x="393" y="2215"/>
                    <a:pt x="393" y="2096"/>
                  </a:cubicBezTo>
                  <a:cubicBezTo>
                    <a:pt x="393" y="2000"/>
                    <a:pt x="298" y="1905"/>
                    <a:pt x="203" y="1905"/>
                  </a:cubicBezTo>
                  <a:cubicBezTo>
                    <a:pt x="96" y="1905"/>
                    <a:pt x="1" y="2000"/>
                    <a:pt x="1" y="2096"/>
                  </a:cubicBezTo>
                  <a:cubicBezTo>
                    <a:pt x="1" y="2417"/>
                    <a:pt x="239" y="2667"/>
                    <a:pt x="536" y="2691"/>
                  </a:cubicBezTo>
                  <a:lnTo>
                    <a:pt x="536" y="2905"/>
                  </a:lnTo>
                  <a:cubicBezTo>
                    <a:pt x="536" y="3012"/>
                    <a:pt x="632" y="3096"/>
                    <a:pt x="739" y="3096"/>
                  </a:cubicBezTo>
                  <a:cubicBezTo>
                    <a:pt x="834" y="3096"/>
                    <a:pt x="929" y="3012"/>
                    <a:pt x="929" y="2905"/>
                  </a:cubicBezTo>
                  <a:lnTo>
                    <a:pt x="929" y="2679"/>
                  </a:lnTo>
                  <a:cubicBezTo>
                    <a:pt x="1239" y="2620"/>
                    <a:pt x="1465" y="2358"/>
                    <a:pt x="1465" y="2024"/>
                  </a:cubicBezTo>
                  <a:cubicBezTo>
                    <a:pt x="1465" y="1655"/>
                    <a:pt x="1167" y="1358"/>
                    <a:pt x="798" y="1358"/>
                  </a:cubicBezTo>
                  <a:lnTo>
                    <a:pt x="655" y="1358"/>
                  </a:lnTo>
                  <a:cubicBezTo>
                    <a:pt x="513" y="1358"/>
                    <a:pt x="382" y="1238"/>
                    <a:pt x="382" y="1072"/>
                  </a:cubicBezTo>
                  <a:cubicBezTo>
                    <a:pt x="382" y="929"/>
                    <a:pt x="501" y="798"/>
                    <a:pt x="655" y="798"/>
                  </a:cubicBezTo>
                  <a:lnTo>
                    <a:pt x="870" y="798"/>
                  </a:lnTo>
                  <a:cubicBezTo>
                    <a:pt x="989" y="798"/>
                    <a:pt x="1072" y="881"/>
                    <a:pt x="1072" y="1000"/>
                  </a:cubicBezTo>
                  <a:lnTo>
                    <a:pt x="1072" y="1131"/>
                  </a:lnTo>
                  <a:cubicBezTo>
                    <a:pt x="1072" y="1238"/>
                    <a:pt x="1167" y="1334"/>
                    <a:pt x="1275" y="1334"/>
                  </a:cubicBezTo>
                  <a:cubicBezTo>
                    <a:pt x="1370" y="1334"/>
                    <a:pt x="1465" y="1238"/>
                    <a:pt x="1465" y="1131"/>
                  </a:cubicBezTo>
                  <a:lnTo>
                    <a:pt x="1465" y="1000"/>
                  </a:lnTo>
                  <a:cubicBezTo>
                    <a:pt x="1465" y="691"/>
                    <a:pt x="1227" y="441"/>
                    <a:pt x="929" y="405"/>
                  </a:cubicBezTo>
                  <a:lnTo>
                    <a:pt x="929" y="203"/>
                  </a:lnTo>
                  <a:cubicBezTo>
                    <a:pt x="929" y="95"/>
                    <a:pt x="834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7" name="Google Shape;14462;p78"/>
            <p:cNvSpPr/>
            <p:nvPr/>
          </p:nvSpPr>
          <p:spPr>
            <a:xfrm>
              <a:off x="3247566" y="2507226"/>
              <a:ext cx="51565" cy="71681"/>
            </a:xfrm>
            <a:custGeom>
              <a:avLst/>
              <a:gdLst/>
              <a:ahLst/>
              <a:cxnLst/>
              <a:rect l="l" t="t" r="r" b="b"/>
              <a:pathLst>
                <a:path w="1620" h="2252" extrusionOk="0">
                  <a:moveTo>
                    <a:pt x="1429" y="1"/>
                  </a:moveTo>
                  <a:cubicBezTo>
                    <a:pt x="1322" y="1"/>
                    <a:pt x="1227" y="96"/>
                    <a:pt x="1227" y="203"/>
                  </a:cubicBezTo>
                  <a:lnTo>
                    <a:pt x="1227" y="1418"/>
                  </a:lnTo>
                  <a:lnTo>
                    <a:pt x="358" y="96"/>
                  </a:lnTo>
                  <a:cubicBezTo>
                    <a:pt x="323" y="44"/>
                    <a:pt x="256" y="11"/>
                    <a:pt x="195" y="11"/>
                  </a:cubicBezTo>
                  <a:cubicBezTo>
                    <a:pt x="172" y="11"/>
                    <a:pt x="151" y="15"/>
                    <a:pt x="132" y="25"/>
                  </a:cubicBezTo>
                  <a:cubicBezTo>
                    <a:pt x="60" y="49"/>
                    <a:pt x="1" y="120"/>
                    <a:pt x="1" y="203"/>
                  </a:cubicBezTo>
                  <a:lnTo>
                    <a:pt x="1" y="2061"/>
                  </a:lnTo>
                  <a:cubicBezTo>
                    <a:pt x="1" y="2168"/>
                    <a:pt x="84" y="2251"/>
                    <a:pt x="191" y="2251"/>
                  </a:cubicBezTo>
                  <a:cubicBezTo>
                    <a:pt x="298" y="2251"/>
                    <a:pt x="382" y="2168"/>
                    <a:pt x="382" y="2061"/>
                  </a:cubicBezTo>
                  <a:lnTo>
                    <a:pt x="382" y="834"/>
                  </a:lnTo>
                  <a:lnTo>
                    <a:pt x="1263" y="2168"/>
                  </a:lnTo>
                  <a:cubicBezTo>
                    <a:pt x="1289" y="2221"/>
                    <a:pt x="1356" y="2248"/>
                    <a:pt x="1428" y="2248"/>
                  </a:cubicBezTo>
                  <a:cubicBezTo>
                    <a:pt x="1452" y="2248"/>
                    <a:pt x="1477" y="2245"/>
                    <a:pt x="1501" y="2239"/>
                  </a:cubicBezTo>
                  <a:cubicBezTo>
                    <a:pt x="1572" y="2204"/>
                    <a:pt x="1620" y="2132"/>
                    <a:pt x="1620" y="2061"/>
                  </a:cubicBezTo>
                  <a:lnTo>
                    <a:pt x="1620" y="203"/>
                  </a:lnTo>
                  <a:cubicBezTo>
                    <a:pt x="1620" y="96"/>
                    <a:pt x="152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8" name="Google Shape;14463;p78"/>
            <p:cNvSpPr/>
            <p:nvPr/>
          </p:nvSpPr>
          <p:spPr>
            <a:xfrm>
              <a:off x="3312754" y="2507990"/>
              <a:ext cx="45135" cy="71299"/>
            </a:xfrm>
            <a:custGeom>
              <a:avLst/>
              <a:gdLst/>
              <a:ahLst/>
              <a:cxnLst/>
              <a:rect l="l" t="t" r="r" b="b"/>
              <a:pathLst>
                <a:path w="1418" h="2240" extrusionOk="0">
                  <a:moveTo>
                    <a:pt x="191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049"/>
                  </a:lnTo>
                  <a:cubicBezTo>
                    <a:pt x="0" y="2156"/>
                    <a:pt x="96" y="2239"/>
                    <a:pt x="191" y="2239"/>
                  </a:cubicBezTo>
                  <a:lnTo>
                    <a:pt x="1227" y="2239"/>
                  </a:lnTo>
                  <a:cubicBezTo>
                    <a:pt x="1322" y="2239"/>
                    <a:pt x="1417" y="2156"/>
                    <a:pt x="1417" y="2049"/>
                  </a:cubicBezTo>
                  <a:cubicBezTo>
                    <a:pt x="1417" y="1930"/>
                    <a:pt x="1346" y="1846"/>
                    <a:pt x="1227" y="1846"/>
                  </a:cubicBezTo>
                  <a:lnTo>
                    <a:pt x="393" y="1846"/>
                  </a:lnTo>
                  <a:lnTo>
                    <a:pt x="393" y="1203"/>
                  </a:lnTo>
                  <a:lnTo>
                    <a:pt x="1024" y="1203"/>
                  </a:lnTo>
                  <a:cubicBezTo>
                    <a:pt x="1132" y="1203"/>
                    <a:pt x="1227" y="1108"/>
                    <a:pt x="1227" y="1013"/>
                  </a:cubicBezTo>
                  <a:cubicBezTo>
                    <a:pt x="1227" y="906"/>
                    <a:pt x="1132" y="810"/>
                    <a:pt x="1024" y="810"/>
                  </a:cubicBezTo>
                  <a:lnTo>
                    <a:pt x="393" y="810"/>
                  </a:lnTo>
                  <a:lnTo>
                    <a:pt x="393" y="382"/>
                  </a:lnTo>
                  <a:lnTo>
                    <a:pt x="1227" y="382"/>
                  </a:lnTo>
                  <a:cubicBezTo>
                    <a:pt x="1322" y="382"/>
                    <a:pt x="1417" y="298"/>
                    <a:pt x="1417" y="191"/>
                  </a:cubicBezTo>
                  <a:cubicBezTo>
                    <a:pt x="1417" y="84"/>
                    <a:pt x="1322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9" name="Google Shape;14464;p78"/>
            <p:cNvSpPr/>
            <p:nvPr/>
          </p:nvSpPr>
          <p:spPr>
            <a:xfrm>
              <a:off x="3372626" y="2507194"/>
              <a:ext cx="65602" cy="71395"/>
            </a:xfrm>
            <a:custGeom>
              <a:avLst/>
              <a:gdLst/>
              <a:ahLst/>
              <a:cxnLst/>
              <a:rect l="l" t="t" r="r" b="b"/>
              <a:pathLst>
                <a:path w="2061" h="2243" extrusionOk="0">
                  <a:moveTo>
                    <a:pt x="200" y="1"/>
                  </a:moveTo>
                  <a:cubicBezTo>
                    <a:pt x="193" y="1"/>
                    <a:pt x="186" y="1"/>
                    <a:pt x="179" y="2"/>
                  </a:cubicBezTo>
                  <a:cubicBezTo>
                    <a:pt x="72" y="26"/>
                    <a:pt x="1" y="109"/>
                    <a:pt x="13" y="216"/>
                  </a:cubicBezTo>
                  <a:lnTo>
                    <a:pt x="215" y="2074"/>
                  </a:lnTo>
                  <a:cubicBezTo>
                    <a:pt x="239" y="2169"/>
                    <a:pt x="298" y="2228"/>
                    <a:pt x="382" y="2240"/>
                  </a:cubicBezTo>
                  <a:cubicBezTo>
                    <a:pt x="391" y="2242"/>
                    <a:pt x="401" y="2242"/>
                    <a:pt x="410" y="2242"/>
                  </a:cubicBezTo>
                  <a:cubicBezTo>
                    <a:pt x="493" y="2242"/>
                    <a:pt x="564" y="2196"/>
                    <a:pt x="596" y="2121"/>
                  </a:cubicBezTo>
                  <a:lnTo>
                    <a:pt x="1036" y="1097"/>
                  </a:lnTo>
                  <a:lnTo>
                    <a:pt x="1489" y="2121"/>
                  </a:lnTo>
                  <a:cubicBezTo>
                    <a:pt x="1510" y="2196"/>
                    <a:pt x="1589" y="2242"/>
                    <a:pt x="1665" y="2242"/>
                  </a:cubicBezTo>
                  <a:cubicBezTo>
                    <a:pt x="1674" y="2242"/>
                    <a:pt x="1683" y="2242"/>
                    <a:pt x="1691" y="2240"/>
                  </a:cubicBezTo>
                  <a:cubicBezTo>
                    <a:pt x="1787" y="2228"/>
                    <a:pt x="1846" y="2145"/>
                    <a:pt x="1858" y="2074"/>
                  </a:cubicBezTo>
                  <a:lnTo>
                    <a:pt x="2060" y="216"/>
                  </a:lnTo>
                  <a:cubicBezTo>
                    <a:pt x="2037" y="109"/>
                    <a:pt x="1965" y="26"/>
                    <a:pt x="1846" y="2"/>
                  </a:cubicBezTo>
                  <a:cubicBezTo>
                    <a:pt x="1838" y="1"/>
                    <a:pt x="1830" y="1"/>
                    <a:pt x="1823" y="1"/>
                  </a:cubicBezTo>
                  <a:cubicBezTo>
                    <a:pt x="1724" y="1"/>
                    <a:pt x="1632" y="69"/>
                    <a:pt x="1632" y="169"/>
                  </a:cubicBezTo>
                  <a:lnTo>
                    <a:pt x="1513" y="1300"/>
                  </a:lnTo>
                  <a:lnTo>
                    <a:pt x="1191" y="526"/>
                  </a:lnTo>
                  <a:cubicBezTo>
                    <a:pt x="1161" y="454"/>
                    <a:pt x="1087" y="419"/>
                    <a:pt x="1013" y="419"/>
                  </a:cubicBezTo>
                  <a:cubicBezTo>
                    <a:pt x="938" y="419"/>
                    <a:pt x="864" y="454"/>
                    <a:pt x="834" y="526"/>
                  </a:cubicBezTo>
                  <a:lnTo>
                    <a:pt x="501" y="1300"/>
                  </a:lnTo>
                  <a:lnTo>
                    <a:pt x="382" y="169"/>
                  </a:lnTo>
                  <a:cubicBezTo>
                    <a:pt x="371" y="69"/>
                    <a:pt x="288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0" name="Google Shape;14465;p78"/>
            <p:cNvSpPr/>
            <p:nvPr/>
          </p:nvSpPr>
          <p:spPr>
            <a:xfrm>
              <a:off x="3247566" y="2632286"/>
              <a:ext cx="97432" cy="12541"/>
            </a:xfrm>
            <a:custGeom>
              <a:avLst/>
              <a:gdLst/>
              <a:ahLst/>
              <a:cxnLst/>
              <a:rect l="l" t="t" r="r" b="b"/>
              <a:pathLst>
                <a:path w="3061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870" y="394"/>
                  </a:lnTo>
                  <a:cubicBezTo>
                    <a:pt x="2977" y="394"/>
                    <a:pt x="3060" y="299"/>
                    <a:pt x="3060" y="203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1" name="Google Shape;14466;p78"/>
            <p:cNvSpPr/>
            <p:nvPr/>
          </p:nvSpPr>
          <p:spPr>
            <a:xfrm>
              <a:off x="3371862" y="2632286"/>
              <a:ext cx="124360" cy="12541"/>
            </a:xfrm>
            <a:custGeom>
              <a:avLst/>
              <a:gdLst/>
              <a:ahLst/>
              <a:cxnLst/>
              <a:rect l="l" t="t" r="r" b="b"/>
              <a:pathLst>
                <a:path w="3907" h="394" extrusionOk="0">
                  <a:moveTo>
                    <a:pt x="203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9"/>
                    <a:pt x="96" y="394"/>
                    <a:pt x="203" y="394"/>
                  </a:cubicBezTo>
                  <a:lnTo>
                    <a:pt x="3716" y="394"/>
                  </a:lnTo>
                  <a:cubicBezTo>
                    <a:pt x="3811" y="394"/>
                    <a:pt x="3906" y="299"/>
                    <a:pt x="3906" y="203"/>
                  </a:cubicBezTo>
                  <a:cubicBezTo>
                    <a:pt x="3906" y="84"/>
                    <a:pt x="3811" y="1"/>
                    <a:pt x="37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2" name="Google Shape;14467;p78"/>
            <p:cNvSpPr/>
            <p:nvPr/>
          </p:nvSpPr>
          <p:spPr>
            <a:xfrm>
              <a:off x="3247566" y="2665262"/>
              <a:ext cx="51565" cy="12159"/>
            </a:xfrm>
            <a:custGeom>
              <a:avLst/>
              <a:gdLst/>
              <a:ahLst/>
              <a:cxnLst/>
              <a:rect l="l" t="t" r="r" b="b"/>
              <a:pathLst>
                <a:path w="1620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29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3" name="Google Shape;14468;p78"/>
            <p:cNvSpPr/>
            <p:nvPr/>
          </p:nvSpPr>
          <p:spPr>
            <a:xfrm>
              <a:off x="3247566" y="2697856"/>
              <a:ext cx="97432" cy="12159"/>
            </a:xfrm>
            <a:custGeom>
              <a:avLst/>
              <a:gdLst/>
              <a:ahLst/>
              <a:cxnLst/>
              <a:rect l="l" t="t" r="r" b="b"/>
              <a:pathLst>
                <a:path w="3061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2870" y="382"/>
                  </a:lnTo>
                  <a:cubicBezTo>
                    <a:pt x="2977" y="382"/>
                    <a:pt x="3060" y="298"/>
                    <a:pt x="3060" y="191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4" name="Google Shape;14469;p78"/>
            <p:cNvSpPr/>
            <p:nvPr/>
          </p:nvSpPr>
          <p:spPr>
            <a:xfrm>
              <a:off x="3312754" y="2665262"/>
              <a:ext cx="32244" cy="12159"/>
            </a:xfrm>
            <a:custGeom>
              <a:avLst/>
              <a:gdLst/>
              <a:ahLst/>
              <a:cxnLst/>
              <a:rect l="l" t="t" r="r" b="b"/>
              <a:pathLst>
                <a:path w="1013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98"/>
                    <a:pt x="96" y="382"/>
                    <a:pt x="191" y="382"/>
                  </a:cubicBezTo>
                  <a:lnTo>
                    <a:pt x="822" y="382"/>
                  </a:lnTo>
                  <a:cubicBezTo>
                    <a:pt x="929" y="382"/>
                    <a:pt x="1012" y="298"/>
                    <a:pt x="1012" y="191"/>
                  </a:cubicBezTo>
                  <a:cubicBezTo>
                    <a:pt x="1012" y="84"/>
                    <a:pt x="929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5" name="Google Shape;14470;p78"/>
            <p:cNvSpPr/>
            <p:nvPr/>
          </p:nvSpPr>
          <p:spPr>
            <a:xfrm>
              <a:off x="3371862" y="2665262"/>
              <a:ext cx="58408" cy="12159"/>
            </a:xfrm>
            <a:custGeom>
              <a:avLst/>
              <a:gdLst/>
              <a:ahLst/>
              <a:cxnLst/>
              <a:rect l="l" t="t" r="r" b="b"/>
              <a:pathLst>
                <a:path w="1835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644" y="382"/>
                  </a:lnTo>
                  <a:cubicBezTo>
                    <a:pt x="1751" y="382"/>
                    <a:pt x="1834" y="298"/>
                    <a:pt x="1834" y="191"/>
                  </a:cubicBezTo>
                  <a:cubicBezTo>
                    <a:pt x="1834" y="84"/>
                    <a:pt x="1751" y="1"/>
                    <a:pt x="1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6" name="Google Shape;14471;p78"/>
            <p:cNvSpPr/>
            <p:nvPr/>
          </p:nvSpPr>
          <p:spPr>
            <a:xfrm>
              <a:off x="3444625" y="2665262"/>
              <a:ext cx="51596" cy="12159"/>
            </a:xfrm>
            <a:custGeom>
              <a:avLst/>
              <a:gdLst/>
              <a:ahLst/>
              <a:cxnLst/>
              <a:rect l="l" t="t" r="r" b="b"/>
              <a:pathLst>
                <a:path w="1621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30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7" name="Google Shape;14472;p78"/>
            <p:cNvSpPr/>
            <p:nvPr/>
          </p:nvSpPr>
          <p:spPr>
            <a:xfrm>
              <a:off x="3371862" y="2697856"/>
              <a:ext cx="84922" cy="12159"/>
            </a:xfrm>
            <a:custGeom>
              <a:avLst/>
              <a:gdLst/>
              <a:ahLst/>
              <a:cxnLst/>
              <a:rect l="l" t="t" r="r" b="b"/>
              <a:pathLst>
                <a:path w="2668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2477" y="382"/>
                  </a:lnTo>
                  <a:cubicBezTo>
                    <a:pt x="2584" y="382"/>
                    <a:pt x="2668" y="298"/>
                    <a:pt x="2668" y="191"/>
                  </a:cubicBezTo>
                  <a:cubicBezTo>
                    <a:pt x="2668" y="84"/>
                    <a:pt x="2584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8" name="Google Shape;14473;p78"/>
            <p:cNvSpPr/>
            <p:nvPr/>
          </p:nvSpPr>
          <p:spPr>
            <a:xfrm>
              <a:off x="3470408" y="2697856"/>
              <a:ext cx="25814" cy="12159"/>
            </a:xfrm>
            <a:custGeom>
              <a:avLst/>
              <a:gdLst/>
              <a:ahLst/>
              <a:cxnLst/>
              <a:rect l="l" t="t" r="r" b="b"/>
              <a:pathLst>
                <a:path w="811" h="382" extrusionOk="0"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cubicBezTo>
                    <a:pt x="0" y="298"/>
                    <a:pt x="96" y="382"/>
                    <a:pt x="203" y="382"/>
                  </a:cubicBezTo>
                  <a:lnTo>
                    <a:pt x="620" y="382"/>
                  </a:lnTo>
                  <a:cubicBezTo>
                    <a:pt x="715" y="382"/>
                    <a:pt x="810" y="298"/>
                    <a:pt x="810" y="191"/>
                  </a:cubicBezTo>
                  <a:cubicBezTo>
                    <a:pt x="810" y="84"/>
                    <a:pt x="715" y="1"/>
                    <a:pt x="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39" name="Google Shape;14474;p78"/>
          <p:cNvGrpSpPr/>
          <p:nvPr/>
        </p:nvGrpSpPr>
        <p:grpSpPr>
          <a:xfrm>
            <a:off x="6233277" y="2311008"/>
            <a:ext cx="383540" cy="370966"/>
            <a:chOff x="6099375" y="2456075"/>
            <a:chExt cx="337684" cy="3141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0" name="Google Shape;14475;p78"/>
            <p:cNvSpPr/>
            <p:nvPr/>
          </p:nvSpPr>
          <p:spPr>
            <a:xfrm>
              <a:off x="6099375" y="2456075"/>
              <a:ext cx="337684" cy="314194"/>
            </a:xfrm>
            <a:custGeom>
              <a:avLst/>
              <a:gdLst/>
              <a:ahLst/>
              <a:cxnLst/>
              <a:rect l="l" t="t" r="r" b="b"/>
              <a:pathLst>
                <a:path w="10609" h="9871" extrusionOk="0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1" name="Google Shape;14476;p78"/>
            <p:cNvSpPr/>
            <p:nvPr/>
          </p:nvSpPr>
          <p:spPr>
            <a:xfrm>
              <a:off x="6306652" y="2638748"/>
              <a:ext cx="59904" cy="59522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42" name="Google Shape;14477;p78"/>
          <p:cNvGrpSpPr/>
          <p:nvPr/>
        </p:nvGrpSpPr>
        <p:grpSpPr>
          <a:xfrm>
            <a:off x="1932301" y="2325777"/>
            <a:ext cx="355161" cy="338308"/>
            <a:chOff x="2312623" y="2468584"/>
            <a:chExt cx="312698" cy="2865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3" name="Google Shape;14478;p78"/>
            <p:cNvSpPr/>
            <p:nvPr/>
          </p:nvSpPr>
          <p:spPr>
            <a:xfrm>
              <a:off x="2416866" y="2706195"/>
              <a:ext cx="34122" cy="34154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6" y="775"/>
                  </a:cubicBezTo>
                  <a:cubicBezTo>
                    <a:pt x="405" y="775"/>
                    <a:pt x="286" y="656"/>
                    <a:pt x="286" y="525"/>
                  </a:cubicBezTo>
                  <a:cubicBezTo>
                    <a:pt x="286" y="394"/>
                    <a:pt x="393" y="275"/>
                    <a:pt x="53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3" y="1072"/>
                    <a:pt x="1072" y="834"/>
                    <a:pt x="1072" y="536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4" name="Google Shape;14479;p78"/>
            <p:cNvSpPr/>
            <p:nvPr/>
          </p:nvSpPr>
          <p:spPr>
            <a:xfrm>
              <a:off x="2527126" y="2706195"/>
              <a:ext cx="34536" cy="34154"/>
            </a:xfrm>
            <a:custGeom>
              <a:avLst/>
              <a:gdLst/>
              <a:ahLst/>
              <a:cxnLst/>
              <a:rect l="l" t="t" r="r" b="b"/>
              <a:pathLst>
                <a:path w="1085" h="1073" extrusionOk="0">
                  <a:moveTo>
                    <a:pt x="537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7" y="775"/>
                  </a:cubicBezTo>
                  <a:cubicBezTo>
                    <a:pt x="406" y="775"/>
                    <a:pt x="287" y="656"/>
                    <a:pt x="287" y="525"/>
                  </a:cubicBezTo>
                  <a:cubicBezTo>
                    <a:pt x="287" y="394"/>
                    <a:pt x="406" y="275"/>
                    <a:pt x="537" y="275"/>
                  </a:cubicBezTo>
                  <a:close/>
                  <a:moveTo>
                    <a:pt x="537" y="1"/>
                  </a:moveTo>
                  <a:cubicBezTo>
                    <a:pt x="239" y="1"/>
                    <a:pt x="1" y="239"/>
                    <a:pt x="1" y="536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84" y="834"/>
                    <a:pt x="1084" y="536"/>
                  </a:cubicBezTo>
                  <a:cubicBezTo>
                    <a:pt x="1084" y="239"/>
                    <a:pt x="834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5" name="Google Shape;14480;p78"/>
            <p:cNvSpPr/>
            <p:nvPr/>
          </p:nvSpPr>
          <p:spPr>
            <a:xfrm>
              <a:off x="2312623" y="2468584"/>
              <a:ext cx="312698" cy="286534"/>
            </a:xfrm>
            <a:custGeom>
              <a:avLst/>
              <a:gdLst/>
              <a:ahLst/>
              <a:cxnLst/>
              <a:rect l="l" t="t" r="r" b="b"/>
              <a:pathLst>
                <a:path w="9824" h="9002" extrusionOk="0">
                  <a:moveTo>
                    <a:pt x="3370" y="1679"/>
                  </a:moveTo>
                  <a:lnTo>
                    <a:pt x="3370" y="2513"/>
                  </a:lnTo>
                  <a:lnTo>
                    <a:pt x="2799" y="2513"/>
                  </a:lnTo>
                  <a:lnTo>
                    <a:pt x="2501" y="1679"/>
                  </a:lnTo>
                  <a:close/>
                  <a:moveTo>
                    <a:pt x="4513" y="1679"/>
                  </a:moveTo>
                  <a:lnTo>
                    <a:pt x="4513" y="2513"/>
                  </a:lnTo>
                  <a:lnTo>
                    <a:pt x="3656" y="2513"/>
                  </a:lnTo>
                  <a:lnTo>
                    <a:pt x="3656" y="1679"/>
                  </a:lnTo>
                  <a:close/>
                  <a:moveTo>
                    <a:pt x="5656" y="1679"/>
                  </a:moveTo>
                  <a:lnTo>
                    <a:pt x="5656" y="2513"/>
                  </a:lnTo>
                  <a:lnTo>
                    <a:pt x="4799" y="2513"/>
                  </a:lnTo>
                  <a:lnTo>
                    <a:pt x="4799" y="1679"/>
                  </a:lnTo>
                  <a:close/>
                  <a:moveTo>
                    <a:pt x="6811" y="1679"/>
                  </a:moveTo>
                  <a:lnTo>
                    <a:pt x="6811" y="2513"/>
                  </a:lnTo>
                  <a:lnTo>
                    <a:pt x="5942" y="2513"/>
                  </a:lnTo>
                  <a:lnTo>
                    <a:pt x="5942" y="1679"/>
                  </a:lnTo>
                  <a:close/>
                  <a:moveTo>
                    <a:pt x="7954" y="1679"/>
                  </a:moveTo>
                  <a:lnTo>
                    <a:pt x="7954" y="2513"/>
                  </a:lnTo>
                  <a:lnTo>
                    <a:pt x="7085" y="2513"/>
                  </a:lnTo>
                  <a:lnTo>
                    <a:pt x="7085" y="1679"/>
                  </a:lnTo>
                  <a:close/>
                  <a:moveTo>
                    <a:pt x="8633" y="1679"/>
                  </a:moveTo>
                  <a:lnTo>
                    <a:pt x="8442" y="2513"/>
                  </a:lnTo>
                  <a:lnTo>
                    <a:pt x="8240" y="2513"/>
                  </a:lnTo>
                  <a:lnTo>
                    <a:pt x="8240" y="1679"/>
                  </a:lnTo>
                  <a:close/>
                  <a:moveTo>
                    <a:pt x="8383" y="2810"/>
                  </a:moveTo>
                  <a:lnTo>
                    <a:pt x="8252" y="3406"/>
                  </a:lnTo>
                  <a:lnTo>
                    <a:pt x="8252" y="2810"/>
                  </a:lnTo>
                  <a:close/>
                  <a:moveTo>
                    <a:pt x="3370" y="2810"/>
                  </a:moveTo>
                  <a:lnTo>
                    <a:pt x="3370" y="3680"/>
                  </a:lnTo>
                  <a:lnTo>
                    <a:pt x="3204" y="3680"/>
                  </a:lnTo>
                  <a:lnTo>
                    <a:pt x="2894" y="2810"/>
                  </a:lnTo>
                  <a:close/>
                  <a:moveTo>
                    <a:pt x="4513" y="2810"/>
                  </a:moveTo>
                  <a:lnTo>
                    <a:pt x="4513" y="3680"/>
                  </a:lnTo>
                  <a:lnTo>
                    <a:pt x="3656" y="3680"/>
                  </a:lnTo>
                  <a:lnTo>
                    <a:pt x="3656" y="2810"/>
                  </a:lnTo>
                  <a:close/>
                  <a:moveTo>
                    <a:pt x="5656" y="2810"/>
                  </a:moveTo>
                  <a:lnTo>
                    <a:pt x="5656" y="3680"/>
                  </a:lnTo>
                  <a:lnTo>
                    <a:pt x="4799" y="3680"/>
                  </a:lnTo>
                  <a:lnTo>
                    <a:pt x="4799" y="2810"/>
                  </a:lnTo>
                  <a:close/>
                  <a:moveTo>
                    <a:pt x="6811" y="2810"/>
                  </a:moveTo>
                  <a:lnTo>
                    <a:pt x="6811" y="3680"/>
                  </a:lnTo>
                  <a:lnTo>
                    <a:pt x="5942" y="3680"/>
                  </a:lnTo>
                  <a:lnTo>
                    <a:pt x="5942" y="2810"/>
                  </a:lnTo>
                  <a:close/>
                  <a:moveTo>
                    <a:pt x="7954" y="2810"/>
                  </a:moveTo>
                  <a:lnTo>
                    <a:pt x="7954" y="3680"/>
                  </a:lnTo>
                  <a:lnTo>
                    <a:pt x="7085" y="3680"/>
                  </a:lnTo>
                  <a:lnTo>
                    <a:pt x="7085" y="2810"/>
                  </a:lnTo>
                  <a:close/>
                  <a:moveTo>
                    <a:pt x="3370" y="3953"/>
                  </a:moveTo>
                  <a:lnTo>
                    <a:pt x="3370" y="4132"/>
                  </a:lnTo>
                  <a:lnTo>
                    <a:pt x="3311" y="3953"/>
                  </a:lnTo>
                  <a:close/>
                  <a:moveTo>
                    <a:pt x="4513" y="3941"/>
                  </a:moveTo>
                  <a:lnTo>
                    <a:pt x="4513" y="4608"/>
                  </a:lnTo>
                  <a:cubicBezTo>
                    <a:pt x="4305" y="4608"/>
                    <a:pt x="4153" y="4629"/>
                    <a:pt x="4022" y="4629"/>
                  </a:cubicBezTo>
                  <a:cubicBezTo>
                    <a:pt x="3891" y="4629"/>
                    <a:pt x="3781" y="4608"/>
                    <a:pt x="3656" y="4525"/>
                  </a:cubicBezTo>
                  <a:lnTo>
                    <a:pt x="3656" y="3941"/>
                  </a:lnTo>
                  <a:close/>
                  <a:moveTo>
                    <a:pt x="5656" y="3953"/>
                  </a:moveTo>
                  <a:lnTo>
                    <a:pt x="5656" y="4632"/>
                  </a:lnTo>
                  <a:lnTo>
                    <a:pt x="4799" y="4632"/>
                  </a:lnTo>
                  <a:lnTo>
                    <a:pt x="4799" y="3953"/>
                  </a:lnTo>
                  <a:close/>
                  <a:moveTo>
                    <a:pt x="6799" y="3953"/>
                  </a:moveTo>
                  <a:lnTo>
                    <a:pt x="6799" y="4632"/>
                  </a:lnTo>
                  <a:lnTo>
                    <a:pt x="5942" y="4632"/>
                  </a:lnTo>
                  <a:lnTo>
                    <a:pt x="5942" y="3953"/>
                  </a:lnTo>
                  <a:close/>
                  <a:moveTo>
                    <a:pt x="7954" y="3953"/>
                  </a:moveTo>
                  <a:lnTo>
                    <a:pt x="7954" y="4632"/>
                  </a:lnTo>
                  <a:lnTo>
                    <a:pt x="7085" y="4632"/>
                  </a:lnTo>
                  <a:lnTo>
                    <a:pt x="7085" y="3953"/>
                  </a:lnTo>
                  <a:close/>
                  <a:moveTo>
                    <a:pt x="3811" y="7263"/>
                  </a:moveTo>
                  <a:cubicBezTo>
                    <a:pt x="4216" y="7263"/>
                    <a:pt x="4549" y="7585"/>
                    <a:pt x="4549" y="7990"/>
                  </a:cubicBezTo>
                  <a:cubicBezTo>
                    <a:pt x="4549" y="8394"/>
                    <a:pt x="4216" y="8716"/>
                    <a:pt x="3811" y="8716"/>
                  </a:cubicBezTo>
                  <a:cubicBezTo>
                    <a:pt x="3418" y="8716"/>
                    <a:pt x="3085" y="8394"/>
                    <a:pt x="3085" y="7990"/>
                  </a:cubicBezTo>
                  <a:cubicBezTo>
                    <a:pt x="3085" y="7585"/>
                    <a:pt x="3418" y="7263"/>
                    <a:pt x="3811" y="7263"/>
                  </a:cubicBezTo>
                  <a:close/>
                  <a:moveTo>
                    <a:pt x="7287" y="7263"/>
                  </a:moveTo>
                  <a:cubicBezTo>
                    <a:pt x="7680" y="7263"/>
                    <a:pt x="8014" y="7585"/>
                    <a:pt x="8014" y="7990"/>
                  </a:cubicBezTo>
                  <a:cubicBezTo>
                    <a:pt x="8014" y="8394"/>
                    <a:pt x="7680" y="8716"/>
                    <a:pt x="7287" y="8716"/>
                  </a:cubicBezTo>
                  <a:cubicBezTo>
                    <a:pt x="6883" y="8716"/>
                    <a:pt x="6549" y="8394"/>
                    <a:pt x="6549" y="7990"/>
                  </a:cubicBezTo>
                  <a:cubicBezTo>
                    <a:pt x="6549" y="7585"/>
                    <a:pt x="6883" y="7263"/>
                    <a:pt x="7287" y="7263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lnTo>
                    <a:pt x="1168" y="1036"/>
                  </a:lnTo>
                  <a:lnTo>
                    <a:pt x="1965" y="3299"/>
                  </a:lnTo>
                  <a:cubicBezTo>
                    <a:pt x="1995" y="3357"/>
                    <a:pt x="2048" y="3400"/>
                    <a:pt x="2106" y="3400"/>
                  </a:cubicBezTo>
                  <a:cubicBezTo>
                    <a:pt x="2119" y="3400"/>
                    <a:pt x="2131" y="3398"/>
                    <a:pt x="2144" y="3394"/>
                  </a:cubicBezTo>
                  <a:cubicBezTo>
                    <a:pt x="2227" y="3358"/>
                    <a:pt x="2263" y="3287"/>
                    <a:pt x="2239" y="3215"/>
                  </a:cubicBezTo>
                  <a:cubicBezTo>
                    <a:pt x="1453" y="1001"/>
                    <a:pt x="1418" y="905"/>
                    <a:pt x="1418" y="893"/>
                  </a:cubicBezTo>
                  <a:cubicBezTo>
                    <a:pt x="1394" y="798"/>
                    <a:pt x="1299" y="762"/>
                    <a:pt x="1215" y="762"/>
                  </a:cubicBezTo>
                  <a:lnTo>
                    <a:pt x="525" y="762"/>
                  </a:lnTo>
                  <a:cubicBezTo>
                    <a:pt x="394" y="762"/>
                    <a:pt x="287" y="655"/>
                    <a:pt x="287" y="512"/>
                  </a:cubicBezTo>
                  <a:cubicBezTo>
                    <a:pt x="287" y="381"/>
                    <a:pt x="394" y="274"/>
                    <a:pt x="525" y="274"/>
                  </a:cubicBezTo>
                  <a:lnTo>
                    <a:pt x="1215" y="274"/>
                  </a:lnTo>
                  <a:cubicBezTo>
                    <a:pt x="1489" y="274"/>
                    <a:pt x="1751" y="441"/>
                    <a:pt x="1846" y="691"/>
                  </a:cubicBezTo>
                  <a:cubicBezTo>
                    <a:pt x="2013" y="1167"/>
                    <a:pt x="3001" y="3918"/>
                    <a:pt x="3132" y="4322"/>
                  </a:cubicBezTo>
                  <a:cubicBezTo>
                    <a:pt x="3239" y="4620"/>
                    <a:pt x="3573" y="4906"/>
                    <a:pt x="3989" y="4906"/>
                  </a:cubicBezTo>
                  <a:lnTo>
                    <a:pt x="9192" y="4906"/>
                  </a:lnTo>
                  <a:cubicBezTo>
                    <a:pt x="9323" y="4906"/>
                    <a:pt x="9431" y="5013"/>
                    <a:pt x="9431" y="5144"/>
                  </a:cubicBezTo>
                  <a:cubicBezTo>
                    <a:pt x="9431" y="5275"/>
                    <a:pt x="9323" y="5382"/>
                    <a:pt x="9192" y="5382"/>
                  </a:cubicBezTo>
                  <a:lnTo>
                    <a:pt x="3989" y="5382"/>
                  </a:lnTo>
                  <a:cubicBezTo>
                    <a:pt x="3430" y="5382"/>
                    <a:pt x="2918" y="5061"/>
                    <a:pt x="2704" y="4537"/>
                  </a:cubicBezTo>
                  <a:lnTo>
                    <a:pt x="2418" y="3715"/>
                  </a:lnTo>
                  <a:cubicBezTo>
                    <a:pt x="2390" y="3660"/>
                    <a:pt x="2342" y="3620"/>
                    <a:pt x="2289" y="3620"/>
                  </a:cubicBezTo>
                  <a:cubicBezTo>
                    <a:pt x="2273" y="3620"/>
                    <a:pt x="2256" y="3624"/>
                    <a:pt x="2239" y="3632"/>
                  </a:cubicBezTo>
                  <a:cubicBezTo>
                    <a:pt x="2168" y="3656"/>
                    <a:pt x="2120" y="3727"/>
                    <a:pt x="2144" y="3810"/>
                  </a:cubicBezTo>
                  <a:cubicBezTo>
                    <a:pt x="2370" y="4406"/>
                    <a:pt x="2382" y="4656"/>
                    <a:pt x="2668" y="5013"/>
                  </a:cubicBezTo>
                  <a:lnTo>
                    <a:pt x="2346" y="5477"/>
                  </a:lnTo>
                  <a:cubicBezTo>
                    <a:pt x="1870" y="6168"/>
                    <a:pt x="2287" y="7132"/>
                    <a:pt x="3120" y="7239"/>
                  </a:cubicBezTo>
                  <a:cubicBezTo>
                    <a:pt x="2442" y="7871"/>
                    <a:pt x="2882" y="9002"/>
                    <a:pt x="3811" y="9002"/>
                  </a:cubicBezTo>
                  <a:cubicBezTo>
                    <a:pt x="4740" y="9002"/>
                    <a:pt x="5168" y="7882"/>
                    <a:pt x="4513" y="7263"/>
                  </a:cubicBezTo>
                  <a:lnTo>
                    <a:pt x="6585" y="7263"/>
                  </a:lnTo>
                  <a:cubicBezTo>
                    <a:pt x="5930" y="7882"/>
                    <a:pt x="6371" y="9002"/>
                    <a:pt x="7287" y="9002"/>
                  </a:cubicBezTo>
                  <a:cubicBezTo>
                    <a:pt x="8204" y="9002"/>
                    <a:pt x="8633" y="7882"/>
                    <a:pt x="7978" y="7263"/>
                  </a:cubicBezTo>
                  <a:lnTo>
                    <a:pt x="8180" y="7263"/>
                  </a:lnTo>
                  <a:cubicBezTo>
                    <a:pt x="8454" y="7263"/>
                    <a:pt x="8692" y="7025"/>
                    <a:pt x="8692" y="6739"/>
                  </a:cubicBezTo>
                  <a:cubicBezTo>
                    <a:pt x="8692" y="6454"/>
                    <a:pt x="8454" y="6216"/>
                    <a:pt x="8180" y="6216"/>
                  </a:cubicBezTo>
                  <a:lnTo>
                    <a:pt x="6883" y="6216"/>
                  </a:lnTo>
                  <a:cubicBezTo>
                    <a:pt x="6811" y="6216"/>
                    <a:pt x="6728" y="6275"/>
                    <a:pt x="6728" y="6370"/>
                  </a:cubicBezTo>
                  <a:cubicBezTo>
                    <a:pt x="6728" y="6442"/>
                    <a:pt x="6787" y="6513"/>
                    <a:pt x="6883" y="6513"/>
                  </a:cubicBezTo>
                  <a:lnTo>
                    <a:pt x="8180" y="6513"/>
                  </a:lnTo>
                  <a:cubicBezTo>
                    <a:pt x="8311" y="6513"/>
                    <a:pt x="8419" y="6620"/>
                    <a:pt x="8419" y="6751"/>
                  </a:cubicBezTo>
                  <a:cubicBezTo>
                    <a:pt x="8419" y="6894"/>
                    <a:pt x="8311" y="6989"/>
                    <a:pt x="8180" y="6989"/>
                  </a:cubicBezTo>
                  <a:lnTo>
                    <a:pt x="3275" y="6989"/>
                  </a:lnTo>
                  <a:cubicBezTo>
                    <a:pt x="2596" y="6989"/>
                    <a:pt x="2192" y="6216"/>
                    <a:pt x="2584" y="5656"/>
                  </a:cubicBezTo>
                  <a:lnTo>
                    <a:pt x="2858" y="5239"/>
                  </a:lnTo>
                  <a:cubicBezTo>
                    <a:pt x="2977" y="5346"/>
                    <a:pt x="3120" y="5430"/>
                    <a:pt x="3251" y="5501"/>
                  </a:cubicBezTo>
                  <a:lnTo>
                    <a:pt x="2965" y="5918"/>
                  </a:lnTo>
                  <a:cubicBezTo>
                    <a:pt x="2787" y="6180"/>
                    <a:pt x="2965" y="6513"/>
                    <a:pt x="3275" y="6513"/>
                  </a:cubicBezTo>
                  <a:lnTo>
                    <a:pt x="6347" y="6513"/>
                  </a:lnTo>
                  <a:cubicBezTo>
                    <a:pt x="6418" y="6513"/>
                    <a:pt x="6490" y="6454"/>
                    <a:pt x="6490" y="6370"/>
                  </a:cubicBezTo>
                  <a:cubicBezTo>
                    <a:pt x="6490" y="6299"/>
                    <a:pt x="6430" y="6216"/>
                    <a:pt x="6347" y="6216"/>
                  </a:cubicBezTo>
                  <a:lnTo>
                    <a:pt x="3275" y="6216"/>
                  </a:lnTo>
                  <a:cubicBezTo>
                    <a:pt x="3204" y="6216"/>
                    <a:pt x="3156" y="6132"/>
                    <a:pt x="3204" y="6073"/>
                  </a:cubicBezTo>
                  <a:lnTo>
                    <a:pt x="3537" y="5596"/>
                  </a:lnTo>
                  <a:cubicBezTo>
                    <a:pt x="3723" y="5653"/>
                    <a:pt x="3776" y="5666"/>
                    <a:pt x="4361" y="5666"/>
                  </a:cubicBezTo>
                  <a:cubicBezTo>
                    <a:pt x="4909" y="5666"/>
                    <a:pt x="5923" y="5655"/>
                    <a:pt x="7950" y="5655"/>
                  </a:cubicBezTo>
                  <a:cubicBezTo>
                    <a:pt x="8328" y="5655"/>
                    <a:pt x="8741" y="5655"/>
                    <a:pt x="9192" y="5656"/>
                  </a:cubicBezTo>
                  <a:cubicBezTo>
                    <a:pt x="9466" y="5656"/>
                    <a:pt x="9704" y="5418"/>
                    <a:pt x="9704" y="5132"/>
                  </a:cubicBezTo>
                  <a:cubicBezTo>
                    <a:pt x="9704" y="4870"/>
                    <a:pt x="9466" y="4632"/>
                    <a:pt x="9192" y="4632"/>
                  </a:cubicBezTo>
                  <a:lnTo>
                    <a:pt x="9038" y="4632"/>
                  </a:lnTo>
                  <a:lnTo>
                    <a:pt x="9704" y="1703"/>
                  </a:lnTo>
                  <a:cubicBezTo>
                    <a:pt x="9823" y="1155"/>
                    <a:pt x="9407" y="643"/>
                    <a:pt x="8859" y="643"/>
                  </a:cubicBezTo>
                  <a:lnTo>
                    <a:pt x="6085" y="643"/>
                  </a:lnTo>
                  <a:cubicBezTo>
                    <a:pt x="6013" y="643"/>
                    <a:pt x="5942" y="691"/>
                    <a:pt x="5942" y="786"/>
                  </a:cubicBezTo>
                  <a:cubicBezTo>
                    <a:pt x="5942" y="858"/>
                    <a:pt x="6002" y="941"/>
                    <a:pt x="6085" y="941"/>
                  </a:cubicBezTo>
                  <a:lnTo>
                    <a:pt x="8859" y="941"/>
                  </a:lnTo>
                  <a:cubicBezTo>
                    <a:pt x="9252" y="941"/>
                    <a:pt x="9526" y="1286"/>
                    <a:pt x="9442" y="1667"/>
                  </a:cubicBezTo>
                  <a:lnTo>
                    <a:pt x="8752" y="4644"/>
                  </a:lnTo>
                  <a:lnTo>
                    <a:pt x="8264" y="4644"/>
                  </a:lnTo>
                  <a:cubicBezTo>
                    <a:pt x="8335" y="4322"/>
                    <a:pt x="8871" y="2001"/>
                    <a:pt x="8966" y="1584"/>
                  </a:cubicBezTo>
                  <a:cubicBezTo>
                    <a:pt x="8978" y="1501"/>
                    <a:pt x="8919" y="1405"/>
                    <a:pt x="8835" y="1405"/>
                  </a:cubicBezTo>
                  <a:lnTo>
                    <a:pt x="2406" y="1405"/>
                  </a:lnTo>
                  <a:lnTo>
                    <a:pt x="2239" y="941"/>
                  </a:lnTo>
                  <a:lnTo>
                    <a:pt x="5537" y="941"/>
                  </a:lnTo>
                  <a:cubicBezTo>
                    <a:pt x="5621" y="941"/>
                    <a:pt x="5692" y="882"/>
                    <a:pt x="5692" y="786"/>
                  </a:cubicBezTo>
                  <a:cubicBezTo>
                    <a:pt x="5692" y="715"/>
                    <a:pt x="5632" y="643"/>
                    <a:pt x="5537" y="643"/>
                  </a:cubicBezTo>
                  <a:lnTo>
                    <a:pt x="2132" y="643"/>
                  </a:lnTo>
                  <a:cubicBezTo>
                    <a:pt x="2001" y="286"/>
                    <a:pt x="1644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46" name="Google Shape;14481;p78"/>
          <p:cNvGrpSpPr/>
          <p:nvPr/>
        </p:nvGrpSpPr>
        <p:grpSpPr>
          <a:xfrm>
            <a:off x="5687447" y="2293118"/>
            <a:ext cx="392181" cy="404526"/>
            <a:chOff x="5618805" y="2440924"/>
            <a:chExt cx="345292" cy="34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7" name="Google Shape;14482;p78"/>
            <p:cNvSpPr/>
            <p:nvPr/>
          </p:nvSpPr>
          <p:spPr>
            <a:xfrm>
              <a:off x="5742751" y="2440924"/>
              <a:ext cx="221346" cy="222110"/>
            </a:xfrm>
            <a:custGeom>
              <a:avLst/>
              <a:gdLst/>
              <a:ahLst/>
              <a:cxnLst/>
              <a:rect l="l" t="t" r="r" b="b"/>
              <a:pathLst>
                <a:path w="6954" h="6978" extrusionOk="0">
                  <a:moveTo>
                    <a:pt x="3477" y="346"/>
                  </a:moveTo>
                  <a:cubicBezTo>
                    <a:pt x="5203" y="346"/>
                    <a:pt x="6596" y="1453"/>
                    <a:pt x="6596" y="2798"/>
                  </a:cubicBezTo>
                  <a:cubicBezTo>
                    <a:pt x="6596" y="3989"/>
                    <a:pt x="5513" y="5001"/>
                    <a:pt x="4025" y="5215"/>
                  </a:cubicBezTo>
                  <a:cubicBezTo>
                    <a:pt x="3941" y="5227"/>
                    <a:pt x="3882" y="5299"/>
                    <a:pt x="3882" y="5394"/>
                  </a:cubicBezTo>
                  <a:cubicBezTo>
                    <a:pt x="3786" y="5953"/>
                    <a:pt x="3370" y="6418"/>
                    <a:pt x="2846" y="6573"/>
                  </a:cubicBezTo>
                  <a:cubicBezTo>
                    <a:pt x="3060" y="6227"/>
                    <a:pt x="3144" y="5811"/>
                    <a:pt x="3084" y="5394"/>
                  </a:cubicBezTo>
                  <a:cubicBezTo>
                    <a:pt x="3084" y="5299"/>
                    <a:pt x="3024" y="5215"/>
                    <a:pt x="2941" y="5215"/>
                  </a:cubicBezTo>
                  <a:cubicBezTo>
                    <a:pt x="1429" y="5001"/>
                    <a:pt x="346" y="3989"/>
                    <a:pt x="346" y="2798"/>
                  </a:cubicBezTo>
                  <a:cubicBezTo>
                    <a:pt x="346" y="1453"/>
                    <a:pt x="1751" y="346"/>
                    <a:pt x="3477" y="346"/>
                  </a:cubicBezTo>
                  <a:close/>
                  <a:moveTo>
                    <a:pt x="3477" y="0"/>
                  </a:moveTo>
                  <a:cubicBezTo>
                    <a:pt x="2548" y="0"/>
                    <a:pt x="1691" y="286"/>
                    <a:pt x="1036" y="810"/>
                  </a:cubicBezTo>
                  <a:cubicBezTo>
                    <a:pt x="357" y="1346"/>
                    <a:pt x="0" y="2048"/>
                    <a:pt x="0" y="2798"/>
                  </a:cubicBezTo>
                  <a:cubicBezTo>
                    <a:pt x="0" y="4120"/>
                    <a:pt x="1155" y="5251"/>
                    <a:pt x="2739" y="5537"/>
                  </a:cubicBezTo>
                  <a:cubicBezTo>
                    <a:pt x="2774" y="5953"/>
                    <a:pt x="2620" y="6382"/>
                    <a:pt x="2322" y="6680"/>
                  </a:cubicBezTo>
                  <a:cubicBezTo>
                    <a:pt x="2286" y="6727"/>
                    <a:pt x="2262" y="6799"/>
                    <a:pt x="2298" y="6882"/>
                  </a:cubicBezTo>
                  <a:cubicBezTo>
                    <a:pt x="2322" y="6942"/>
                    <a:pt x="2382" y="6977"/>
                    <a:pt x="2465" y="6977"/>
                  </a:cubicBezTo>
                  <a:cubicBezTo>
                    <a:pt x="3310" y="6977"/>
                    <a:pt x="4037" y="6370"/>
                    <a:pt x="4215" y="5537"/>
                  </a:cubicBezTo>
                  <a:cubicBezTo>
                    <a:pt x="4965" y="5418"/>
                    <a:pt x="5632" y="5096"/>
                    <a:pt x="6120" y="4632"/>
                  </a:cubicBezTo>
                  <a:cubicBezTo>
                    <a:pt x="6656" y="4120"/>
                    <a:pt x="6954" y="3465"/>
                    <a:pt x="6954" y="2798"/>
                  </a:cubicBezTo>
                  <a:cubicBezTo>
                    <a:pt x="6942" y="2048"/>
                    <a:pt x="6584" y="1334"/>
                    <a:pt x="5918" y="810"/>
                  </a:cubicBezTo>
                  <a:cubicBezTo>
                    <a:pt x="5263" y="286"/>
                    <a:pt x="4394" y="0"/>
                    <a:pt x="3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8" name="Google Shape;14483;p78"/>
            <p:cNvSpPr/>
            <p:nvPr/>
          </p:nvSpPr>
          <p:spPr>
            <a:xfrm>
              <a:off x="5810581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84" y="1"/>
                    <a:pt x="1" y="96"/>
                    <a:pt x="1" y="179"/>
                  </a:cubicBezTo>
                  <a:cubicBezTo>
                    <a:pt x="1" y="263"/>
                    <a:pt x="96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9" name="Google Shape;14484;p78"/>
            <p:cNvSpPr/>
            <p:nvPr/>
          </p:nvSpPr>
          <p:spPr>
            <a:xfrm>
              <a:off x="5884490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95" y="358"/>
                    <a:pt x="179" y="358"/>
                  </a:cubicBezTo>
                  <a:cubicBezTo>
                    <a:pt x="286" y="358"/>
                    <a:pt x="357" y="263"/>
                    <a:pt x="357" y="179"/>
                  </a:cubicBezTo>
                  <a:cubicBezTo>
                    <a:pt x="357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0" name="Google Shape;14485;p78"/>
            <p:cNvSpPr/>
            <p:nvPr/>
          </p:nvSpPr>
          <p:spPr>
            <a:xfrm>
              <a:off x="5847727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1" name="Google Shape;14486;p78"/>
            <p:cNvSpPr/>
            <p:nvPr/>
          </p:nvSpPr>
          <p:spPr>
            <a:xfrm>
              <a:off x="5618805" y="2516616"/>
              <a:ext cx="270269" cy="266926"/>
            </a:xfrm>
            <a:custGeom>
              <a:avLst/>
              <a:gdLst/>
              <a:ahLst/>
              <a:cxnLst/>
              <a:rect l="l" t="t" r="r" b="b"/>
              <a:pathLst>
                <a:path w="8491" h="8386" extrusionOk="0">
                  <a:moveTo>
                    <a:pt x="1269" y="0"/>
                  </a:moveTo>
                  <a:cubicBezTo>
                    <a:pt x="1224" y="0"/>
                    <a:pt x="1177" y="18"/>
                    <a:pt x="1144" y="51"/>
                  </a:cubicBezTo>
                  <a:cubicBezTo>
                    <a:pt x="1108" y="87"/>
                    <a:pt x="168" y="956"/>
                    <a:pt x="96" y="1706"/>
                  </a:cubicBezTo>
                  <a:cubicBezTo>
                    <a:pt x="1" y="2671"/>
                    <a:pt x="989" y="4385"/>
                    <a:pt x="2549" y="5933"/>
                  </a:cubicBezTo>
                  <a:cubicBezTo>
                    <a:pt x="4037" y="7421"/>
                    <a:pt x="5656" y="8386"/>
                    <a:pt x="6645" y="8386"/>
                  </a:cubicBezTo>
                  <a:lnTo>
                    <a:pt x="6776" y="8386"/>
                  </a:lnTo>
                  <a:cubicBezTo>
                    <a:pt x="7514" y="8314"/>
                    <a:pt x="8395" y="7374"/>
                    <a:pt x="8431" y="7326"/>
                  </a:cubicBezTo>
                  <a:cubicBezTo>
                    <a:pt x="8490" y="7266"/>
                    <a:pt x="8490" y="7159"/>
                    <a:pt x="8442" y="7100"/>
                  </a:cubicBezTo>
                  <a:cubicBezTo>
                    <a:pt x="8407" y="7076"/>
                    <a:pt x="7990" y="6540"/>
                    <a:pt x="7502" y="6052"/>
                  </a:cubicBezTo>
                  <a:cubicBezTo>
                    <a:pt x="7002" y="5540"/>
                    <a:pt x="6478" y="5123"/>
                    <a:pt x="6442" y="5111"/>
                  </a:cubicBezTo>
                  <a:cubicBezTo>
                    <a:pt x="6410" y="5085"/>
                    <a:pt x="6375" y="5072"/>
                    <a:pt x="6342" y="5072"/>
                  </a:cubicBezTo>
                  <a:cubicBezTo>
                    <a:pt x="6301" y="5072"/>
                    <a:pt x="6261" y="5091"/>
                    <a:pt x="6228" y="5123"/>
                  </a:cubicBezTo>
                  <a:lnTo>
                    <a:pt x="5573" y="5778"/>
                  </a:lnTo>
                  <a:lnTo>
                    <a:pt x="3442" y="3659"/>
                  </a:lnTo>
                  <a:cubicBezTo>
                    <a:pt x="3406" y="3617"/>
                    <a:pt x="3361" y="3596"/>
                    <a:pt x="3318" y="3596"/>
                  </a:cubicBezTo>
                  <a:cubicBezTo>
                    <a:pt x="3275" y="3596"/>
                    <a:pt x="3233" y="3617"/>
                    <a:pt x="3204" y="3659"/>
                  </a:cubicBezTo>
                  <a:cubicBezTo>
                    <a:pt x="3132" y="3730"/>
                    <a:pt x="3132" y="3837"/>
                    <a:pt x="3204" y="3897"/>
                  </a:cubicBezTo>
                  <a:lnTo>
                    <a:pt x="5466" y="6159"/>
                  </a:lnTo>
                  <a:cubicBezTo>
                    <a:pt x="5490" y="6183"/>
                    <a:pt x="5537" y="6195"/>
                    <a:pt x="5585" y="6195"/>
                  </a:cubicBezTo>
                  <a:cubicBezTo>
                    <a:pt x="5633" y="6195"/>
                    <a:pt x="5668" y="6183"/>
                    <a:pt x="5704" y="6159"/>
                  </a:cubicBezTo>
                  <a:lnTo>
                    <a:pt x="6371" y="5480"/>
                  </a:lnTo>
                  <a:cubicBezTo>
                    <a:pt x="6549" y="5635"/>
                    <a:pt x="6918" y="5945"/>
                    <a:pt x="7264" y="6290"/>
                  </a:cubicBezTo>
                  <a:cubicBezTo>
                    <a:pt x="7609" y="6635"/>
                    <a:pt x="7919" y="7004"/>
                    <a:pt x="8085" y="7195"/>
                  </a:cubicBezTo>
                  <a:cubicBezTo>
                    <a:pt x="7788" y="7481"/>
                    <a:pt x="7204" y="7981"/>
                    <a:pt x="6764" y="8028"/>
                  </a:cubicBezTo>
                  <a:cubicBezTo>
                    <a:pt x="6733" y="8031"/>
                    <a:pt x="6702" y="8032"/>
                    <a:pt x="6670" y="8032"/>
                  </a:cubicBezTo>
                  <a:cubicBezTo>
                    <a:pt x="5782" y="8032"/>
                    <a:pt x="4224" y="7085"/>
                    <a:pt x="2811" y="5683"/>
                  </a:cubicBezTo>
                  <a:cubicBezTo>
                    <a:pt x="1358" y="4218"/>
                    <a:pt x="394" y="2599"/>
                    <a:pt x="465" y="1730"/>
                  </a:cubicBezTo>
                  <a:cubicBezTo>
                    <a:pt x="513" y="1289"/>
                    <a:pt x="1013" y="706"/>
                    <a:pt x="1299" y="408"/>
                  </a:cubicBezTo>
                  <a:cubicBezTo>
                    <a:pt x="1477" y="563"/>
                    <a:pt x="1846" y="873"/>
                    <a:pt x="2204" y="1230"/>
                  </a:cubicBezTo>
                  <a:cubicBezTo>
                    <a:pt x="2549" y="1575"/>
                    <a:pt x="2858" y="1944"/>
                    <a:pt x="3013" y="2123"/>
                  </a:cubicBezTo>
                  <a:lnTo>
                    <a:pt x="2335" y="2790"/>
                  </a:lnTo>
                  <a:cubicBezTo>
                    <a:pt x="2263" y="2861"/>
                    <a:pt x="2263" y="2968"/>
                    <a:pt x="2335" y="3028"/>
                  </a:cubicBezTo>
                  <a:lnTo>
                    <a:pt x="2716" y="3397"/>
                  </a:lnTo>
                  <a:cubicBezTo>
                    <a:pt x="2751" y="3439"/>
                    <a:pt x="2796" y="3459"/>
                    <a:pt x="2838" y="3459"/>
                  </a:cubicBezTo>
                  <a:cubicBezTo>
                    <a:pt x="2879" y="3459"/>
                    <a:pt x="2918" y="3439"/>
                    <a:pt x="2942" y="3397"/>
                  </a:cubicBezTo>
                  <a:cubicBezTo>
                    <a:pt x="3025" y="3325"/>
                    <a:pt x="3025" y="3218"/>
                    <a:pt x="2942" y="3159"/>
                  </a:cubicBezTo>
                  <a:lnTo>
                    <a:pt x="2692" y="2909"/>
                  </a:lnTo>
                  <a:lnTo>
                    <a:pt x="3347" y="2254"/>
                  </a:lnTo>
                  <a:cubicBezTo>
                    <a:pt x="3406" y="2194"/>
                    <a:pt x="3430" y="2087"/>
                    <a:pt x="3359" y="2028"/>
                  </a:cubicBezTo>
                  <a:cubicBezTo>
                    <a:pt x="3347" y="2016"/>
                    <a:pt x="2930" y="1480"/>
                    <a:pt x="2430" y="980"/>
                  </a:cubicBezTo>
                  <a:cubicBezTo>
                    <a:pt x="1918" y="468"/>
                    <a:pt x="1394" y="51"/>
                    <a:pt x="1370" y="39"/>
                  </a:cubicBezTo>
                  <a:cubicBezTo>
                    <a:pt x="1343" y="12"/>
                    <a:pt x="1307" y="0"/>
                    <a:pt x="1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52" name="Google Shape;14487;p78"/>
          <p:cNvGrpSpPr/>
          <p:nvPr/>
        </p:nvGrpSpPr>
        <p:grpSpPr>
          <a:xfrm>
            <a:off x="4590694" y="2299810"/>
            <a:ext cx="429201" cy="391109"/>
            <a:chOff x="4653179" y="2446590"/>
            <a:chExt cx="377886" cy="3312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53" name="Google Shape;14488;p78"/>
            <p:cNvSpPr/>
            <p:nvPr/>
          </p:nvSpPr>
          <p:spPr>
            <a:xfrm>
              <a:off x="4767639" y="2584541"/>
              <a:ext cx="145941" cy="109177"/>
            </a:xfrm>
            <a:custGeom>
              <a:avLst/>
              <a:gdLst/>
              <a:ahLst/>
              <a:cxnLst/>
              <a:rect l="l" t="t" r="r" b="b"/>
              <a:pathLst>
                <a:path w="4585" h="3430" extrusionOk="0">
                  <a:moveTo>
                    <a:pt x="2370" y="310"/>
                  </a:moveTo>
                  <a:cubicBezTo>
                    <a:pt x="2560" y="310"/>
                    <a:pt x="2739" y="429"/>
                    <a:pt x="2810" y="608"/>
                  </a:cubicBezTo>
                  <a:lnTo>
                    <a:pt x="1929" y="608"/>
                  </a:lnTo>
                  <a:cubicBezTo>
                    <a:pt x="1989" y="453"/>
                    <a:pt x="2156" y="310"/>
                    <a:pt x="2370" y="310"/>
                  </a:cubicBezTo>
                  <a:close/>
                  <a:moveTo>
                    <a:pt x="3049" y="965"/>
                  </a:moveTo>
                  <a:cubicBezTo>
                    <a:pt x="3168" y="965"/>
                    <a:pt x="3275" y="1072"/>
                    <a:pt x="3275" y="1191"/>
                  </a:cubicBezTo>
                  <a:lnTo>
                    <a:pt x="3275" y="2192"/>
                  </a:lnTo>
                  <a:cubicBezTo>
                    <a:pt x="3275" y="2323"/>
                    <a:pt x="3239" y="2442"/>
                    <a:pt x="3203" y="2561"/>
                  </a:cubicBezTo>
                  <a:cubicBezTo>
                    <a:pt x="3203" y="2561"/>
                    <a:pt x="3203" y="2573"/>
                    <a:pt x="3179" y="2573"/>
                  </a:cubicBezTo>
                  <a:cubicBezTo>
                    <a:pt x="3037" y="2870"/>
                    <a:pt x="2727" y="3085"/>
                    <a:pt x="2382" y="3085"/>
                  </a:cubicBezTo>
                  <a:cubicBezTo>
                    <a:pt x="1894" y="3085"/>
                    <a:pt x="1489" y="2680"/>
                    <a:pt x="1489" y="2192"/>
                  </a:cubicBezTo>
                  <a:lnTo>
                    <a:pt x="1453" y="1191"/>
                  </a:lnTo>
                  <a:cubicBezTo>
                    <a:pt x="1453" y="1072"/>
                    <a:pt x="1560" y="965"/>
                    <a:pt x="1679" y="965"/>
                  </a:cubicBezTo>
                  <a:close/>
                  <a:moveTo>
                    <a:pt x="2275" y="1"/>
                  </a:moveTo>
                  <a:cubicBezTo>
                    <a:pt x="1870" y="1"/>
                    <a:pt x="1548" y="298"/>
                    <a:pt x="1465" y="668"/>
                  </a:cubicBezTo>
                  <a:cubicBezTo>
                    <a:pt x="1286" y="715"/>
                    <a:pt x="1144" y="834"/>
                    <a:pt x="1072" y="1013"/>
                  </a:cubicBezTo>
                  <a:lnTo>
                    <a:pt x="751" y="1013"/>
                  </a:lnTo>
                  <a:cubicBezTo>
                    <a:pt x="715" y="1013"/>
                    <a:pt x="667" y="1025"/>
                    <a:pt x="620" y="1072"/>
                  </a:cubicBezTo>
                  <a:lnTo>
                    <a:pt x="72" y="1632"/>
                  </a:lnTo>
                  <a:cubicBezTo>
                    <a:pt x="12" y="1715"/>
                    <a:pt x="12" y="1811"/>
                    <a:pt x="72" y="1870"/>
                  </a:cubicBezTo>
                  <a:cubicBezTo>
                    <a:pt x="96" y="1906"/>
                    <a:pt x="143" y="1918"/>
                    <a:pt x="191" y="1918"/>
                  </a:cubicBezTo>
                  <a:cubicBezTo>
                    <a:pt x="239" y="1918"/>
                    <a:pt x="274" y="1906"/>
                    <a:pt x="310" y="1858"/>
                  </a:cubicBezTo>
                  <a:lnTo>
                    <a:pt x="798" y="1334"/>
                  </a:lnTo>
                  <a:lnTo>
                    <a:pt x="1013" y="1334"/>
                  </a:lnTo>
                  <a:lnTo>
                    <a:pt x="1013" y="1739"/>
                  </a:lnTo>
                  <a:lnTo>
                    <a:pt x="739" y="1739"/>
                  </a:lnTo>
                  <a:cubicBezTo>
                    <a:pt x="691" y="1739"/>
                    <a:pt x="655" y="1763"/>
                    <a:pt x="608" y="1799"/>
                  </a:cubicBezTo>
                  <a:lnTo>
                    <a:pt x="60" y="2370"/>
                  </a:lnTo>
                  <a:cubicBezTo>
                    <a:pt x="1" y="2442"/>
                    <a:pt x="1" y="2549"/>
                    <a:pt x="60" y="2608"/>
                  </a:cubicBezTo>
                  <a:cubicBezTo>
                    <a:pt x="84" y="2632"/>
                    <a:pt x="131" y="2656"/>
                    <a:pt x="179" y="2656"/>
                  </a:cubicBezTo>
                  <a:cubicBezTo>
                    <a:pt x="215" y="2656"/>
                    <a:pt x="262" y="2632"/>
                    <a:pt x="298" y="2596"/>
                  </a:cubicBezTo>
                  <a:lnTo>
                    <a:pt x="786" y="2072"/>
                  </a:lnTo>
                  <a:lnTo>
                    <a:pt x="989" y="2072"/>
                  </a:lnTo>
                  <a:lnTo>
                    <a:pt x="989" y="2192"/>
                  </a:lnTo>
                  <a:cubicBezTo>
                    <a:pt x="989" y="2275"/>
                    <a:pt x="1013" y="2382"/>
                    <a:pt x="1024" y="2477"/>
                  </a:cubicBezTo>
                  <a:lnTo>
                    <a:pt x="846" y="2477"/>
                  </a:lnTo>
                  <a:cubicBezTo>
                    <a:pt x="798" y="2477"/>
                    <a:pt x="763" y="2489"/>
                    <a:pt x="727" y="2525"/>
                  </a:cubicBezTo>
                  <a:lnTo>
                    <a:pt x="179" y="3096"/>
                  </a:lnTo>
                  <a:cubicBezTo>
                    <a:pt x="120" y="3168"/>
                    <a:pt x="120" y="3275"/>
                    <a:pt x="179" y="3335"/>
                  </a:cubicBezTo>
                  <a:cubicBezTo>
                    <a:pt x="203" y="3370"/>
                    <a:pt x="251" y="3382"/>
                    <a:pt x="298" y="3382"/>
                  </a:cubicBezTo>
                  <a:cubicBezTo>
                    <a:pt x="334" y="3382"/>
                    <a:pt x="382" y="3370"/>
                    <a:pt x="417" y="3323"/>
                  </a:cubicBezTo>
                  <a:lnTo>
                    <a:pt x="905" y="2799"/>
                  </a:lnTo>
                  <a:lnTo>
                    <a:pt x="1274" y="2799"/>
                  </a:lnTo>
                  <a:cubicBezTo>
                    <a:pt x="1501" y="3168"/>
                    <a:pt x="1906" y="3430"/>
                    <a:pt x="2346" y="3430"/>
                  </a:cubicBezTo>
                  <a:cubicBezTo>
                    <a:pt x="2810" y="3430"/>
                    <a:pt x="3215" y="3168"/>
                    <a:pt x="3418" y="2799"/>
                  </a:cubicBezTo>
                  <a:lnTo>
                    <a:pt x="3775" y="2799"/>
                  </a:lnTo>
                  <a:lnTo>
                    <a:pt x="4275" y="3323"/>
                  </a:lnTo>
                  <a:cubicBezTo>
                    <a:pt x="4299" y="3346"/>
                    <a:pt x="4346" y="3382"/>
                    <a:pt x="4382" y="3382"/>
                  </a:cubicBezTo>
                  <a:cubicBezTo>
                    <a:pt x="4430" y="3382"/>
                    <a:pt x="4477" y="3370"/>
                    <a:pt x="4501" y="3335"/>
                  </a:cubicBezTo>
                  <a:cubicBezTo>
                    <a:pt x="4584" y="3275"/>
                    <a:pt x="4584" y="3156"/>
                    <a:pt x="4501" y="3096"/>
                  </a:cubicBezTo>
                  <a:lnTo>
                    <a:pt x="3953" y="2525"/>
                  </a:lnTo>
                  <a:cubicBezTo>
                    <a:pt x="3930" y="2501"/>
                    <a:pt x="3882" y="2477"/>
                    <a:pt x="3834" y="2477"/>
                  </a:cubicBezTo>
                  <a:lnTo>
                    <a:pt x="3537" y="2477"/>
                  </a:lnTo>
                  <a:cubicBezTo>
                    <a:pt x="3549" y="2382"/>
                    <a:pt x="3572" y="2299"/>
                    <a:pt x="3572" y="2192"/>
                  </a:cubicBezTo>
                  <a:lnTo>
                    <a:pt x="3572" y="2072"/>
                  </a:lnTo>
                  <a:lnTo>
                    <a:pt x="3763" y="2072"/>
                  </a:lnTo>
                  <a:lnTo>
                    <a:pt x="4251" y="2596"/>
                  </a:lnTo>
                  <a:cubicBezTo>
                    <a:pt x="4287" y="2620"/>
                    <a:pt x="4322" y="2656"/>
                    <a:pt x="4370" y="2656"/>
                  </a:cubicBezTo>
                  <a:cubicBezTo>
                    <a:pt x="4418" y="2656"/>
                    <a:pt x="4465" y="2632"/>
                    <a:pt x="4489" y="2608"/>
                  </a:cubicBezTo>
                  <a:cubicBezTo>
                    <a:pt x="4561" y="2549"/>
                    <a:pt x="4561" y="2430"/>
                    <a:pt x="4489" y="2370"/>
                  </a:cubicBezTo>
                  <a:lnTo>
                    <a:pt x="3941" y="1799"/>
                  </a:lnTo>
                  <a:cubicBezTo>
                    <a:pt x="3906" y="1775"/>
                    <a:pt x="3870" y="1739"/>
                    <a:pt x="3822" y="1739"/>
                  </a:cubicBezTo>
                  <a:lnTo>
                    <a:pt x="3549" y="1739"/>
                  </a:lnTo>
                  <a:lnTo>
                    <a:pt x="3549" y="1334"/>
                  </a:lnTo>
                  <a:lnTo>
                    <a:pt x="3751" y="1334"/>
                  </a:lnTo>
                  <a:lnTo>
                    <a:pt x="4239" y="1858"/>
                  </a:lnTo>
                  <a:cubicBezTo>
                    <a:pt x="4263" y="1894"/>
                    <a:pt x="4311" y="1918"/>
                    <a:pt x="4358" y="1918"/>
                  </a:cubicBezTo>
                  <a:cubicBezTo>
                    <a:pt x="4406" y="1918"/>
                    <a:pt x="4442" y="1906"/>
                    <a:pt x="4477" y="1870"/>
                  </a:cubicBezTo>
                  <a:cubicBezTo>
                    <a:pt x="4549" y="1811"/>
                    <a:pt x="4549" y="1691"/>
                    <a:pt x="4477" y="1632"/>
                  </a:cubicBezTo>
                  <a:lnTo>
                    <a:pt x="3930" y="1072"/>
                  </a:lnTo>
                  <a:cubicBezTo>
                    <a:pt x="3894" y="1037"/>
                    <a:pt x="3846" y="1013"/>
                    <a:pt x="3787" y="1013"/>
                  </a:cubicBezTo>
                  <a:lnTo>
                    <a:pt x="3477" y="1013"/>
                  </a:lnTo>
                  <a:cubicBezTo>
                    <a:pt x="3406" y="846"/>
                    <a:pt x="3251" y="715"/>
                    <a:pt x="3072" y="668"/>
                  </a:cubicBezTo>
                  <a:cubicBezTo>
                    <a:pt x="3001" y="287"/>
                    <a:pt x="2679" y="1"/>
                    <a:pt x="2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4" name="Google Shape;14489;p78"/>
            <p:cNvSpPr/>
            <p:nvPr/>
          </p:nvSpPr>
          <p:spPr>
            <a:xfrm>
              <a:off x="4794918" y="2446590"/>
              <a:ext cx="96286" cy="53856"/>
            </a:xfrm>
            <a:custGeom>
              <a:avLst/>
              <a:gdLst/>
              <a:ahLst/>
              <a:cxnLst/>
              <a:rect l="l" t="t" r="r" b="b"/>
              <a:pathLst>
                <a:path w="3025" h="1692" extrusionOk="0">
                  <a:moveTo>
                    <a:pt x="1525" y="1"/>
                  </a:moveTo>
                  <a:cubicBezTo>
                    <a:pt x="691" y="1"/>
                    <a:pt x="25" y="680"/>
                    <a:pt x="25" y="1513"/>
                  </a:cubicBezTo>
                  <a:cubicBezTo>
                    <a:pt x="1" y="1596"/>
                    <a:pt x="84" y="1692"/>
                    <a:pt x="167" y="1692"/>
                  </a:cubicBezTo>
                  <a:cubicBezTo>
                    <a:pt x="263" y="1692"/>
                    <a:pt x="346" y="1608"/>
                    <a:pt x="346" y="1513"/>
                  </a:cubicBezTo>
                  <a:cubicBezTo>
                    <a:pt x="346" y="870"/>
                    <a:pt x="870" y="346"/>
                    <a:pt x="1513" y="346"/>
                  </a:cubicBezTo>
                  <a:cubicBezTo>
                    <a:pt x="2144" y="346"/>
                    <a:pt x="2668" y="870"/>
                    <a:pt x="2668" y="1513"/>
                  </a:cubicBezTo>
                  <a:cubicBezTo>
                    <a:pt x="2668" y="1596"/>
                    <a:pt x="2739" y="1692"/>
                    <a:pt x="2846" y="1692"/>
                  </a:cubicBezTo>
                  <a:cubicBezTo>
                    <a:pt x="2954" y="1692"/>
                    <a:pt x="3025" y="1608"/>
                    <a:pt x="3025" y="1513"/>
                  </a:cubicBezTo>
                  <a:cubicBezTo>
                    <a:pt x="3025" y="680"/>
                    <a:pt x="2358" y="1"/>
                    <a:pt x="1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5" name="Google Shape;14490;p78"/>
            <p:cNvSpPr/>
            <p:nvPr/>
          </p:nvSpPr>
          <p:spPr>
            <a:xfrm>
              <a:off x="4816530" y="2465179"/>
              <a:ext cx="53856" cy="32244"/>
            </a:xfrm>
            <a:custGeom>
              <a:avLst/>
              <a:gdLst/>
              <a:ahLst/>
              <a:cxnLst/>
              <a:rect l="l" t="t" r="r" b="b"/>
              <a:pathLst>
                <a:path w="1692" h="1013" extrusionOk="0"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929"/>
                    <a:pt x="72" y="1012"/>
                    <a:pt x="179" y="1012"/>
                  </a:cubicBezTo>
                  <a:cubicBezTo>
                    <a:pt x="274" y="1012"/>
                    <a:pt x="358" y="941"/>
                    <a:pt x="358" y="834"/>
                  </a:cubicBezTo>
                  <a:cubicBezTo>
                    <a:pt x="358" y="572"/>
                    <a:pt x="572" y="346"/>
                    <a:pt x="846" y="346"/>
                  </a:cubicBezTo>
                  <a:cubicBezTo>
                    <a:pt x="1108" y="346"/>
                    <a:pt x="1334" y="572"/>
                    <a:pt x="1334" y="834"/>
                  </a:cubicBezTo>
                  <a:cubicBezTo>
                    <a:pt x="1334" y="929"/>
                    <a:pt x="1405" y="1012"/>
                    <a:pt x="1513" y="1012"/>
                  </a:cubicBezTo>
                  <a:cubicBezTo>
                    <a:pt x="1620" y="1012"/>
                    <a:pt x="1691" y="941"/>
                    <a:pt x="1691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6" name="Google Shape;14491;p78"/>
            <p:cNvSpPr/>
            <p:nvPr/>
          </p:nvSpPr>
          <p:spPr>
            <a:xfrm>
              <a:off x="4653179" y="2522409"/>
              <a:ext cx="377886" cy="255436"/>
            </a:xfrm>
            <a:custGeom>
              <a:avLst/>
              <a:gdLst/>
              <a:ahLst/>
              <a:cxnLst/>
              <a:rect l="l" t="t" r="r" b="b"/>
              <a:pathLst>
                <a:path w="11872" h="8025" extrusionOk="0">
                  <a:moveTo>
                    <a:pt x="11526" y="6822"/>
                  </a:moveTo>
                  <a:lnTo>
                    <a:pt x="11526" y="7025"/>
                  </a:lnTo>
                  <a:cubicBezTo>
                    <a:pt x="11526" y="7382"/>
                    <a:pt x="11228" y="7680"/>
                    <a:pt x="10871" y="7680"/>
                  </a:cubicBezTo>
                  <a:lnTo>
                    <a:pt x="1025" y="7680"/>
                  </a:lnTo>
                  <a:cubicBezTo>
                    <a:pt x="668" y="7680"/>
                    <a:pt x="370" y="7382"/>
                    <a:pt x="370" y="7025"/>
                  </a:cubicBezTo>
                  <a:lnTo>
                    <a:pt x="370" y="6822"/>
                  </a:lnTo>
                  <a:lnTo>
                    <a:pt x="4537" y="6822"/>
                  </a:lnTo>
                  <a:lnTo>
                    <a:pt x="4728" y="6953"/>
                  </a:lnTo>
                  <a:cubicBezTo>
                    <a:pt x="4751" y="6965"/>
                    <a:pt x="4787" y="6989"/>
                    <a:pt x="4835" y="6989"/>
                  </a:cubicBezTo>
                  <a:lnTo>
                    <a:pt x="7073" y="6989"/>
                  </a:lnTo>
                  <a:cubicBezTo>
                    <a:pt x="7109" y="6989"/>
                    <a:pt x="7156" y="6965"/>
                    <a:pt x="7180" y="6953"/>
                  </a:cubicBezTo>
                  <a:lnTo>
                    <a:pt x="7371" y="6822"/>
                  </a:lnTo>
                  <a:close/>
                  <a:moveTo>
                    <a:pt x="1537" y="0"/>
                  </a:moveTo>
                  <a:cubicBezTo>
                    <a:pt x="977" y="0"/>
                    <a:pt x="513" y="465"/>
                    <a:pt x="513" y="1036"/>
                  </a:cubicBezTo>
                  <a:lnTo>
                    <a:pt x="513" y="6477"/>
                  </a:lnTo>
                  <a:lnTo>
                    <a:pt x="179" y="6477"/>
                  </a:lnTo>
                  <a:cubicBezTo>
                    <a:pt x="96" y="6477"/>
                    <a:pt x="1" y="6549"/>
                    <a:pt x="1" y="6656"/>
                  </a:cubicBezTo>
                  <a:lnTo>
                    <a:pt x="1" y="7025"/>
                  </a:lnTo>
                  <a:cubicBezTo>
                    <a:pt x="1" y="7584"/>
                    <a:pt x="453" y="8025"/>
                    <a:pt x="1001" y="8025"/>
                  </a:cubicBezTo>
                  <a:lnTo>
                    <a:pt x="10859" y="8025"/>
                  </a:lnTo>
                  <a:cubicBezTo>
                    <a:pt x="11407" y="8025"/>
                    <a:pt x="11848" y="7584"/>
                    <a:pt x="11848" y="7025"/>
                  </a:cubicBezTo>
                  <a:lnTo>
                    <a:pt x="11848" y="6656"/>
                  </a:lnTo>
                  <a:cubicBezTo>
                    <a:pt x="11871" y="6549"/>
                    <a:pt x="11800" y="6477"/>
                    <a:pt x="11705" y="6477"/>
                  </a:cubicBezTo>
                  <a:lnTo>
                    <a:pt x="11371" y="6477"/>
                  </a:lnTo>
                  <a:lnTo>
                    <a:pt x="11371" y="1036"/>
                  </a:lnTo>
                  <a:cubicBezTo>
                    <a:pt x="11371" y="465"/>
                    <a:pt x="10919" y="0"/>
                    <a:pt x="10347" y="0"/>
                  </a:cubicBezTo>
                  <a:lnTo>
                    <a:pt x="9609" y="0"/>
                  </a:lnTo>
                  <a:cubicBezTo>
                    <a:pt x="9514" y="0"/>
                    <a:pt x="9431" y="84"/>
                    <a:pt x="9431" y="179"/>
                  </a:cubicBezTo>
                  <a:cubicBezTo>
                    <a:pt x="9431" y="274"/>
                    <a:pt x="9502" y="357"/>
                    <a:pt x="9609" y="357"/>
                  </a:cubicBezTo>
                  <a:lnTo>
                    <a:pt x="10347" y="357"/>
                  </a:lnTo>
                  <a:cubicBezTo>
                    <a:pt x="10716" y="357"/>
                    <a:pt x="11038" y="679"/>
                    <a:pt x="11038" y="1048"/>
                  </a:cubicBezTo>
                  <a:lnTo>
                    <a:pt x="11038" y="6489"/>
                  </a:lnTo>
                  <a:lnTo>
                    <a:pt x="10645" y="6489"/>
                  </a:lnTo>
                  <a:lnTo>
                    <a:pt x="10645" y="1048"/>
                  </a:lnTo>
                  <a:cubicBezTo>
                    <a:pt x="10645" y="881"/>
                    <a:pt x="10514" y="750"/>
                    <a:pt x="10347" y="750"/>
                  </a:cubicBezTo>
                  <a:lnTo>
                    <a:pt x="1572" y="750"/>
                  </a:lnTo>
                  <a:cubicBezTo>
                    <a:pt x="1406" y="750"/>
                    <a:pt x="1275" y="881"/>
                    <a:pt x="1275" y="1048"/>
                  </a:cubicBezTo>
                  <a:lnTo>
                    <a:pt x="1275" y="3298"/>
                  </a:lnTo>
                  <a:cubicBezTo>
                    <a:pt x="1275" y="3382"/>
                    <a:pt x="1346" y="3477"/>
                    <a:pt x="1453" y="3477"/>
                  </a:cubicBezTo>
                  <a:cubicBezTo>
                    <a:pt x="1537" y="3477"/>
                    <a:pt x="1632" y="3393"/>
                    <a:pt x="1632" y="3298"/>
                  </a:cubicBezTo>
                  <a:lnTo>
                    <a:pt x="1632" y="1096"/>
                  </a:lnTo>
                  <a:lnTo>
                    <a:pt x="10300" y="1096"/>
                  </a:lnTo>
                  <a:lnTo>
                    <a:pt x="10300" y="6489"/>
                  </a:lnTo>
                  <a:lnTo>
                    <a:pt x="7323" y="6489"/>
                  </a:lnTo>
                  <a:cubicBezTo>
                    <a:pt x="7299" y="6489"/>
                    <a:pt x="7252" y="6513"/>
                    <a:pt x="7228" y="6525"/>
                  </a:cubicBezTo>
                  <a:lnTo>
                    <a:pt x="7026" y="6656"/>
                  </a:lnTo>
                  <a:lnTo>
                    <a:pt x="4882" y="6656"/>
                  </a:lnTo>
                  <a:lnTo>
                    <a:pt x="4692" y="6525"/>
                  </a:lnTo>
                  <a:cubicBezTo>
                    <a:pt x="4668" y="6513"/>
                    <a:pt x="4632" y="6489"/>
                    <a:pt x="4585" y="6489"/>
                  </a:cubicBezTo>
                  <a:lnTo>
                    <a:pt x="1596" y="6489"/>
                  </a:lnTo>
                  <a:lnTo>
                    <a:pt x="1596" y="4155"/>
                  </a:lnTo>
                  <a:cubicBezTo>
                    <a:pt x="1596" y="4072"/>
                    <a:pt x="1525" y="3977"/>
                    <a:pt x="1418" y="3977"/>
                  </a:cubicBezTo>
                  <a:cubicBezTo>
                    <a:pt x="1311" y="3977"/>
                    <a:pt x="1239" y="4048"/>
                    <a:pt x="1239" y="4155"/>
                  </a:cubicBezTo>
                  <a:lnTo>
                    <a:pt x="1239" y="6489"/>
                  </a:lnTo>
                  <a:lnTo>
                    <a:pt x="858" y="6489"/>
                  </a:lnTo>
                  <a:lnTo>
                    <a:pt x="858" y="1048"/>
                  </a:lnTo>
                  <a:cubicBezTo>
                    <a:pt x="858" y="679"/>
                    <a:pt x="1168" y="357"/>
                    <a:pt x="1537" y="357"/>
                  </a:cubicBezTo>
                  <a:lnTo>
                    <a:pt x="8871" y="357"/>
                  </a:lnTo>
                  <a:cubicBezTo>
                    <a:pt x="8966" y="357"/>
                    <a:pt x="9050" y="286"/>
                    <a:pt x="9050" y="179"/>
                  </a:cubicBezTo>
                  <a:cubicBezTo>
                    <a:pt x="9050" y="95"/>
                    <a:pt x="8978" y="0"/>
                    <a:pt x="8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57" name="Google Shape;14492;p78"/>
          <p:cNvGrpSpPr/>
          <p:nvPr/>
        </p:nvGrpSpPr>
        <p:grpSpPr>
          <a:xfrm>
            <a:off x="5194186" y="2315029"/>
            <a:ext cx="286291" cy="360254"/>
            <a:chOff x="5184517" y="2459481"/>
            <a:chExt cx="252062" cy="30512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58" name="Google Shape;14493;p78"/>
            <p:cNvSpPr/>
            <p:nvPr/>
          </p:nvSpPr>
          <p:spPr>
            <a:xfrm>
              <a:off x="5383486" y="2674747"/>
              <a:ext cx="13273" cy="1330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3" y="0"/>
                  </a:moveTo>
                  <a:cubicBezTo>
                    <a:pt x="107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9" name="Google Shape;14494;p78"/>
            <p:cNvSpPr/>
            <p:nvPr/>
          </p:nvSpPr>
          <p:spPr>
            <a:xfrm>
              <a:off x="5350128" y="2724402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62"/>
                    <a:pt x="96" y="357"/>
                    <a:pt x="179" y="357"/>
                  </a:cubicBezTo>
                  <a:cubicBezTo>
                    <a:pt x="274" y="357"/>
                    <a:pt x="358" y="286"/>
                    <a:pt x="358" y="179"/>
                  </a:cubicBezTo>
                  <a:cubicBezTo>
                    <a:pt x="358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0" name="Google Shape;14495;p78"/>
            <p:cNvSpPr/>
            <p:nvPr/>
          </p:nvSpPr>
          <p:spPr>
            <a:xfrm>
              <a:off x="5254638" y="2666376"/>
              <a:ext cx="11395" cy="11427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93" y="1"/>
                  </a:moveTo>
                  <a:cubicBezTo>
                    <a:pt x="188" y="1"/>
                    <a:pt x="183" y="1"/>
                    <a:pt x="179" y="2"/>
                  </a:cubicBezTo>
                  <a:cubicBezTo>
                    <a:pt x="83" y="2"/>
                    <a:pt x="0" y="97"/>
                    <a:pt x="0" y="180"/>
                  </a:cubicBezTo>
                  <a:cubicBezTo>
                    <a:pt x="0" y="275"/>
                    <a:pt x="71" y="359"/>
                    <a:pt x="179" y="359"/>
                  </a:cubicBezTo>
                  <a:cubicBezTo>
                    <a:pt x="262" y="359"/>
                    <a:pt x="357" y="287"/>
                    <a:pt x="357" y="180"/>
                  </a:cubicBezTo>
                  <a:cubicBezTo>
                    <a:pt x="357" y="90"/>
                    <a:pt x="273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1" name="Google Shape;14496;p78"/>
            <p:cNvSpPr/>
            <p:nvPr/>
          </p:nvSpPr>
          <p:spPr>
            <a:xfrm>
              <a:off x="5273959" y="2724402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cubicBezTo>
                    <a:pt x="274" y="357"/>
                    <a:pt x="357" y="286"/>
                    <a:pt x="357" y="179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2" name="Google Shape;14497;p78"/>
            <p:cNvSpPr/>
            <p:nvPr/>
          </p:nvSpPr>
          <p:spPr>
            <a:xfrm>
              <a:off x="5308049" y="2678917"/>
              <a:ext cx="14451" cy="14037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46" y="441"/>
                    <a:pt x="453" y="346"/>
                    <a:pt x="453" y="227"/>
                  </a:cubicBezTo>
                  <a:cubicBezTo>
                    <a:pt x="453" y="84"/>
                    <a:pt x="358" y="0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3" name="Google Shape;14498;p78"/>
            <p:cNvSpPr/>
            <p:nvPr/>
          </p:nvSpPr>
          <p:spPr>
            <a:xfrm>
              <a:off x="5184517" y="2459481"/>
              <a:ext cx="252062" cy="305122"/>
            </a:xfrm>
            <a:custGeom>
              <a:avLst/>
              <a:gdLst/>
              <a:ahLst/>
              <a:cxnLst/>
              <a:rect l="l" t="t" r="r" b="b"/>
              <a:pathLst>
                <a:path w="7919" h="9586" extrusionOk="0">
                  <a:moveTo>
                    <a:pt x="2597" y="5657"/>
                  </a:moveTo>
                  <a:cubicBezTo>
                    <a:pt x="3126" y="5657"/>
                    <a:pt x="3630" y="5793"/>
                    <a:pt x="4096" y="6061"/>
                  </a:cubicBezTo>
                  <a:cubicBezTo>
                    <a:pt x="4607" y="6347"/>
                    <a:pt x="5099" y="6442"/>
                    <a:pt x="5531" y="6442"/>
                  </a:cubicBezTo>
                  <a:cubicBezTo>
                    <a:pt x="5853" y="6442"/>
                    <a:pt x="6143" y="6389"/>
                    <a:pt x="6382" y="6323"/>
                  </a:cubicBezTo>
                  <a:cubicBezTo>
                    <a:pt x="6751" y="6228"/>
                    <a:pt x="7037" y="6061"/>
                    <a:pt x="7204" y="5954"/>
                  </a:cubicBezTo>
                  <a:lnTo>
                    <a:pt x="7204" y="5954"/>
                  </a:lnTo>
                  <a:cubicBezTo>
                    <a:pt x="7525" y="7037"/>
                    <a:pt x="7263" y="8204"/>
                    <a:pt x="6442" y="9038"/>
                  </a:cubicBezTo>
                  <a:cubicBezTo>
                    <a:pt x="6275" y="9204"/>
                    <a:pt x="6037" y="9299"/>
                    <a:pt x="5799" y="9299"/>
                  </a:cubicBezTo>
                  <a:lnTo>
                    <a:pt x="2560" y="9299"/>
                  </a:lnTo>
                  <a:cubicBezTo>
                    <a:pt x="2322" y="9299"/>
                    <a:pt x="2084" y="9204"/>
                    <a:pt x="1917" y="9038"/>
                  </a:cubicBezTo>
                  <a:cubicBezTo>
                    <a:pt x="1179" y="8276"/>
                    <a:pt x="834" y="7180"/>
                    <a:pt x="1120" y="6025"/>
                  </a:cubicBezTo>
                  <a:cubicBezTo>
                    <a:pt x="1239" y="5966"/>
                    <a:pt x="1560" y="5811"/>
                    <a:pt x="1989" y="5716"/>
                  </a:cubicBezTo>
                  <a:cubicBezTo>
                    <a:pt x="2195" y="5677"/>
                    <a:pt x="2398" y="5657"/>
                    <a:pt x="2597" y="5657"/>
                  </a:cubicBezTo>
                  <a:close/>
                  <a:moveTo>
                    <a:pt x="2834" y="1"/>
                  </a:moveTo>
                  <a:cubicBezTo>
                    <a:pt x="2632" y="1"/>
                    <a:pt x="2465" y="167"/>
                    <a:pt x="2465" y="370"/>
                  </a:cubicBezTo>
                  <a:lnTo>
                    <a:pt x="2465" y="703"/>
                  </a:lnTo>
                  <a:cubicBezTo>
                    <a:pt x="2465" y="906"/>
                    <a:pt x="2632" y="1072"/>
                    <a:pt x="2834" y="1072"/>
                  </a:cubicBezTo>
                  <a:lnTo>
                    <a:pt x="3036" y="1072"/>
                  </a:lnTo>
                  <a:lnTo>
                    <a:pt x="3036" y="2239"/>
                  </a:lnTo>
                  <a:cubicBezTo>
                    <a:pt x="3036" y="2311"/>
                    <a:pt x="3096" y="2370"/>
                    <a:pt x="3167" y="2370"/>
                  </a:cubicBezTo>
                  <a:cubicBezTo>
                    <a:pt x="3239" y="2370"/>
                    <a:pt x="3298" y="2311"/>
                    <a:pt x="3298" y="2239"/>
                  </a:cubicBezTo>
                  <a:lnTo>
                    <a:pt x="3298" y="1072"/>
                  </a:lnTo>
                  <a:lnTo>
                    <a:pt x="4977" y="1072"/>
                  </a:lnTo>
                  <a:lnTo>
                    <a:pt x="4977" y="3406"/>
                  </a:lnTo>
                  <a:cubicBezTo>
                    <a:pt x="4977" y="3620"/>
                    <a:pt x="5096" y="3799"/>
                    <a:pt x="5311" y="3882"/>
                  </a:cubicBezTo>
                  <a:cubicBezTo>
                    <a:pt x="6144" y="4216"/>
                    <a:pt x="6763" y="4882"/>
                    <a:pt x="7097" y="5692"/>
                  </a:cubicBezTo>
                  <a:cubicBezTo>
                    <a:pt x="6966" y="5775"/>
                    <a:pt x="6668" y="5954"/>
                    <a:pt x="6275" y="6061"/>
                  </a:cubicBezTo>
                  <a:cubicBezTo>
                    <a:pt x="6015" y="6135"/>
                    <a:pt x="5758" y="6172"/>
                    <a:pt x="5506" y="6172"/>
                  </a:cubicBezTo>
                  <a:cubicBezTo>
                    <a:pt x="5064" y="6172"/>
                    <a:pt x="4636" y="6058"/>
                    <a:pt x="4227" y="5823"/>
                  </a:cubicBezTo>
                  <a:cubicBezTo>
                    <a:pt x="3710" y="5528"/>
                    <a:pt x="3145" y="5385"/>
                    <a:pt x="2580" y="5385"/>
                  </a:cubicBezTo>
                  <a:cubicBezTo>
                    <a:pt x="2117" y="5385"/>
                    <a:pt x="1654" y="5481"/>
                    <a:pt x="1215" y="5668"/>
                  </a:cubicBezTo>
                  <a:cubicBezTo>
                    <a:pt x="1524" y="4870"/>
                    <a:pt x="2155" y="4216"/>
                    <a:pt x="2989" y="3882"/>
                  </a:cubicBezTo>
                  <a:cubicBezTo>
                    <a:pt x="3179" y="3811"/>
                    <a:pt x="3322" y="3620"/>
                    <a:pt x="3322" y="3406"/>
                  </a:cubicBezTo>
                  <a:lnTo>
                    <a:pt x="3322" y="2930"/>
                  </a:lnTo>
                  <a:cubicBezTo>
                    <a:pt x="3322" y="2858"/>
                    <a:pt x="3263" y="2799"/>
                    <a:pt x="3179" y="2799"/>
                  </a:cubicBezTo>
                  <a:cubicBezTo>
                    <a:pt x="3108" y="2799"/>
                    <a:pt x="3048" y="2858"/>
                    <a:pt x="3048" y="2930"/>
                  </a:cubicBezTo>
                  <a:lnTo>
                    <a:pt x="3048" y="3406"/>
                  </a:lnTo>
                  <a:cubicBezTo>
                    <a:pt x="3048" y="3501"/>
                    <a:pt x="2989" y="3585"/>
                    <a:pt x="2894" y="3620"/>
                  </a:cubicBezTo>
                  <a:cubicBezTo>
                    <a:pt x="608" y="4525"/>
                    <a:pt x="0" y="7490"/>
                    <a:pt x="1703" y="9228"/>
                  </a:cubicBezTo>
                  <a:cubicBezTo>
                    <a:pt x="1929" y="9454"/>
                    <a:pt x="2227" y="9585"/>
                    <a:pt x="2560" y="9585"/>
                  </a:cubicBezTo>
                  <a:lnTo>
                    <a:pt x="5799" y="9585"/>
                  </a:lnTo>
                  <a:cubicBezTo>
                    <a:pt x="6108" y="9585"/>
                    <a:pt x="6430" y="9454"/>
                    <a:pt x="6656" y="9228"/>
                  </a:cubicBezTo>
                  <a:cubicBezTo>
                    <a:pt x="7870" y="7990"/>
                    <a:pt x="7918" y="6132"/>
                    <a:pt x="6989" y="4835"/>
                  </a:cubicBezTo>
                  <a:cubicBezTo>
                    <a:pt x="6608" y="4287"/>
                    <a:pt x="6073" y="3870"/>
                    <a:pt x="5442" y="3620"/>
                  </a:cubicBezTo>
                  <a:cubicBezTo>
                    <a:pt x="5358" y="3585"/>
                    <a:pt x="5299" y="3501"/>
                    <a:pt x="5299" y="3406"/>
                  </a:cubicBezTo>
                  <a:lnTo>
                    <a:pt x="5299" y="1072"/>
                  </a:lnTo>
                  <a:lnTo>
                    <a:pt x="5489" y="1072"/>
                  </a:lnTo>
                  <a:cubicBezTo>
                    <a:pt x="5692" y="1072"/>
                    <a:pt x="5858" y="906"/>
                    <a:pt x="5858" y="703"/>
                  </a:cubicBezTo>
                  <a:lnTo>
                    <a:pt x="5858" y="370"/>
                  </a:lnTo>
                  <a:cubicBezTo>
                    <a:pt x="5858" y="167"/>
                    <a:pt x="5692" y="1"/>
                    <a:pt x="5489" y="1"/>
                  </a:cubicBezTo>
                  <a:lnTo>
                    <a:pt x="4739" y="1"/>
                  </a:lnTo>
                  <a:cubicBezTo>
                    <a:pt x="4668" y="1"/>
                    <a:pt x="4608" y="60"/>
                    <a:pt x="4608" y="132"/>
                  </a:cubicBezTo>
                  <a:cubicBezTo>
                    <a:pt x="4608" y="215"/>
                    <a:pt x="4668" y="275"/>
                    <a:pt x="4739" y="275"/>
                  </a:cubicBezTo>
                  <a:lnTo>
                    <a:pt x="5489" y="275"/>
                  </a:lnTo>
                  <a:cubicBezTo>
                    <a:pt x="5537" y="275"/>
                    <a:pt x="5573" y="310"/>
                    <a:pt x="5573" y="358"/>
                  </a:cubicBezTo>
                  <a:lnTo>
                    <a:pt x="5573" y="691"/>
                  </a:lnTo>
                  <a:cubicBezTo>
                    <a:pt x="5573" y="727"/>
                    <a:pt x="5537" y="775"/>
                    <a:pt x="5489" y="775"/>
                  </a:cubicBezTo>
                  <a:lnTo>
                    <a:pt x="2834" y="775"/>
                  </a:lnTo>
                  <a:cubicBezTo>
                    <a:pt x="2798" y="775"/>
                    <a:pt x="2751" y="727"/>
                    <a:pt x="2751" y="691"/>
                  </a:cubicBezTo>
                  <a:lnTo>
                    <a:pt x="2751" y="358"/>
                  </a:lnTo>
                  <a:cubicBezTo>
                    <a:pt x="2751" y="310"/>
                    <a:pt x="2798" y="275"/>
                    <a:pt x="2834" y="275"/>
                  </a:cubicBezTo>
                  <a:lnTo>
                    <a:pt x="4060" y="275"/>
                  </a:lnTo>
                  <a:cubicBezTo>
                    <a:pt x="4132" y="275"/>
                    <a:pt x="4191" y="215"/>
                    <a:pt x="4191" y="132"/>
                  </a:cubicBezTo>
                  <a:cubicBezTo>
                    <a:pt x="4191" y="60"/>
                    <a:pt x="4132" y="1"/>
                    <a:pt x="4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64" name="Google Shape;14499;p78"/>
          <p:cNvSpPr/>
          <p:nvPr/>
        </p:nvSpPr>
        <p:spPr>
          <a:xfrm>
            <a:off x="1351224" y="1737817"/>
            <a:ext cx="402484" cy="418431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365" name="Google Shape;14500;p78"/>
          <p:cNvGrpSpPr/>
          <p:nvPr/>
        </p:nvGrpSpPr>
        <p:grpSpPr>
          <a:xfrm>
            <a:off x="6296976" y="1736051"/>
            <a:ext cx="283688" cy="429593"/>
            <a:chOff x="6155459" y="1969108"/>
            <a:chExt cx="249770" cy="3638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6" name="Google Shape;14501;p78"/>
            <p:cNvSpPr/>
            <p:nvPr/>
          </p:nvSpPr>
          <p:spPr>
            <a:xfrm>
              <a:off x="6195628" y="1969108"/>
              <a:ext cx="169813" cy="227012"/>
            </a:xfrm>
            <a:custGeom>
              <a:avLst/>
              <a:gdLst/>
              <a:ahLst/>
              <a:cxnLst/>
              <a:rect l="l" t="t" r="r" b="b"/>
              <a:pathLst>
                <a:path w="5335" h="7132" extrusionOk="0">
                  <a:moveTo>
                    <a:pt x="4120" y="333"/>
                  </a:moveTo>
                  <a:lnTo>
                    <a:pt x="4120" y="1750"/>
                  </a:lnTo>
                  <a:cubicBezTo>
                    <a:pt x="4120" y="1869"/>
                    <a:pt x="4084" y="1965"/>
                    <a:pt x="4036" y="2072"/>
                  </a:cubicBezTo>
                  <a:lnTo>
                    <a:pt x="3953" y="2238"/>
                  </a:lnTo>
                  <a:cubicBezTo>
                    <a:pt x="3941" y="2262"/>
                    <a:pt x="3941" y="2286"/>
                    <a:pt x="3941" y="2310"/>
                  </a:cubicBezTo>
                  <a:lnTo>
                    <a:pt x="3941" y="2667"/>
                  </a:lnTo>
                  <a:cubicBezTo>
                    <a:pt x="3941" y="3024"/>
                    <a:pt x="3786" y="3358"/>
                    <a:pt x="3536" y="3584"/>
                  </a:cubicBezTo>
                  <a:cubicBezTo>
                    <a:pt x="3292" y="3807"/>
                    <a:pt x="3011" y="3935"/>
                    <a:pt x="2699" y="3935"/>
                  </a:cubicBezTo>
                  <a:cubicBezTo>
                    <a:pt x="2661" y="3935"/>
                    <a:pt x="2623" y="3933"/>
                    <a:pt x="2584" y="3929"/>
                  </a:cubicBezTo>
                  <a:cubicBezTo>
                    <a:pt x="1917" y="3893"/>
                    <a:pt x="1405" y="3310"/>
                    <a:pt x="1405" y="2619"/>
                  </a:cubicBezTo>
                  <a:lnTo>
                    <a:pt x="1405" y="2310"/>
                  </a:lnTo>
                  <a:cubicBezTo>
                    <a:pt x="1405" y="2286"/>
                    <a:pt x="1405" y="2262"/>
                    <a:pt x="1393" y="2238"/>
                  </a:cubicBezTo>
                  <a:lnTo>
                    <a:pt x="1298" y="2072"/>
                  </a:lnTo>
                  <a:cubicBezTo>
                    <a:pt x="1262" y="1965"/>
                    <a:pt x="1227" y="1869"/>
                    <a:pt x="1227" y="1750"/>
                  </a:cubicBezTo>
                  <a:lnTo>
                    <a:pt x="1227" y="1238"/>
                  </a:lnTo>
                  <a:cubicBezTo>
                    <a:pt x="1227" y="738"/>
                    <a:pt x="1631" y="333"/>
                    <a:pt x="2131" y="333"/>
                  </a:cubicBezTo>
                  <a:close/>
                  <a:moveTo>
                    <a:pt x="3227" y="4155"/>
                  </a:moveTo>
                  <a:lnTo>
                    <a:pt x="3227" y="4346"/>
                  </a:lnTo>
                  <a:cubicBezTo>
                    <a:pt x="3227" y="4405"/>
                    <a:pt x="3239" y="4465"/>
                    <a:pt x="3251" y="4513"/>
                  </a:cubicBezTo>
                  <a:lnTo>
                    <a:pt x="2667" y="4965"/>
                  </a:lnTo>
                  <a:lnTo>
                    <a:pt x="2096" y="4524"/>
                  </a:lnTo>
                  <a:cubicBezTo>
                    <a:pt x="2108" y="4489"/>
                    <a:pt x="2120" y="4429"/>
                    <a:pt x="2120" y="4370"/>
                  </a:cubicBezTo>
                  <a:lnTo>
                    <a:pt x="2120" y="4155"/>
                  </a:lnTo>
                  <a:cubicBezTo>
                    <a:pt x="2251" y="4215"/>
                    <a:pt x="2405" y="4251"/>
                    <a:pt x="2572" y="4251"/>
                  </a:cubicBezTo>
                  <a:lnTo>
                    <a:pt x="2667" y="4251"/>
                  </a:lnTo>
                  <a:cubicBezTo>
                    <a:pt x="2870" y="4251"/>
                    <a:pt x="3048" y="4215"/>
                    <a:pt x="3227" y="4155"/>
                  </a:cubicBezTo>
                  <a:close/>
                  <a:moveTo>
                    <a:pt x="2131" y="0"/>
                  </a:moveTo>
                  <a:cubicBezTo>
                    <a:pt x="1453" y="0"/>
                    <a:pt x="905" y="560"/>
                    <a:pt x="905" y="1238"/>
                  </a:cubicBezTo>
                  <a:lnTo>
                    <a:pt x="905" y="1750"/>
                  </a:lnTo>
                  <a:cubicBezTo>
                    <a:pt x="905" y="1905"/>
                    <a:pt x="941" y="2072"/>
                    <a:pt x="1024" y="2215"/>
                  </a:cubicBezTo>
                  <a:lnTo>
                    <a:pt x="1084" y="2358"/>
                  </a:lnTo>
                  <a:lnTo>
                    <a:pt x="1084" y="2619"/>
                  </a:lnTo>
                  <a:cubicBezTo>
                    <a:pt x="1084" y="3191"/>
                    <a:pt x="1358" y="3703"/>
                    <a:pt x="1798" y="3989"/>
                  </a:cubicBezTo>
                  <a:lnTo>
                    <a:pt x="1798" y="4358"/>
                  </a:lnTo>
                  <a:cubicBezTo>
                    <a:pt x="1798" y="4453"/>
                    <a:pt x="1739" y="4524"/>
                    <a:pt x="1655" y="4536"/>
                  </a:cubicBezTo>
                  <a:lnTo>
                    <a:pt x="631" y="4858"/>
                  </a:lnTo>
                  <a:cubicBezTo>
                    <a:pt x="262" y="4977"/>
                    <a:pt x="0" y="5298"/>
                    <a:pt x="0" y="5703"/>
                  </a:cubicBezTo>
                  <a:lnTo>
                    <a:pt x="0" y="6965"/>
                  </a:lnTo>
                  <a:cubicBezTo>
                    <a:pt x="0" y="7060"/>
                    <a:pt x="84" y="7132"/>
                    <a:pt x="167" y="7132"/>
                  </a:cubicBezTo>
                  <a:cubicBezTo>
                    <a:pt x="262" y="7132"/>
                    <a:pt x="334" y="7060"/>
                    <a:pt x="334" y="6965"/>
                  </a:cubicBezTo>
                  <a:lnTo>
                    <a:pt x="334" y="5703"/>
                  </a:lnTo>
                  <a:cubicBezTo>
                    <a:pt x="334" y="5465"/>
                    <a:pt x="500" y="5239"/>
                    <a:pt x="715" y="5179"/>
                  </a:cubicBezTo>
                  <a:lnTo>
                    <a:pt x="1750" y="4870"/>
                  </a:lnTo>
                  <a:cubicBezTo>
                    <a:pt x="1810" y="4858"/>
                    <a:pt x="1846" y="4822"/>
                    <a:pt x="1893" y="4798"/>
                  </a:cubicBezTo>
                  <a:lnTo>
                    <a:pt x="2465" y="5227"/>
                  </a:lnTo>
                  <a:cubicBezTo>
                    <a:pt x="2524" y="5275"/>
                    <a:pt x="2596" y="5298"/>
                    <a:pt x="2667" y="5298"/>
                  </a:cubicBezTo>
                  <a:cubicBezTo>
                    <a:pt x="2739" y="5298"/>
                    <a:pt x="2822" y="5275"/>
                    <a:pt x="2882" y="5227"/>
                  </a:cubicBezTo>
                  <a:lnTo>
                    <a:pt x="3441" y="4798"/>
                  </a:lnTo>
                  <a:cubicBezTo>
                    <a:pt x="3489" y="4822"/>
                    <a:pt x="3536" y="4858"/>
                    <a:pt x="3596" y="4870"/>
                  </a:cubicBezTo>
                  <a:lnTo>
                    <a:pt x="4620" y="5179"/>
                  </a:lnTo>
                  <a:cubicBezTo>
                    <a:pt x="4858" y="5251"/>
                    <a:pt x="5001" y="5465"/>
                    <a:pt x="5001" y="5703"/>
                  </a:cubicBezTo>
                  <a:lnTo>
                    <a:pt x="5001" y="6965"/>
                  </a:lnTo>
                  <a:cubicBezTo>
                    <a:pt x="5001" y="7060"/>
                    <a:pt x="5084" y="7132"/>
                    <a:pt x="5168" y="7132"/>
                  </a:cubicBezTo>
                  <a:cubicBezTo>
                    <a:pt x="5263" y="7132"/>
                    <a:pt x="5334" y="7060"/>
                    <a:pt x="5334" y="6965"/>
                  </a:cubicBezTo>
                  <a:lnTo>
                    <a:pt x="5334" y="5703"/>
                  </a:lnTo>
                  <a:cubicBezTo>
                    <a:pt x="5334" y="5322"/>
                    <a:pt x="5084" y="4977"/>
                    <a:pt x="4715" y="4870"/>
                  </a:cubicBezTo>
                  <a:lnTo>
                    <a:pt x="3679" y="4560"/>
                  </a:lnTo>
                  <a:cubicBezTo>
                    <a:pt x="3608" y="4524"/>
                    <a:pt x="3548" y="4453"/>
                    <a:pt x="3548" y="4382"/>
                  </a:cubicBezTo>
                  <a:lnTo>
                    <a:pt x="3548" y="4012"/>
                  </a:lnTo>
                  <a:cubicBezTo>
                    <a:pt x="3620" y="3965"/>
                    <a:pt x="3703" y="3905"/>
                    <a:pt x="3763" y="3846"/>
                  </a:cubicBezTo>
                  <a:cubicBezTo>
                    <a:pt x="4084" y="3548"/>
                    <a:pt x="4263" y="3120"/>
                    <a:pt x="4263" y="2679"/>
                  </a:cubicBezTo>
                  <a:lnTo>
                    <a:pt x="4263" y="2369"/>
                  </a:lnTo>
                  <a:lnTo>
                    <a:pt x="4322" y="2238"/>
                  </a:lnTo>
                  <a:cubicBezTo>
                    <a:pt x="4394" y="2084"/>
                    <a:pt x="4441" y="1917"/>
                    <a:pt x="4441" y="1762"/>
                  </a:cubicBezTo>
                  <a:lnTo>
                    <a:pt x="4441" y="167"/>
                  </a:lnTo>
                  <a:cubicBezTo>
                    <a:pt x="4441" y="83"/>
                    <a:pt x="4370" y="0"/>
                    <a:pt x="4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7" name="Google Shape;14502;p78"/>
            <p:cNvSpPr/>
            <p:nvPr/>
          </p:nvSpPr>
          <p:spPr>
            <a:xfrm>
              <a:off x="6275585" y="2146083"/>
              <a:ext cx="10249" cy="50037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405"/>
                  </a:lnTo>
                  <a:cubicBezTo>
                    <a:pt x="0" y="1500"/>
                    <a:pt x="72" y="1572"/>
                    <a:pt x="155" y="1572"/>
                  </a:cubicBezTo>
                  <a:cubicBezTo>
                    <a:pt x="251" y="1572"/>
                    <a:pt x="322" y="1500"/>
                    <a:pt x="322" y="1405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8" name="Google Shape;14503;p78"/>
            <p:cNvSpPr/>
            <p:nvPr/>
          </p:nvSpPr>
          <p:spPr>
            <a:xfrm>
              <a:off x="6223671" y="2157446"/>
              <a:ext cx="10631" cy="38673"/>
            </a:xfrm>
            <a:custGeom>
              <a:avLst/>
              <a:gdLst/>
              <a:ahLst/>
              <a:cxnLst/>
              <a:rect l="l" t="t" r="r" b="b"/>
              <a:pathLst>
                <a:path w="334" h="1215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3"/>
                    <a:pt x="84" y="1215"/>
                    <a:pt x="167" y="1215"/>
                  </a:cubicBezTo>
                  <a:cubicBezTo>
                    <a:pt x="250" y="1215"/>
                    <a:pt x="334" y="1143"/>
                    <a:pt x="334" y="104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9" name="Google Shape;14504;p78"/>
            <p:cNvSpPr/>
            <p:nvPr/>
          </p:nvSpPr>
          <p:spPr>
            <a:xfrm>
              <a:off x="6326736" y="2157446"/>
              <a:ext cx="10281" cy="38673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048"/>
                  </a:lnTo>
                  <a:cubicBezTo>
                    <a:pt x="1" y="1143"/>
                    <a:pt x="72" y="1215"/>
                    <a:pt x="156" y="1215"/>
                  </a:cubicBezTo>
                  <a:cubicBezTo>
                    <a:pt x="251" y="1215"/>
                    <a:pt x="322" y="1143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0" name="Google Shape;14505;p78"/>
            <p:cNvSpPr/>
            <p:nvPr/>
          </p:nvSpPr>
          <p:spPr>
            <a:xfrm>
              <a:off x="6264222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12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1" name="Google Shape;14506;p78"/>
            <p:cNvSpPr/>
            <p:nvPr/>
          </p:nvSpPr>
          <p:spPr>
            <a:xfrm>
              <a:off x="6155459" y="2299949"/>
              <a:ext cx="33358" cy="33008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524" y="322"/>
                  </a:moveTo>
                  <a:cubicBezTo>
                    <a:pt x="631" y="322"/>
                    <a:pt x="715" y="417"/>
                    <a:pt x="715" y="524"/>
                  </a:cubicBezTo>
                  <a:cubicBezTo>
                    <a:pt x="715" y="619"/>
                    <a:pt x="631" y="715"/>
                    <a:pt x="524" y="715"/>
                  </a:cubicBezTo>
                  <a:cubicBezTo>
                    <a:pt x="417" y="715"/>
                    <a:pt x="334" y="619"/>
                    <a:pt x="334" y="524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810" y="1036"/>
                    <a:pt x="1048" y="798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2" name="Google Shape;14507;p78"/>
            <p:cNvSpPr/>
            <p:nvPr/>
          </p:nvSpPr>
          <p:spPr>
            <a:xfrm>
              <a:off x="6372221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3" name="Google Shape;14508;p78"/>
            <p:cNvSpPr/>
            <p:nvPr/>
          </p:nvSpPr>
          <p:spPr>
            <a:xfrm>
              <a:off x="6185379" y="2208597"/>
              <a:ext cx="189134" cy="84763"/>
            </a:xfrm>
            <a:custGeom>
              <a:avLst/>
              <a:gdLst/>
              <a:ahLst/>
              <a:cxnLst/>
              <a:rect l="l" t="t" r="r" b="b"/>
              <a:pathLst>
                <a:path w="5942" h="2663" extrusionOk="0">
                  <a:moveTo>
                    <a:pt x="2977" y="1"/>
                  </a:moveTo>
                  <a:cubicBezTo>
                    <a:pt x="2894" y="1"/>
                    <a:pt x="2811" y="72"/>
                    <a:pt x="2811" y="156"/>
                  </a:cubicBezTo>
                  <a:lnTo>
                    <a:pt x="2811" y="715"/>
                  </a:lnTo>
                  <a:lnTo>
                    <a:pt x="1644" y="715"/>
                  </a:lnTo>
                  <a:cubicBezTo>
                    <a:pt x="1418" y="715"/>
                    <a:pt x="1191" y="810"/>
                    <a:pt x="1060" y="1013"/>
                  </a:cubicBezTo>
                  <a:lnTo>
                    <a:pt x="60" y="2394"/>
                  </a:lnTo>
                  <a:cubicBezTo>
                    <a:pt x="1" y="2465"/>
                    <a:pt x="25" y="2573"/>
                    <a:pt x="108" y="2632"/>
                  </a:cubicBezTo>
                  <a:cubicBezTo>
                    <a:pt x="133" y="2653"/>
                    <a:pt x="162" y="2662"/>
                    <a:pt x="193" y="2662"/>
                  </a:cubicBezTo>
                  <a:cubicBezTo>
                    <a:pt x="249" y="2662"/>
                    <a:pt x="307" y="2631"/>
                    <a:pt x="346" y="2584"/>
                  </a:cubicBezTo>
                  <a:lnTo>
                    <a:pt x="1334" y="1203"/>
                  </a:lnTo>
                  <a:cubicBezTo>
                    <a:pt x="1418" y="1096"/>
                    <a:pt x="1513" y="1049"/>
                    <a:pt x="1632" y="1049"/>
                  </a:cubicBezTo>
                  <a:lnTo>
                    <a:pt x="2811" y="1049"/>
                  </a:lnTo>
                  <a:lnTo>
                    <a:pt x="2811" y="2323"/>
                  </a:lnTo>
                  <a:cubicBezTo>
                    <a:pt x="2811" y="2406"/>
                    <a:pt x="2894" y="2477"/>
                    <a:pt x="2977" y="2477"/>
                  </a:cubicBezTo>
                  <a:cubicBezTo>
                    <a:pt x="3061" y="2477"/>
                    <a:pt x="3144" y="2406"/>
                    <a:pt x="3144" y="2323"/>
                  </a:cubicBezTo>
                  <a:lnTo>
                    <a:pt x="3144" y="1049"/>
                  </a:lnTo>
                  <a:lnTo>
                    <a:pt x="4323" y="1049"/>
                  </a:lnTo>
                  <a:cubicBezTo>
                    <a:pt x="4430" y="1049"/>
                    <a:pt x="4549" y="1108"/>
                    <a:pt x="4620" y="1203"/>
                  </a:cubicBezTo>
                  <a:lnTo>
                    <a:pt x="5609" y="2584"/>
                  </a:lnTo>
                  <a:cubicBezTo>
                    <a:pt x="5644" y="2632"/>
                    <a:pt x="5704" y="2656"/>
                    <a:pt x="5752" y="2656"/>
                  </a:cubicBezTo>
                  <a:cubicBezTo>
                    <a:pt x="5775" y="2656"/>
                    <a:pt x="5823" y="2644"/>
                    <a:pt x="5847" y="2632"/>
                  </a:cubicBezTo>
                  <a:cubicBezTo>
                    <a:pt x="5930" y="2573"/>
                    <a:pt x="5942" y="2465"/>
                    <a:pt x="5882" y="2394"/>
                  </a:cubicBezTo>
                  <a:lnTo>
                    <a:pt x="4882" y="1013"/>
                  </a:lnTo>
                  <a:cubicBezTo>
                    <a:pt x="4751" y="834"/>
                    <a:pt x="4537" y="715"/>
                    <a:pt x="4299" y="715"/>
                  </a:cubicBezTo>
                  <a:lnTo>
                    <a:pt x="3144" y="715"/>
                  </a:lnTo>
                  <a:lnTo>
                    <a:pt x="3144" y="156"/>
                  </a:lnTo>
                  <a:cubicBezTo>
                    <a:pt x="3144" y="72"/>
                    <a:pt x="3073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4" name="Google Shape;14509;p78"/>
            <p:cNvSpPr/>
            <p:nvPr/>
          </p:nvSpPr>
          <p:spPr>
            <a:xfrm>
              <a:off x="6246397" y="2010773"/>
              <a:ext cx="69007" cy="25814"/>
            </a:xfrm>
            <a:custGeom>
              <a:avLst/>
              <a:gdLst/>
              <a:ahLst/>
              <a:cxnLst/>
              <a:rect l="l" t="t" r="r" b="b"/>
              <a:pathLst>
                <a:path w="2168" h="811" extrusionOk="0">
                  <a:moveTo>
                    <a:pt x="951" y="1"/>
                  </a:moveTo>
                  <a:cubicBezTo>
                    <a:pt x="505" y="1"/>
                    <a:pt x="146" y="113"/>
                    <a:pt x="120" y="120"/>
                  </a:cubicBezTo>
                  <a:cubicBezTo>
                    <a:pt x="48" y="156"/>
                    <a:pt x="1" y="215"/>
                    <a:pt x="1" y="287"/>
                  </a:cubicBezTo>
                  <a:lnTo>
                    <a:pt x="1" y="644"/>
                  </a:lnTo>
                  <a:cubicBezTo>
                    <a:pt x="1" y="739"/>
                    <a:pt x="84" y="810"/>
                    <a:pt x="167" y="810"/>
                  </a:cubicBezTo>
                  <a:cubicBezTo>
                    <a:pt x="263" y="810"/>
                    <a:pt x="334" y="739"/>
                    <a:pt x="334" y="644"/>
                  </a:cubicBezTo>
                  <a:lnTo>
                    <a:pt x="334" y="406"/>
                  </a:lnTo>
                  <a:cubicBezTo>
                    <a:pt x="467" y="372"/>
                    <a:pt x="695" y="329"/>
                    <a:pt x="951" y="329"/>
                  </a:cubicBezTo>
                  <a:cubicBezTo>
                    <a:pt x="1246" y="329"/>
                    <a:pt x="1578" y="387"/>
                    <a:pt x="1846" y="584"/>
                  </a:cubicBezTo>
                  <a:cubicBezTo>
                    <a:pt x="1882" y="610"/>
                    <a:pt x="1920" y="622"/>
                    <a:pt x="1957" y="622"/>
                  </a:cubicBezTo>
                  <a:cubicBezTo>
                    <a:pt x="2005" y="622"/>
                    <a:pt x="2050" y="601"/>
                    <a:pt x="2084" y="560"/>
                  </a:cubicBezTo>
                  <a:cubicBezTo>
                    <a:pt x="2168" y="501"/>
                    <a:pt x="2132" y="394"/>
                    <a:pt x="2072" y="334"/>
                  </a:cubicBezTo>
                  <a:cubicBezTo>
                    <a:pt x="1727" y="74"/>
                    <a:pt x="1311" y="1"/>
                    <a:pt x="9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75" name="Google Shape;14510;p78"/>
          <p:cNvGrpSpPr/>
          <p:nvPr/>
        </p:nvGrpSpPr>
        <p:grpSpPr>
          <a:xfrm>
            <a:off x="1895281" y="1737817"/>
            <a:ext cx="401653" cy="418431"/>
            <a:chOff x="2280029" y="1970604"/>
            <a:chExt cx="353631" cy="3543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76" name="Google Shape;14511;p78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7" name="Google Shape;14512;p78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8" name="Google Shape;14513;p78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9" name="Google Shape;14514;p78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80" name="Google Shape;14515;p78"/>
          <p:cNvGrpSpPr/>
          <p:nvPr/>
        </p:nvGrpSpPr>
        <p:grpSpPr>
          <a:xfrm>
            <a:off x="8465937" y="1772731"/>
            <a:ext cx="289726" cy="356197"/>
            <a:chOff x="8065100" y="2000174"/>
            <a:chExt cx="255086" cy="30168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1" name="Google Shape;14516;p78"/>
            <p:cNvSpPr/>
            <p:nvPr/>
          </p:nvSpPr>
          <p:spPr>
            <a:xfrm>
              <a:off x="8085185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4" y="274"/>
                  </a:moveTo>
                  <a:cubicBezTo>
                    <a:pt x="1299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53" y="1155"/>
                    <a:pt x="1251" y="1345"/>
                    <a:pt x="989" y="1345"/>
                  </a:cubicBezTo>
                  <a:cubicBezTo>
                    <a:pt x="739" y="1345"/>
                    <a:pt x="537" y="1131"/>
                    <a:pt x="537" y="881"/>
                  </a:cubicBezTo>
                  <a:lnTo>
                    <a:pt x="537" y="583"/>
                  </a:lnTo>
                  <a:cubicBezTo>
                    <a:pt x="537" y="417"/>
                    <a:pt x="668" y="274"/>
                    <a:pt x="846" y="274"/>
                  </a:cubicBezTo>
                  <a:close/>
                  <a:moveTo>
                    <a:pt x="1144" y="1631"/>
                  </a:moveTo>
                  <a:lnTo>
                    <a:pt x="1144" y="1691"/>
                  </a:lnTo>
                  <a:cubicBezTo>
                    <a:pt x="1144" y="1726"/>
                    <a:pt x="1156" y="1786"/>
                    <a:pt x="1180" y="1834"/>
                  </a:cubicBezTo>
                  <a:lnTo>
                    <a:pt x="989" y="2024"/>
                  </a:lnTo>
                  <a:lnTo>
                    <a:pt x="787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7" y="0"/>
                    <a:pt x="275" y="274"/>
                    <a:pt x="275" y="583"/>
                  </a:cubicBezTo>
                  <a:lnTo>
                    <a:pt x="275" y="881"/>
                  </a:lnTo>
                  <a:cubicBezTo>
                    <a:pt x="275" y="1119"/>
                    <a:pt x="394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9" y="1881"/>
                  </a:lnTo>
                  <a:cubicBezTo>
                    <a:pt x="84" y="1953"/>
                    <a:pt x="1" y="2107"/>
                    <a:pt x="1" y="2262"/>
                  </a:cubicBezTo>
                  <a:lnTo>
                    <a:pt x="1" y="3572"/>
                  </a:lnTo>
                  <a:cubicBezTo>
                    <a:pt x="1" y="3691"/>
                    <a:pt x="25" y="3798"/>
                    <a:pt x="96" y="3905"/>
                  </a:cubicBezTo>
                  <a:lnTo>
                    <a:pt x="251" y="4132"/>
                  </a:lnTo>
                  <a:cubicBezTo>
                    <a:pt x="275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1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7" y="4072"/>
                    <a:pt x="453" y="3965"/>
                  </a:cubicBezTo>
                  <a:lnTo>
                    <a:pt x="310" y="3739"/>
                  </a:lnTo>
                  <a:cubicBezTo>
                    <a:pt x="275" y="3691"/>
                    <a:pt x="263" y="3631"/>
                    <a:pt x="263" y="3572"/>
                  </a:cubicBezTo>
                  <a:lnTo>
                    <a:pt x="263" y="2262"/>
                  </a:lnTo>
                  <a:cubicBezTo>
                    <a:pt x="263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70" y="2286"/>
                    <a:pt x="953" y="2310"/>
                    <a:pt x="1025" y="2310"/>
                  </a:cubicBezTo>
                  <a:cubicBezTo>
                    <a:pt x="1096" y="2310"/>
                    <a:pt x="1168" y="2286"/>
                    <a:pt x="1227" y="2227"/>
                  </a:cubicBezTo>
                  <a:lnTo>
                    <a:pt x="1453" y="2000"/>
                  </a:lnTo>
                  <a:lnTo>
                    <a:pt x="1692" y="2119"/>
                  </a:lnTo>
                  <a:cubicBezTo>
                    <a:pt x="1751" y="2143"/>
                    <a:pt x="1787" y="2191"/>
                    <a:pt x="1787" y="2262"/>
                  </a:cubicBezTo>
                  <a:lnTo>
                    <a:pt x="1787" y="3572"/>
                  </a:lnTo>
                  <a:cubicBezTo>
                    <a:pt x="1787" y="3631"/>
                    <a:pt x="1763" y="3691"/>
                    <a:pt x="1739" y="3739"/>
                  </a:cubicBezTo>
                  <a:lnTo>
                    <a:pt x="1584" y="3965"/>
                  </a:lnTo>
                  <a:cubicBezTo>
                    <a:pt x="1525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9" y="4739"/>
                    <a:pt x="1620" y="4739"/>
                  </a:cubicBezTo>
                  <a:cubicBezTo>
                    <a:pt x="1692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3" y="4167"/>
                    <a:pt x="1799" y="4132"/>
                  </a:cubicBezTo>
                  <a:lnTo>
                    <a:pt x="1942" y="3905"/>
                  </a:lnTo>
                  <a:cubicBezTo>
                    <a:pt x="2001" y="3810"/>
                    <a:pt x="2049" y="3691"/>
                    <a:pt x="2049" y="3572"/>
                  </a:cubicBezTo>
                  <a:lnTo>
                    <a:pt x="2049" y="2262"/>
                  </a:lnTo>
                  <a:cubicBezTo>
                    <a:pt x="2025" y="2107"/>
                    <a:pt x="1930" y="1953"/>
                    <a:pt x="1787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2" name="Google Shape;14517;p78"/>
            <p:cNvSpPr/>
            <p:nvPr/>
          </p:nvSpPr>
          <p:spPr>
            <a:xfrm>
              <a:off x="8161004" y="2151016"/>
              <a:ext cx="65188" cy="150842"/>
            </a:xfrm>
            <a:custGeom>
              <a:avLst/>
              <a:gdLst/>
              <a:ahLst/>
              <a:cxnLst/>
              <a:rect l="l" t="t" r="r" b="b"/>
              <a:pathLst>
                <a:path w="2048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8" y="1345"/>
                  </a:cubicBezTo>
                  <a:cubicBezTo>
                    <a:pt x="738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5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8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7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3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5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7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7" y="2119"/>
                  </a:cubicBezTo>
                  <a:lnTo>
                    <a:pt x="595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5" y="2310"/>
                    <a:pt x="1167" y="2286"/>
                    <a:pt x="1226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0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8" y="3739"/>
                  </a:cubicBezTo>
                  <a:lnTo>
                    <a:pt x="1584" y="3965"/>
                  </a:lnTo>
                  <a:cubicBezTo>
                    <a:pt x="1524" y="4048"/>
                    <a:pt x="1488" y="4167"/>
                    <a:pt x="1488" y="4286"/>
                  </a:cubicBezTo>
                  <a:lnTo>
                    <a:pt x="1488" y="4608"/>
                  </a:lnTo>
                  <a:cubicBezTo>
                    <a:pt x="1488" y="4679"/>
                    <a:pt x="1548" y="4739"/>
                    <a:pt x="1619" y="4739"/>
                  </a:cubicBezTo>
                  <a:cubicBezTo>
                    <a:pt x="1691" y="4739"/>
                    <a:pt x="1750" y="4679"/>
                    <a:pt x="1750" y="4608"/>
                  </a:cubicBezTo>
                  <a:lnTo>
                    <a:pt x="1750" y="4286"/>
                  </a:lnTo>
                  <a:cubicBezTo>
                    <a:pt x="1750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0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19" y="1345"/>
                    <a:pt x="1738" y="1131"/>
                    <a:pt x="1738" y="881"/>
                  </a:cubicBezTo>
                  <a:lnTo>
                    <a:pt x="1738" y="583"/>
                  </a:lnTo>
                  <a:cubicBezTo>
                    <a:pt x="1738" y="262"/>
                    <a:pt x="1465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3" name="Google Shape;14518;p78"/>
            <p:cNvSpPr/>
            <p:nvPr/>
          </p:nvSpPr>
          <p:spPr>
            <a:xfrm>
              <a:off x="8236791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9" y="1345"/>
                  </a:cubicBezTo>
                  <a:cubicBezTo>
                    <a:pt x="739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6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9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4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6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6" y="2310"/>
                    <a:pt x="1167" y="2286"/>
                    <a:pt x="1227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1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9" y="3739"/>
                  </a:cubicBezTo>
                  <a:lnTo>
                    <a:pt x="1584" y="3965"/>
                  </a:lnTo>
                  <a:cubicBezTo>
                    <a:pt x="1524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8" y="4739"/>
                    <a:pt x="1620" y="4739"/>
                  </a:cubicBezTo>
                  <a:cubicBezTo>
                    <a:pt x="1691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1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4" name="Google Shape;14519;p78"/>
            <p:cNvSpPr/>
            <p:nvPr/>
          </p:nvSpPr>
          <p:spPr>
            <a:xfrm>
              <a:off x="8065100" y="2000174"/>
              <a:ext cx="255086" cy="178916"/>
            </a:xfrm>
            <a:custGeom>
              <a:avLst/>
              <a:gdLst/>
              <a:ahLst/>
              <a:cxnLst/>
              <a:rect l="l" t="t" r="r" b="b"/>
              <a:pathLst>
                <a:path w="8014" h="5621" extrusionOk="0">
                  <a:moveTo>
                    <a:pt x="2680" y="512"/>
                  </a:moveTo>
                  <a:lnTo>
                    <a:pt x="2680" y="512"/>
                  </a:lnTo>
                  <a:cubicBezTo>
                    <a:pt x="2477" y="691"/>
                    <a:pt x="2275" y="917"/>
                    <a:pt x="2096" y="1191"/>
                  </a:cubicBezTo>
                  <a:cubicBezTo>
                    <a:pt x="1977" y="1370"/>
                    <a:pt x="1882" y="1572"/>
                    <a:pt x="1787" y="1786"/>
                  </a:cubicBezTo>
                  <a:lnTo>
                    <a:pt x="1013" y="1786"/>
                  </a:lnTo>
                  <a:cubicBezTo>
                    <a:pt x="1430" y="1215"/>
                    <a:pt x="2013" y="774"/>
                    <a:pt x="2680" y="512"/>
                  </a:cubicBezTo>
                  <a:close/>
                  <a:moveTo>
                    <a:pt x="3870" y="274"/>
                  </a:moveTo>
                  <a:lnTo>
                    <a:pt x="3870" y="1786"/>
                  </a:lnTo>
                  <a:lnTo>
                    <a:pt x="2096" y="1786"/>
                  </a:lnTo>
                  <a:cubicBezTo>
                    <a:pt x="2513" y="917"/>
                    <a:pt x="3156" y="346"/>
                    <a:pt x="3870" y="274"/>
                  </a:cubicBezTo>
                  <a:close/>
                  <a:moveTo>
                    <a:pt x="4144" y="274"/>
                  </a:moveTo>
                  <a:cubicBezTo>
                    <a:pt x="4870" y="334"/>
                    <a:pt x="5513" y="917"/>
                    <a:pt x="5906" y="1786"/>
                  </a:cubicBezTo>
                  <a:lnTo>
                    <a:pt x="4144" y="1786"/>
                  </a:lnTo>
                  <a:lnTo>
                    <a:pt x="4144" y="274"/>
                  </a:lnTo>
                  <a:close/>
                  <a:moveTo>
                    <a:pt x="5335" y="512"/>
                  </a:moveTo>
                  <a:lnTo>
                    <a:pt x="5335" y="512"/>
                  </a:lnTo>
                  <a:cubicBezTo>
                    <a:pt x="6002" y="774"/>
                    <a:pt x="6561" y="1215"/>
                    <a:pt x="7002" y="1786"/>
                  </a:cubicBezTo>
                  <a:lnTo>
                    <a:pt x="6228" y="1786"/>
                  </a:lnTo>
                  <a:cubicBezTo>
                    <a:pt x="6133" y="1572"/>
                    <a:pt x="6025" y="1382"/>
                    <a:pt x="5906" y="1191"/>
                  </a:cubicBezTo>
                  <a:cubicBezTo>
                    <a:pt x="5728" y="917"/>
                    <a:pt x="5537" y="691"/>
                    <a:pt x="5335" y="512"/>
                  </a:cubicBezTo>
                  <a:close/>
                  <a:moveTo>
                    <a:pt x="1680" y="2048"/>
                  </a:moveTo>
                  <a:cubicBezTo>
                    <a:pt x="1465" y="2596"/>
                    <a:pt x="1358" y="3215"/>
                    <a:pt x="1346" y="3846"/>
                  </a:cubicBezTo>
                  <a:lnTo>
                    <a:pt x="287" y="3846"/>
                  </a:lnTo>
                  <a:cubicBezTo>
                    <a:pt x="310" y="3191"/>
                    <a:pt x="513" y="2572"/>
                    <a:pt x="834" y="2048"/>
                  </a:cubicBezTo>
                  <a:close/>
                  <a:moveTo>
                    <a:pt x="3870" y="2048"/>
                  </a:moveTo>
                  <a:lnTo>
                    <a:pt x="3870" y="3846"/>
                  </a:lnTo>
                  <a:lnTo>
                    <a:pt x="1620" y="3846"/>
                  </a:lnTo>
                  <a:cubicBezTo>
                    <a:pt x="1644" y="3191"/>
                    <a:pt x="1763" y="2572"/>
                    <a:pt x="1965" y="2048"/>
                  </a:cubicBezTo>
                  <a:close/>
                  <a:moveTo>
                    <a:pt x="6049" y="2048"/>
                  </a:moveTo>
                  <a:cubicBezTo>
                    <a:pt x="6252" y="2584"/>
                    <a:pt x="6371" y="3191"/>
                    <a:pt x="6383" y="3846"/>
                  </a:cubicBezTo>
                  <a:lnTo>
                    <a:pt x="4144" y="3846"/>
                  </a:lnTo>
                  <a:lnTo>
                    <a:pt x="4144" y="2048"/>
                  </a:lnTo>
                  <a:close/>
                  <a:moveTo>
                    <a:pt x="7192" y="2048"/>
                  </a:moveTo>
                  <a:cubicBezTo>
                    <a:pt x="7514" y="2584"/>
                    <a:pt x="7716" y="3191"/>
                    <a:pt x="7740" y="3846"/>
                  </a:cubicBezTo>
                  <a:lnTo>
                    <a:pt x="6668" y="3846"/>
                  </a:lnTo>
                  <a:cubicBezTo>
                    <a:pt x="6656" y="3215"/>
                    <a:pt x="6537" y="2596"/>
                    <a:pt x="6347" y="2048"/>
                  </a:cubicBezTo>
                  <a:close/>
                  <a:moveTo>
                    <a:pt x="4001" y="0"/>
                  </a:moveTo>
                  <a:cubicBezTo>
                    <a:pt x="2930" y="0"/>
                    <a:pt x="1930" y="417"/>
                    <a:pt x="1180" y="1167"/>
                  </a:cubicBezTo>
                  <a:cubicBezTo>
                    <a:pt x="418" y="1929"/>
                    <a:pt x="1" y="2929"/>
                    <a:pt x="1" y="4001"/>
                  </a:cubicBezTo>
                  <a:cubicBezTo>
                    <a:pt x="1" y="4537"/>
                    <a:pt x="108" y="5061"/>
                    <a:pt x="310" y="5537"/>
                  </a:cubicBezTo>
                  <a:cubicBezTo>
                    <a:pt x="337" y="5590"/>
                    <a:pt x="384" y="5617"/>
                    <a:pt x="436" y="5617"/>
                  </a:cubicBezTo>
                  <a:cubicBezTo>
                    <a:pt x="453" y="5617"/>
                    <a:pt x="471" y="5614"/>
                    <a:pt x="489" y="5608"/>
                  </a:cubicBezTo>
                  <a:cubicBezTo>
                    <a:pt x="560" y="5573"/>
                    <a:pt x="596" y="5501"/>
                    <a:pt x="560" y="5430"/>
                  </a:cubicBezTo>
                  <a:cubicBezTo>
                    <a:pt x="382" y="5013"/>
                    <a:pt x="298" y="4584"/>
                    <a:pt x="287" y="4132"/>
                  </a:cubicBezTo>
                  <a:lnTo>
                    <a:pt x="1334" y="4132"/>
                  </a:lnTo>
                  <a:lnTo>
                    <a:pt x="1334" y="4299"/>
                  </a:lnTo>
                  <a:cubicBezTo>
                    <a:pt x="1334" y="4370"/>
                    <a:pt x="1418" y="4430"/>
                    <a:pt x="1489" y="4430"/>
                  </a:cubicBezTo>
                  <a:cubicBezTo>
                    <a:pt x="1561" y="4430"/>
                    <a:pt x="1620" y="4358"/>
                    <a:pt x="1620" y="4287"/>
                  </a:cubicBezTo>
                  <a:lnTo>
                    <a:pt x="1620" y="4132"/>
                  </a:lnTo>
                  <a:lnTo>
                    <a:pt x="3870" y="4132"/>
                  </a:lnTo>
                  <a:lnTo>
                    <a:pt x="3870" y="4299"/>
                  </a:lnTo>
                  <a:cubicBezTo>
                    <a:pt x="3870" y="4370"/>
                    <a:pt x="3930" y="4430"/>
                    <a:pt x="4001" y="4430"/>
                  </a:cubicBezTo>
                  <a:cubicBezTo>
                    <a:pt x="4073" y="4430"/>
                    <a:pt x="4132" y="4370"/>
                    <a:pt x="4132" y="4299"/>
                  </a:cubicBezTo>
                  <a:lnTo>
                    <a:pt x="4132" y="4132"/>
                  </a:lnTo>
                  <a:lnTo>
                    <a:pt x="6383" y="4132"/>
                  </a:lnTo>
                  <a:lnTo>
                    <a:pt x="6383" y="4287"/>
                  </a:lnTo>
                  <a:cubicBezTo>
                    <a:pt x="6383" y="4358"/>
                    <a:pt x="6442" y="4430"/>
                    <a:pt x="6514" y="4430"/>
                  </a:cubicBezTo>
                  <a:cubicBezTo>
                    <a:pt x="6597" y="4430"/>
                    <a:pt x="6656" y="4370"/>
                    <a:pt x="6656" y="4299"/>
                  </a:cubicBezTo>
                  <a:lnTo>
                    <a:pt x="6656" y="4132"/>
                  </a:lnTo>
                  <a:lnTo>
                    <a:pt x="7704" y="4132"/>
                  </a:lnTo>
                  <a:cubicBezTo>
                    <a:pt x="7692" y="4584"/>
                    <a:pt x="7609" y="5013"/>
                    <a:pt x="7430" y="5430"/>
                  </a:cubicBezTo>
                  <a:cubicBezTo>
                    <a:pt x="7395" y="5501"/>
                    <a:pt x="7430" y="5573"/>
                    <a:pt x="7502" y="5608"/>
                  </a:cubicBezTo>
                  <a:cubicBezTo>
                    <a:pt x="7514" y="5608"/>
                    <a:pt x="7526" y="5620"/>
                    <a:pt x="7561" y="5620"/>
                  </a:cubicBezTo>
                  <a:cubicBezTo>
                    <a:pt x="7621" y="5620"/>
                    <a:pt x="7668" y="5596"/>
                    <a:pt x="7692" y="5537"/>
                  </a:cubicBezTo>
                  <a:cubicBezTo>
                    <a:pt x="7907" y="5037"/>
                    <a:pt x="8002" y="4525"/>
                    <a:pt x="8002" y="4001"/>
                  </a:cubicBezTo>
                  <a:cubicBezTo>
                    <a:pt x="8014" y="2929"/>
                    <a:pt x="7597" y="1917"/>
                    <a:pt x="6835" y="1167"/>
                  </a:cubicBezTo>
                  <a:cubicBezTo>
                    <a:pt x="6073" y="417"/>
                    <a:pt x="5073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85" name="Google Shape;14520;p78"/>
          <p:cNvGrpSpPr/>
          <p:nvPr/>
        </p:nvGrpSpPr>
        <p:grpSpPr>
          <a:xfrm>
            <a:off x="6840165" y="1736051"/>
            <a:ext cx="283290" cy="429593"/>
            <a:chOff x="6633705" y="1969108"/>
            <a:chExt cx="249420" cy="3638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6" name="Google Shape;14521;p78"/>
            <p:cNvSpPr/>
            <p:nvPr/>
          </p:nvSpPr>
          <p:spPr>
            <a:xfrm>
              <a:off x="6678426" y="1969108"/>
              <a:ext cx="159214" cy="238407"/>
            </a:xfrm>
            <a:custGeom>
              <a:avLst/>
              <a:gdLst/>
              <a:ahLst/>
              <a:cxnLst/>
              <a:rect l="l" t="t" r="r" b="b"/>
              <a:pathLst>
                <a:path w="5002" h="7490" extrusionOk="0">
                  <a:moveTo>
                    <a:pt x="2525" y="333"/>
                  </a:moveTo>
                  <a:cubicBezTo>
                    <a:pt x="2906" y="333"/>
                    <a:pt x="3239" y="572"/>
                    <a:pt x="3251" y="857"/>
                  </a:cubicBezTo>
                  <a:cubicBezTo>
                    <a:pt x="3025" y="762"/>
                    <a:pt x="2775" y="714"/>
                    <a:pt x="2525" y="714"/>
                  </a:cubicBezTo>
                  <a:cubicBezTo>
                    <a:pt x="2263" y="714"/>
                    <a:pt x="2013" y="762"/>
                    <a:pt x="1787" y="857"/>
                  </a:cubicBezTo>
                  <a:cubicBezTo>
                    <a:pt x="1811" y="560"/>
                    <a:pt x="2120" y="333"/>
                    <a:pt x="2525" y="333"/>
                  </a:cubicBezTo>
                  <a:close/>
                  <a:moveTo>
                    <a:pt x="2525" y="1036"/>
                  </a:moveTo>
                  <a:cubicBezTo>
                    <a:pt x="3418" y="1036"/>
                    <a:pt x="4144" y="1762"/>
                    <a:pt x="4144" y="2655"/>
                  </a:cubicBezTo>
                  <a:cubicBezTo>
                    <a:pt x="4144" y="2786"/>
                    <a:pt x="4132" y="2905"/>
                    <a:pt x="4097" y="3036"/>
                  </a:cubicBezTo>
                  <a:cubicBezTo>
                    <a:pt x="4073" y="2905"/>
                    <a:pt x="3989" y="2786"/>
                    <a:pt x="3870" y="2679"/>
                  </a:cubicBezTo>
                  <a:cubicBezTo>
                    <a:pt x="3216" y="2107"/>
                    <a:pt x="2049" y="1953"/>
                    <a:pt x="2001" y="1941"/>
                  </a:cubicBezTo>
                  <a:cubicBezTo>
                    <a:pt x="1994" y="1940"/>
                    <a:pt x="1987" y="1939"/>
                    <a:pt x="1980" y="1939"/>
                  </a:cubicBezTo>
                  <a:cubicBezTo>
                    <a:pt x="1894" y="1939"/>
                    <a:pt x="1822" y="2006"/>
                    <a:pt x="1811" y="2084"/>
                  </a:cubicBezTo>
                  <a:cubicBezTo>
                    <a:pt x="1787" y="2179"/>
                    <a:pt x="1870" y="2262"/>
                    <a:pt x="1953" y="2286"/>
                  </a:cubicBezTo>
                  <a:cubicBezTo>
                    <a:pt x="1965" y="2286"/>
                    <a:pt x="3073" y="2429"/>
                    <a:pt x="3656" y="2941"/>
                  </a:cubicBezTo>
                  <a:cubicBezTo>
                    <a:pt x="3727" y="3012"/>
                    <a:pt x="3787" y="3120"/>
                    <a:pt x="3787" y="3215"/>
                  </a:cubicBezTo>
                  <a:lnTo>
                    <a:pt x="3787" y="3370"/>
                  </a:lnTo>
                  <a:cubicBezTo>
                    <a:pt x="3787" y="4084"/>
                    <a:pt x="3216" y="4644"/>
                    <a:pt x="2525" y="4644"/>
                  </a:cubicBezTo>
                  <a:cubicBezTo>
                    <a:pt x="1822" y="4644"/>
                    <a:pt x="1251" y="4084"/>
                    <a:pt x="1251" y="3381"/>
                  </a:cubicBezTo>
                  <a:cubicBezTo>
                    <a:pt x="1251" y="3334"/>
                    <a:pt x="1287" y="3274"/>
                    <a:pt x="1311" y="3250"/>
                  </a:cubicBezTo>
                  <a:cubicBezTo>
                    <a:pt x="1453" y="3143"/>
                    <a:pt x="1644" y="2977"/>
                    <a:pt x="1763" y="2727"/>
                  </a:cubicBezTo>
                  <a:cubicBezTo>
                    <a:pt x="1811" y="2643"/>
                    <a:pt x="1775" y="2548"/>
                    <a:pt x="1692" y="2500"/>
                  </a:cubicBezTo>
                  <a:cubicBezTo>
                    <a:pt x="1664" y="2490"/>
                    <a:pt x="1637" y="2485"/>
                    <a:pt x="1612" y="2485"/>
                  </a:cubicBezTo>
                  <a:cubicBezTo>
                    <a:pt x="1551" y="2485"/>
                    <a:pt x="1499" y="2516"/>
                    <a:pt x="1465" y="2584"/>
                  </a:cubicBezTo>
                  <a:cubicBezTo>
                    <a:pt x="1370" y="2762"/>
                    <a:pt x="1227" y="2893"/>
                    <a:pt x="1120" y="2965"/>
                  </a:cubicBezTo>
                  <a:cubicBezTo>
                    <a:pt x="1060" y="3012"/>
                    <a:pt x="1001" y="3072"/>
                    <a:pt x="977" y="3143"/>
                  </a:cubicBezTo>
                  <a:cubicBezTo>
                    <a:pt x="930" y="2977"/>
                    <a:pt x="894" y="2822"/>
                    <a:pt x="894" y="2655"/>
                  </a:cubicBezTo>
                  <a:cubicBezTo>
                    <a:pt x="894" y="1762"/>
                    <a:pt x="1632" y="1036"/>
                    <a:pt x="2525" y="1036"/>
                  </a:cubicBezTo>
                  <a:close/>
                  <a:moveTo>
                    <a:pt x="3061" y="4882"/>
                  </a:moveTo>
                  <a:lnTo>
                    <a:pt x="3061" y="5120"/>
                  </a:lnTo>
                  <a:cubicBezTo>
                    <a:pt x="3061" y="5167"/>
                    <a:pt x="3061" y="5215"/>
                    <a:pt x="3073" y="5263"/>
                  </a:cubicBezTo>
                  <a:lnTo>
                    <a:pt x="2525" y="5679"/>
                  </a:lnTo>
                  <a:lnTo>
                    <a:pt x="1942" y="5263"/>
                  </a:lnTo>
                  <a:cubicBezTo>
                    <a:pt x="1953" y="5215"/>
                    <a:pt x="1953" y="5167"/>
                    <a:pt x="1953" y="5120"/>
                  </a:cubicBezTo>
                  <a:lnTo>
                    <a:pt x="1953" y="4882"/>
                  </a:lnTo>
                  <a:cubicBezTo>
                    <a:pt x="2132" y="4941"/>
                    <a:pt x="2311" y="4989"/>
                    <a:pt x="2501" y="4989"/>
                  </a:cubicBezTo>
                  <a:cubicBezTo>
                    <a:pt x="2704" y="4989"/>
                    <a:pt x="2882" y="4965"/>
                    <a:pt x="3061" y="4882"/>
                  </a:cubicBezTo>
                  <a:close/>
                  <a:moveTo>
                    <a:pt x="2525" y="5679"/>
                  </a:moveTo>
                  <a:cubicBezTo>
                    <a:pt x="2525" y="5685"/>
                    <a:pt x="2519" y="5688"/>
                    <a:pt x="2516" y="5688"/>
                  </a:cubicBezTo>
                  <a:cubicBezTo>
                    <a:pt x="2513" y="5688"/>
                    <a:pt x="2513" y="5685"/>
                    <a:pt x="2525" y="5679"/>
                  </a:cubicBezTo>
                  <a:close/>
                  <a:moveTo>
                    <a:pt x="2501" y="0"/>
                  </a:moveTo>
                  <a:cubicBezTo>
                    <a:pt x="1930" y="0"/>
                    <a:pt x="1453" y="405"/>
                    <a:pt x="1453" y="881"/>
                  </a:cubicBezTo>
                  <a:cubicBezTo>
                    <a:pt x="1453" y="929"/>
                    <a:pt x="1453" y="976"/>
                    <a:pt x="1465" y="1012"/>
                  </a:cubicBezTo>
                  <a:cubicBezTo>
                    <a:pt x="918" y="1357"/>
                    <a:pt x="560" y="1965"/>
                    <a:pt x="560" y="2667"/>
                  </a:cubicBezTo>
                  <a:cubicBezTo>
                    <a:pt x="560" y="3120"/>
                    <a:pt x="715" y="3560"/>
                    <a:pt x="1001" y="3917"/>
                  </a:cubicBezTo>
                  <a:cubicBezTo>
                    <a:pt x="1120" y="4251"/>
                    <a:pt x="1346" y="4524"/>
                    <a:pt x="1632" y="4727"/>
                  </a:cubicBezTo>
                  <a:lnTo>
                    <a:pt x="1632" y="5120"/>
                  </a:lnTo>
                  <a:cubicBezTo>
                    <a:pt x="1632" y="5203"/>
                    <a:pt x="1584" y="5275"/>
                    <a:pt x="1513" y="5298"/>
                  </a:cubicBezTo>
                  <a:lnTo>
                    <a:pt x="418" y="5775"/>
                  </a:lnTo>
                  <a:cubicBezTo>
                    <a:pt x="168" y="5894"/>
                    <a:pt x="1" y="6156"/>
                    <a:pt x="1" y="6418"/>
                  </a:cubicBezTo>
                  <a:lnTo>
                    <a:pt x="1" y="7322"/>
                  </a:lnTo>
                  <a:cubicBezTo>
                    <a:pt x="1" y="7418"/>
                    <a:pt x="84" y="7489"/>
                    <a:pt x="168" y="7489"/>
                  </a:cubicBezTo>
                  <a:cubicBezTo>
                    <a:pt x="263" y="7489"/>
                    <a:pt x="334" y="7418"/>
                    <a:pt x="334" y="7322"/>
                  </a:cubicBezTo>
                  <a:lnTo>
                    <a:pt x="334" y="6418"/>
                  </a:lnTo>
                  <a:cubicBezTo>
                    <a:pt x="334" y="6275"/>
                    <a:pt x="418" y="6132"/>
                    <a:pt x="560" y="6072"/>
                  </a:cubicBezTo>
                  <a:lnTo>
                    <a:pt x="1644" y="5596"/>
                  </a:lnTo>
                  <a:cubicBezTo>
                    <a:pt x="1692" y="5584"/>
                    <a:pt x="1715" y="5560"/>
                    <a:pt x="1751" y="5536"/>
                  </a:cubicBezTo>
                  <a:lnTo>
                    <a:pt x="2299" y="5941"/>
                  </a:lnTo>
                  <a:cubicBezTo>
                    <a:pt x="2358" y="5989"/>
                    <a:pt x="2430" y="6013"/>
                    <a:pt x="2501" y="6013"/>
                  </a:cubicBezTo>
                  <a:cubicBezTo>
                    <a:pt x="2584" y="6013"/>
                    <a:pt x="2656" y="5989"/>
                    <a:pt x="2715" y="5941"/>
                  </a:cubicBezTo>
                  <a:lnTo>
                    <a:pt x="3263" y="5536"/>
                  </a:lnTo>
                  <a:cubicBezTo>
                    <a:pt x="3299" y="5572"/>
                    <a:pt x="3335" y="5584"/>
                    <a:pt x="3370" y="5596"/>
                  </a:cubicBezTo>
                  <a:lnTo>
                    <a:pt x="4454" y="6072"/>
                  </a:lnTo>
                  <a:cubicBezTo>
                    <a:pt x="4585" y="6132"/>
                    <a:pt x="4680" y="6275"/>
                    <a:pt x="4680" y="6418"/>
                  </a:cubicBezTo>
                  <a:lnTo>
                    <a:pt x="4680" y="7322"/>
                  </a:lnTo>
                  <a:cubicBezTo>
                    <a:pt x="4680" y="7418"/>
                    <a:pt x="4751" y="7489"/>
                    <a:pt x="4847" y="7489"/>
                  </a:cubicBezTo>
                  <a:cubicBezTo>
                    <a:pt x="4930" y="7489"/>
                    <a:pt x="5001" y="7418"/>
                    <a:pt x="5001" y="7322"/>
                  </a:cubicBezTo>
                  <a:lnTo>
                    <a:pt x="5001" y="6418"/>
                  </a:lnTo>
                  <a:cubicBezTo>
                    <a:pt x="5001" y="6156"/>
                    <a:pt x="4847" y="5894"/>
                    <a:pt x="4585" y="5775"/>
                  </a:cubicBezTo>
                  <a:lnTo>
                    <a:pt x="3501" y="5298"/>
                  </a:lnTo>
                  <a:cubicBezTo>
                    <a:pt x="3430" y="5275"/>
                    <a:pt x="3382" y="5203"/>
                    <a:pt x="3382" y="5120"/>
                  </a:cubicBezTo>
                  <a:lnTo>
                    <a:pt x="3382" y="4727"/>
                  </a:lnTo>
                  <a:cubicBezTo>
                    <a:pt x="3668" y="4524"/>
                    <a:pt x="3894" y="4251"/>
                    <a:pt x="4013" y="3917"/>
                  </a:cubicBezTo>
                  <a:cubicBezTo>
                    <a:pt x="4287" y="3560"/>
                    <a:pt x="4454" y="3131"/>
                    <a:pt x="4454" y="2667"/>
                  </a:cubicBezTo>
                  <a:cubicBezTo>
                    <a:pt x="4454" y="1965"/>
                    <a:pt x="4097" y="1357"/>
                    <a:pt x="3549" y="1012"/>
                  </a:cubicBezTo>
                  <a:cubicBezTo>
                    <a:pt x="3561" y="976"/>
                    <a:pt x="3561" y="929"/>
                    <a:pt x="3561" y="881"/>
                  </a:cubicBezTo>
                  <a:cubicBezTo>
                    <a:pt x="3561" y="393"/>
                    <a:pt x="3085" y="0"/>
                    <a:pt x="2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7" name="Google Shape;14522;p78"/>
            <p:cNvSpPr/>
            <p:nvPr/>
          </p:nvSpPr>
          <p:spPr>
            <a:xfrm>
              <a:off x="6753481" y="2168809"/>
              <a:ext cx="10249" cy="38705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8" name="Google Shape;14523;p78"/>
            <p:cNvSpPr/>
            <p:nvPr/>
          </p:nvSpPr>
          <p:spPr>
            <a:xfrm>
              <a:off x="6707614" y="2180173"/>
              <a:ext cx="10631" cy="27342"/>
            </a:xfrm>
            <a:custGeom>
              <a:avLst/>
              <a:gdLst/>
              <a:ahLst/>
              <a:cxnLst/>
              <a:rect l="l" t="t" r="r" b="b"/>
              <a:pathLst>
                <a:path w="334" h="859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91"/>
                  </a:lnTo>
                  <a:cubicBezTo>
                    <a:pt x="1" y="787"/>
                    <a:pt x="72" y="858"/>
                    <a:pt x="155" y="858"/>
                  </a:cubicBezTo>
                  <a:cubicBezTo>
                    <a:pt x="251" y="858"/>
                    <a:pt x="322" y="787"/>
                    <a:pt x="322" y="691"/>
                  </a:cubicBezTo>
                  <a:lnTo>
                    <a:pt x="322" y="156"/>
                  </a:lnTo>
                  <a:cubicBezTo>
                    <a:pt x="334" y="72"/>
                    <a:pt x="263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89" name="Google Shape;14524;p78"/>
            <p:cNvSpPr/>
            <p:nvPr/>
          </p:nvSpPr>
          <p:spPr>
            <a:xfrm>
              <a:off x="6798966" y="2180173"/>
              <a:ext cx="10249" cy="27342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lnTo>
                    <a:pt x="0" y="691"/>
                  </a:lnTo>
                  <a:cubicBezTo>
                    <a:pt x="0" y="787"/>
                    <a:pt x="71" y="858"/>
                    <a:pt x="167" y="858"/>
                  </a:cubicBezTo>
                  <a:cubicBezTo>
                    <a:pt x="250" y="858"/>
                    <a:pt x="321" y="787"/>
                    <a:pt x="321" y="691"/>
                  </a:cubicBezTo>
                  <a:lnTo>
                    <a:pt x="321" y="156"/>
                  </a:lnTo>
                  <a:cubicBezTo>
                    <a:pt x="321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0" name="Google Shape;14525;p78"/>
            <p:cNvSpPr/>
            <p:nvPr/>
          </p:nvSpPr>
          <p:spPr>
            <a:xfrm>
              <a:off x="6742118" y="2299949"/>
              <a:ext cx="32976" cy="33008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524" y="322"/>
                  </a:moveTo>
                  <a:cubicBezTo>
                    <a:pt x="619" y="322"/>
                    <a:pt x="714" y="417"/>
                    <a:pt x="714" y="524"/>
                  </a:cubicBezTo>
                  <a:cubicBezTo>
                    <a:pt x="714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1" name="Google Shape;14526;p78"/>
            <p:cNvSpPr/>
            <p:nvPr/>
          </p:nvSpPr>
          <p:spPr>
            <a:xfrm>
              <a:off x="6633705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8" y="715"/>
                    <a:pt x="322" y="619"/>
                    <a:pt x="322" y="524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24"/>
                  </a:cubicBezTo>
                  <a:cubicBezTo>
                    <a:pt x="1037" y="238"/>
                    <a:pt x="799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2" name="Google Shape;14527;p78"/>
            <p:cNvSpPr/>
            <p:nvPr/>
          </p:nvSpPr>
          <p:spPr>
            <a:xfrm>
              <a:off x="6850117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3" name="Google Shape;14528;p78"/>
            <p:cNvSpPr/>
            <p:nvPr/>
          </p:nvSpPr>
          <p:spPr>
            <a:xfrm>
              <a:off x="6664039" y="2219610"/>
              <a:ext cx="188370" cy="73750"/>
            </a:xfrm>
            <a:custGeom>
              <a:avLst/>
              <a:gdLst/>
              <a:ahLst/>
              <a:cxnLst/>
              <a:rect l="l" t="t" r="r" b="b"/>
              <a:pathLst>
                <a:path w="5918" h="2317" extrusionOk="0">
                  <a:moveTo>
                    <a:pt x="2977" y="0"/>
                  </a:moveTo>
                  <a:cubicBezTo>
                    <a:pt x="2882" y="0"/>
                    <a:pt x="2810" y="83"/>
                    <a:pt x="2810" y="167"/>
                  </a:cubicBezTo>
                  <a:lnTo>
                    <a:pt x="2810" y="369"/>
                  </a:lnTo>
                  <a:lnTo>
                    <a:pt x="1632" y="369"/>
                  </a:lnTo>
                  <a:cubicBezTo>
                    <a:pt x="1405" y="369"/>
                    <a:pt x="1191" y="464"/>
                    <a:pt x="1048" y="667"/>
                  </a:cubicBezTo>
                  <a:lnTo>
                    <a:pt x="60" y="2048"/>
                  </a:lnTo>
                  <a:cubicBezTo>
                    <a:pt x="0" y="2119"/>
                    <a:pt x="24" y="2227"/>
                    <a:pt x="96" y="2286"/>
                  </a:cubicBezTo>
                  <a:cubicBezTo>
                    <a:pt x="125" y="2307"/>
                    <a:pt x="156" y="2316"/>
                    <a:pt x="186" y="2316"/>
                  </a:cubicBezTo>
                  <a:cubicBezTo>
                    <a:pt x="241" y="2316"/>
                    <a:pt x="295" y="2285"/>
                    <a:pt x="334" y="2238"/>
                  </a:cubicBezTo>
                  <a:lnTo>
                    <a:pt x="1334" y="857"/>
                  </a:lnTo>
                  <a:cubicBezTo>
                    <a:pt x="1405" y="750"/>
                    <a:pt x="1512" y="703"/>
                    <a:pt x="1632" y="703"/>
                  </a:cubicBezTo>
                  <a:lnTo>
                    <a:pt x="2810" y="703"/>
                  </a:lnTo>
                  <a:lnTo>
                    <a:pt x="2810" y="1977"/>
                  </a:lnTo>
                  <a:cubicBezTo>
                    <a:pt x="2810" y="2060"/>
                    <a:pt x="2882" y="2131"/>
                    <a:pt x="2977" y="2131"/>
                  </a:cubicBezTo>
                  <a:cubicBezTo>
                    <a:pt x="3060" y="2131"/>
                    <a:pt x="3132" y="2060"/>
                    <a:pt x="3132" y="1977"/>
                  </a:cubicBezTo>
                  <a:lnTo>
                    <a:pt x="3132" y="703"/>
                  </a:lnTo>
                  <a:lnTo>
                    <a:pt x="4310" y="703"/>
                  </a:lnTo>
                  <a:cubicBezTo>
                    <a:pt x="4430" y="703"/>
                    <a:pt x="4549" y="762"/>
                    <a:pt x="4608" y="857"/>
                  </a:cubicBezTo>
                  <a:lnTo>
                    <a:pt x="5608" y="2238"/>
                  </a:lnTo>
                  <a:cubicBezTo>
                    <a:pt x="5632" y="2286"/>
                    <a:pt x="5692" y="2310"/>
                    <a:pt x="5739" y="2310"/>
                  </a:cubicBezTo>
                  <a:cubicBezTo>
                    <a:pt x="5775" y="2310"/>
                    <a:pt x="5811" y="2298"/>
                    <a:pt x="5846" y="2286"/>
                  </a:cubicBezTo>
                  <a:cubicBezTo>
                    <a:pt x="5906" y="2227"/>
                    <a:pt x="5918" y="2119"/>
                    <a:pt x="5870" y="2048"/>
                  </a:cubicBezTo>
                  <a:lnTo>
                    <a:pt x="4882" y="667"/>
                  </a:lnTo>
                  <a:cubicBezTo>
                    <a:pt x="4739" y="488"/>
                    <a:pt x="4537" y="369"/>
                    <a:pt x="4299" y="369"/>
                  </a:cubicBezTo>
                  <a:lnTo>
                    <a:pt x="3132" y="369"/>
                  </a:lnTo>
                  <a:lnTo>
                    <a:pt x="3132" y="167"/>
                  </a:lnTo>
                  <a:cubicBezTo>
                    <a:pt x="3132" y="83"/>
                    <a:pt x="3060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94" name="Google Shape;14529;p78"/>
          <p:cNvGrpSpPr/>
          <p:nvPr/>
        </p:nvGrpSpPr>
        <p:grpSpPr>
          <a:xfrm>
            <a:off x="5224299" y="1736051"/>
            <a:ext cx="257441" cy="429142"/>
            <a:chOff x="5211031" y="1969108"/>
            <a:chExt cx="226661" cy="36346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5" name="Google Shape;14530;p78"/>
            <p:cNvSpPr/>
            <p:nvPr/>
          </p:nvSpPr>
          <p:spPr>
            <a:xfrm>
              <a:off x="5211031" y="1969108"/>
              <a:ext cx="226661" cy="363467"/>
            </a:xfrm>
            <a:custGeom>
              <a:avLst/>
              <a:gdLst/>
              <a:ahLst/>
              <a:cxnLst/>
              <a:rect l="l" t="t" r="r" b="b"/>
              <a:pathLst>
                <a:path w="7121" h="11419" extrusionOk="0">
                  <a:moveTo>
                    <a:pt x="6787" y="869"/>
                  </a:moveTo>
                  <a:cubicBezTo>
                    <a:pt x="6787" y="869"/>
                    <a:pt x="6799" y="869"/>
                    <a:pt x="6799" y="881"/>
                  </a:cubicBezTo>
                  <a:lnTo>
                    <a:pt x="6799" y="1238"/>
                  </a:lnTo>
                  <a:lnTo>
                    <a:pt x="6252" y="1250"/>
                  </a:lnTo>
                  <a:cubicBezTo>
                    <a:pt x="6156" y="1250"/>
                    <a:pt x="6085" y="1334"/>
                    <a:pt x="6085" y="1417"/>
                  </a:cubicBezTo>
                  <a:cubicBezTo>
                    <a:pt x="6085" y="1512"/>
                    <a:pt x="6156" y="1584"/>
                    <a:pt x="6252" y="1584"/>
                  </a:cubicBezTo>
                  <a:lnTo>
                    <a:pt x="6442" y="1584"/>
                  </a:lnTo>
                  <a:lnTo>
                    <a:pt x="6442" y="7501"/>
                  </a:lnTo>
                  <a:cubicBezTo>
                    <a:pt x="6442" y="7501"/>
                    <a:pt x="6442" y="7525"/>
                    <a:pt x="6430" y="7525"/>
                  </a:cubicBezTo>
                  <a:lnTo>
                    <a:pt x="703" y="7525"/>
                  </a:lnTo>
                  <a:cubicBezTo>
                    <a:pt x="703" y="7525"/>
                    <a:pt x="679" y="7525"/>
                    <a:pt x="679" y="7501"/>
                  </a:cubicBezTo>
                  <a:lnTo>
                    <a:pt x="679" y="1584"/>
                  </a:lnTo>
                  <a:lnTo>
                    <a:pt x="5537" y="1584"/>
                  </a:lnTo>
                  <a:cubicBezTo>
                    <a:pt x="5621" y="1584"/>
                    <a:pt x="5704" y="1512"/>
                    <a:pt x="5704" y="1417"/>
                  </a:cubicBezTo>
                  <a:cubicBezTo>
                    <a:pt x="5704" y="1334"/>
                    <a:pt x="5621" y="1250"/>
                    <a:pt x="5537" y="1250"/>
                  </a:cubicBezTo>
                  <a:lnTo>
                    <a:pt x="346" y="1250"/>
                  </a:lnTo>
                  <a:cubicBezTo>
                    <a:pt x="346" y="1250"/>
                    <a:pt x="322" y="1250"/>
                    <a:pt x="322" y="1238"/>
                  </a:cubicBezTo>
                  <a:lnTo>
                    <a:pt x="322" y="881"/>
                  </a:lnTo>
                  <a:cubicBezTo>
                    <a:pt x="322" y="881"/>
                    <a:pt x="322" y="869"/>
                    <a:pt x="346" y="869"/>
                  </a:cubicBezTo>
                  <a:close/>
                  <a:moveTo>
                    <a:pt x="5406" y="7858"/>
                  </a:moveTo>
                  <a:lnTo>
                    <a:pt x="5906" y="10394"/>
                  </a:lnTo>
                  <a:lnTo>
                    <a:pt x="3739" y="10394"/>
                  </a:lnTo>
                  <a:lnTo>
                    <a:pt x="3739" y="8418"/>
                  </a:lnTo>
                  <a:cubicBezTo>
                    <a:pt x="3739" y="8323"/>
                    <a:pt x="3656" y="8251"/>
                    <a:pt x="3573" y="8251"/>
                  </a:cubicBezTo>
                  <a:cubicBezTo>
                    <a:pt x="3477" y="8251"/>
                    <a:pt x="3406" y="8323"/>
                    <a:pt x="3406" y="8418"/>
                  </a:cubicBezTo>
                  <a:lnTo>
                    <a:pt x="3406" y="10394"/>
                  </a:lnTo>
                  <a:lnTo>
                    <a:pt x="1239" y="10394"/>
                  </a:lnTo>
                  <a:lnTo>
                    <a:pt x="1739" y="7858"/>
                  </a:lnTo>
                  <a:close/>
                  <a:moveTo>
                    <a:pt x="3573" y="0"/>
                  </a:moveTo>
                  <a:cubicBezTo>
                    <a:pt x="3477" y="0"/>
                    <a:pt x="3406" y="83"/>
                    <a:pt x="3406" y="167"/>
                  </a:cubicBezTo>
                  <a:lnTo>
                    <a:pt x="3406" y="536"/>
                  </a:lnTo>
                  <a:lnTo>
                    <a:pt x="346" y="536"/>
                  </a:lnTo>
                  <a:cubicBezTo>
                    <a:pt x="144" y="536"/>
                    <a:pt x="1" y="691"/>
                    <a:pt x="1" y="881"/>
                  </a:cubicBezTo>
                  <a:lnTo>
                    <a:pt x="1" y="1238"/>
                  </a:lnTo>
                  <a:cubicBezTo>
                    <a:pt x="1" y="1429"/>
                    <a:pt x="144" y="1584"/>
                    <a:pt x="346" y="1584"/>
                  </a:cubicBezTo>
                  <a:lnTo>
                    <a:pt x="358" y="1584"/>
                  </a:lnTo>
                  <a:lnTo>
                    <a:pt x="358" y="7501"/>
                  </a:lnTo>
                  <a:cubicBezTo>
                    <a:pt x="358" y="7703"/>
                    <a:pt x="501" y="7846"/>
                    <a:pt x="691" y="7846"/>
                  </a:cubicBezTo>
                  <a:lnTo>
                    <a:pt x="1382" y="7846"/>
                  </a:lnTo>
                  <a:lnTo>
                    <a:pt x="715" y="11228"/>
                  </a:lnTo>
                  <a:cubicBezTo>
                    <a:pt x="691" y="11311"/>
                    <a:pt x="751" y="11406"/>
                    <a:pt x="846" y="11418"/>
                  </a:cubicBezTo>
                  <a:lnTo>
                    <a:pt x="870" y="11418"/>
                  </a:lnTo>
                  <a:cubicBezTo>
                    <a:pt x="953" y="11418"/>
                    <a:pt x="1025" y="11359"/>
                    <a:pt x="1037" y="11287"/>
                  </a:cubicBezTo>
                  <a:lnTo>
                    <a:pt x="1156" y="10704"/>
                  </a:lnTo>
                  <a:lnTo>
                    <a:pt x="3394" y="10704"/>
                  </a:lnTo>
                  <a:lnTo>
                    <a:pt x="3394" y="11251"/>
                  </a:lnTo>
                  <a:cubicBezTo>
                    <a:pt x="3394" y="11347"/>
                    <a:pt x="3466" y="11418"/>
                    <a:pt x="3549" y="11418"/>
                  </a:cubicBezTo>
                  <a:cubicBezTo>
                    <a:pt x="3644" y="11418"/>
                    <a:pt x="3716" y="11347"/>
                    <a:pt x="3716" y="11251"/>
                  </a:cubicBezTo>
                  <a:lnTo>
                    <a:pt x="3716" y="10704"/>
                  </a:lnTo>
                  <a:lnTo>
                    <a:pt x="5954" y="10704"/>
                  </a:lnTo>
                  <a:lnTo>
                    <a:pt x="6073" y="11287"/>
                  </a:lnTo>
                  <a:cubicBezTo>
                    <a:pt x="6085" y="11359"/>
                    <a:pt x="6156" y="11418"/>
                    <a:pt x="6228" y="11418"/>
                  </a:cubicBezTo>
                  <a:lnTo>
                    <a:pt x="6264" y="11418"/>
                  </a:lnTo>
                  <a:cubicBezTo>
                    <a:pt x="6347" y="11406"/>
                    <a:pt x="6406" y="11311"/>
                    <a:pt x="6394" y="11228"/>
                  </a:cubicBezTo>
                  <a:lnTo>
                    <a:pt x="5728" y="7846"/>
                  </a:lnTo>
                  <a:lnTo>
                    <a:pt x="6406" y="7846"/>
                  </a:lnTo>
                  <a:cubicBezTo>
                    <a:pt x="6609" y="7846"/>
                    <a:pt x="6752" y="7703"/>
                    <a:pt x="6752" y="7501"/>
                  </a:cubicBezTo>
                  <a:lnTo>
                    <a:pt x="6752" y="1584"/>
                  </a:lnTo>
                  <a:lnTo>
                    <a:pt x="6764" y="1584"/>
                  </a:lnTo>
                  <a:cubicBezTo>
                    <a:pt x="6966" y="1584"/>
                    <a:pt x="7109" y="1429"/>
                    <a:pt x="7109" y="1238"/>
                  </a:cubicBezTo>
                  <a:lnTo>
                    <a:pt x="7109" y="881"/>
                  </a:lnTo>
                  <a:cubicBezTo>
                    <a:pt x="7121" y="691"/>
                    <a:pt x="6978" y="524"/>
                    <a:pt x="6787" y="524"/>
                  </a:cubicBezTo>
                  <a:lnTo>
                    <a:pt x="3739" y="524"/>
                  </a:lnTo>
                  <a:lnTo>
                    <a:pt x="3739" y="167"/>
                  </a:lnTo>
                  <a:cubicBezTo>
                    <a:pt x="3739" y="83"/>
                    <a:pt x="3656" y="0"/>
                    <a:pt x="3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6" name="Google Shape;14531;p78"/>
            <p:cNvSpPr/>
            <p:nvPr/>
          </p:nvSpPr>
          <p:spPr>
            <a:xfrm>
              <a:off x="5250468" y="2060046"/>
              <a:ext cx="147819" cy="107649"/>
            </a:xfrm>
            <a:custGeom>
              <a:avLst/>
              <a:gdLst/>
              <a:ahLst/>
              <a:cxnLst/>
              <a:rect l="l" t="t" r="r" b="b"/>
              <a:pathLst>
                <a:path w="4644" h="3382" extrusionOk="0">
                  <a:moveTo>
                    <a:pt x="3584" y="1"/>
                  </a:moveTo>
                  <a:cubicBezTo>
                    <a:pt x="3489" y="1"/>
                    <a:pt x="3417" y="84"/>
                    <a:pt x="3417" y="167"/>
                  </a:cubicBezTo>
                  <a:cubicBezTo>
                    <a:pt x="3417" y="263"/>
                    <a:pt x="3489" y="334"/>
                    <a:pt x="3584" y="334"/>
                  </a:cubicBezTo>
                  <a:lnTo>
                    <a:pt x="4072" y="334"/>
                  </a:lnTo>
                  <a:lnTo>
                    <a:pt x="2417" y="1989"/>
                  </a:lnTo>
                  <a:lnTo>
                    <a:pt x="2405" y="1989"/>
                  </a:lnTo>
                  <a:lnTo>
                    <a:pt x="2036" y="1608"/>
                  </a:lnTo>
                  <a:cubicBezTo>
                    <a:pt x="1971" y="1542"/>
                    <a:pt x="1881" y="1510"/>
                    <a:pt x="1792" y="1510"/>
                  </a:cubicBezTo>
                  <a:cubicBezTo>
                    <a:pt x="1703" y="1510"/>
                    <a:pt x="1613" y="1542"/>
                    <a:pt x="1548" y="1608"/>
                  </a:cubicBezTo>
                  <a:lnTo>
                    <a:pt x="60" y="3096"/>
                  </a:lnTo>
                  <a:cubicBezTo>
                    <a:pt x="0" y="3156"/>
                    <a:pt x="0" y="3275"/>
                    <a:pt x="60" y="3334"/>
                  </a:cubicBezTo>
                  <a:cubicBezTo>
                    <a:pt x="83" y="3370"/>
                    <a:pt x="131" y="3382"/>
                    <a:pt x="179" y="3382"/>
                  </a:cubicBezTo>
                  <a:cubicBezTo>
                    <a:pt x="214" y="3382"/>
                    <a:pt x="262" y="3370"/>
                    <a:pt x="298" y="3334"/>
                  </a:cubicBezTo>
                  <a:lnTo>
                    <a:pt x="1786" y="1846"/>
                  </a:lnTo>
                  <a:lnTo>
                    <a:pt x="1798" y="1846"/>
                  </a:lnTo>
                  <a:lnTo>
                    <a:pt x="2167" y="2227"/>
                  </a:lnTo>
                  <a:cubicBezTo>
                    <a:pt x="2227" y="2287"/>
                    <a:pt x="2310" y="2322"/>
                    <a:pt x="2405" y="2322"/>
                  </a:cubicBezTo>
                  <a:cubicBezTo>
                    <a:pt x="2488" y="2322"/>
                    <a:pt x="2584" y="2298"/>
                    <a:pt x="2643" y="2227"/>
                  </a:cubicBezTo>
                  <a:lnTo>
                    <a:pt x="4298" y="572"/>
                  </a:lnTo>
                  <a:lnTo>
                    <a:pt x="4298" y="1060"/>
                  </a:lnTo>
                  <a:cubicBezTo>
                    <a:pt x="4298" y="1155"/>
                    <a:pt x="4370" y="1227"/>
                    <a:pt x="4453" y="1227"/>
                  </a:cubicBezTo>
                  <a:cubicBezTo>
                    <a:pt x="4548" y="1227"/>
                    <a:pt x="4620" y="1155"/>
                    <a:pt x="4620" y="1060"/>
                  </a:cubicBezTo>
                  <a:lnTo>
                    <a:pt x="4620" y="167"/>
                  </a:lnTo>
                  <a:cubicBezTo>
                    <a:pt x="4644" y="84"/>
                    <a:pt x="4560" y="1"/>
                    <a:pt x="4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97" name="Google Shape;14532;p78"/>
          <p:cNvGrpSpPr/>
          <p:nvPr/>
        </p:nvGrpSpPr>
        <p:grpSpPr>
          <a:xfrm>
            <a:off x="3522789" y="1737817"/>
            <a:ext cx="402484" cy="418431"/>
            <a:chOff x="3712952" y="1970604"/>
            <a:chExt cx="354363" cy="3543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8" name="Google Shape;14533;p78"/>
            <p:cNvSpPr/>
            <p:nvPr/>
          </p:nvSpPr>
          <p:spPr>
            <a:xfrm>
              <a:off x="3868314" y="2281360"/>
              <a:ext cx="43639" cy="43639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334"/>
                  </a:moveTo>
                  <a:cubicBezTo>
                    <a:pt x="882" y="334"/>
                    <a:pt x="1049" y="489"/>
                    <a:pt x="1049" y="691"/>
                  </a:cubicBezTo>
                  <a:cubicBezTo>
                    <a:pt x="1049" y="882"/>
                    <a:pt x="894" y="1049"/>
                    <a:pt x="692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2" y="334"/>
                  </a:cubicBez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2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99" name="Google Shape;14534;p78"/>
            <p:cNvSpPr/>
            <p:nvPr/>
          </p:nvSpPr>
          <p:spPr>
            <a:xfrm>
              <a:off x="3940346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69" y="322"/>
                  </a:moveTo>
                  <a:cubicBezTo>
                    <a:pt x="1167" y="322"/>
                    <a:pt x="1405" y="572"/>
                    <a:pt x="1405" y="870"/>
                  </a:cubicBezTo>
                  <a:cubicBezTo>
                    <a:pt x="1405" y="1167"/>
                    <a:pt x="1167" y="1406"/>
                    <a:pt x="869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69" y="322"/>
                  </a:cubicBezTo>
                  <a:close/>
                  <a:moveTo>
                    <a:pt x="869" y="1"/>
                  </a:moveTo>
                  <a:cubicBezTo>
                    <a:pt x="393" y="1"/>
                    <a:pt x="0" y="394"/>
                    <a:pt x="0" y="870"/>
                  </a:cubicBezTo>
                  <a:cubicBezTo>
                    <a:pt x="0" y="1346"/>
                    <a:pt x="393" y="1727"/>
                    <a:pt x="869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0" name="Google Shape;14535;p78"/>
            <p:cNvSpPr/>
            <p:nvPr/>
          </p:nvSpPr>
          <p:spPr>
            <a:xfrm>
              <a:off x="3784952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70" y="322"/>
                  </a:moveTo>
                  <a:cubicBezTo>
                    <a:pt x="1167" y="322"/>
                    <a:pt x="1406" y="572"/>
                    <a:pt x="1406" y="870"/>
                  </a:cubicBezTo>
                  <a:cubicBezTo>
                    <a:pt x="1406" y="1167"/>
                    <a:pt x="1167" y="1406"/>
                    <a:pt x="870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1" name="Google Shape;14536;p78"/>
            <p:cNvSpPr/>
            <p:nvPr/>
          </p:nvSpPr>
          <p:spPr>
            <a:xfrm>
              <a:off x="3712952" y="2281360"/>
              <a:ext cx="44371" cy="43639"/>
            </a:xfrm>
            <a:custGeom>
              <a:avLst/>
              <a:gdLst/>
              <a:ahLst/>
              <a:cxnLst/>
              <a:rect l="l" t="t" r="r" b="b"/>
              <a:pathLst>
                <a:path w="1394" h="1371" extrusionOk="0">
                  <a:moveTo>
                    <a:pt x="691" y="334"/>
                  </a:moveTo>
                  <a:cubicBezTo>
                    <a:pt x="881" y="334"/>
                    <a:pt x="1048" y="489"/>
                    <a:pt x="1048" y="691"/>
                  </a:cubicBezTo>
                  <a:cubicBezTo>
                    <a:pt x="1048" y="882"/>
                    <a:pt x="893" y="1049"/>
                    <a:pt x="691" y="1049"/>
                  </a:cubicBezTo>
                  <a:cubicBezTo>
                    <a:pt x="500" y="1049"/>
                    <a:pt x="334" y="882"/>
                    <a:pt x="334" y="691"/>
                  </a:cubicBezTo>
                  <a:cubicBezTo>
                    <a:pt x="334" y="489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0" y="310"/>
                    <a:pt x="0" y="691"/>
                  </a:cubicBezTo>
                  <a:cubicBezTo>
                    <a:pt x="0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93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2" name="Google Shape;14537;p78"/>
            <p:cNvSpPr/>
            <p:nvPr/>
          </p:nvSpPr>
          <p:spPr>
            <a:xfrm>
              <a:off x="4023708" y="2281360"/>
              <a:ext cx="43607" cy="43639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334"/>
                  </a:moveTo>
                  <a:cubicBezTo>
                    <a:pt x="882" y="334"/>
                    <a:pt x="1048" y="489"/>
                    <a:pt x="1048" y="691"/>
                  </a:cubicBezTo>
                  <a:cubicBezTo>
                    <a:pt x="1048" y="882"/>
                    <a:pt x="882" y="1049"/>
                    <a:pt x="691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3" name="Google Shape;14538;p78"/>
            <p:cNvSpPr/>
            <p:nvPr/>
          </p:nvSpPr>
          <p:spPr>
            <a:xfrm>
              <a:off x="3852049" y="1970604"/>
              <a:ext cx="76583" cy="76965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346"/>
                  </a:moveTo>
                  <a:cubicBezTo>
                    <a:pt x="1679" y="346"/>
                    <a:pt x="2084" y="751"/>
                    <a:pt x="2084" y="1227"/>
                  </a:cubicBezTo>
                  <a:cubicBezTo>
                    <a:pt x="2084" y="1703"/>
                    <a:pt x="1691" y="2096"/>
                    <a:pt x="1203" y="2096"/>
                  </a:cubicBezTo>
                  <a:cubicBezTo>
                    <a:pt x="714" y="2096"/>
                    <a:pt x="321" y="1703"/>
                    <a:pt x="321" y="1227"/>
                  </a:cubicBezTo>
                  <a:cubicBezTo>
                    <a:pt x="321" y="727"/>
                    <a:pt x="726" y="346"/>
                    <a:pt x="1203" y="346"/>
                  </a:cubicBezTo>
                  <a:close/>
                  <a:moveTo>
                    <a:pt x="1203" y="1"/>
                  </a:moveTo>
                  <a:cubicBezTo>
                    <a:pt x="536" y="1"/>
                    <a:pt x="0" y="536"/>
                    <a:pt x="0" y="1203"/>
                  </a:cubicBezTo>
                  <a:cubicBezTo>
                    <a:pt x="0" y="1882"/>
                    <a:pt x="536" y="2418"/>
                    <a:pt x="1203" y="2418"/>
                  </a:cubicBezTo>
                  <a:cubicBezTo>
                    <a:pt x="1869" y="2418"/>
                    <a:pt x="2405" y="1882"/>
                    <a:pt x="2405" y="1203"/>
                  </a:cubicBezTo>
                  <a:cubicBezTo>
                    <a:pt x="2405" y="548"/>
                    <a:pt x="1869" y="1"/>
                    <a:pt x="1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4" name="Google Shape;14539;p78"/>
            <p:cNvSpPr/>
            <p:nvPr/>
          </p:nvSpPr>
          <p:spPr>
            <a:xfrm>
              <a:off x="3746310" y="2187016"/>
              <a:ext cx="132667" cy="88710"/>
            </a:xfrm>
            <a:custGeom>
              <a:avLst/>
              <a:gdLst/>
              <a:ahLst/>
              <a:cxnLst/>
              <a:rect l="l" t="t" r="r" b="b"/>
              <a:pathLst>
                <a:path w="4168" h="2787" extrusionOk="0">
                  <a:moveTo>
                    <a:pt x="2084" y="0"/>
                  </a:moveTo>
                  <a:cubicBezTo>
                    <a:pt x="1989" y="0"/>
                    <a:pt x="1917" y="84"/>
                    <a:pt x="1917" y="167"/>
                  </a:cubicBezTo>
                  <a:lnTo>
                    <a:pt x="1917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48" y="2548"/>
                  </a:lnTo>
                  <a:cubicBezTo>
                    <a:pt x="0" y="2620"/>
                    <a:pt x="24" y="2727"/>
                    <a:pt x="119" y="2774"/>
                  </a:cubicBezTo>
                  <a:cubicBezTo>
                    <a:pt x="143" y="2786"/>
                    <a:pt x="155" y="2786"/>
                    <a:pt x="191" y="2786"/>
                  </a:cubicBezTo>
                  <a:cubicBezTo>
                    <a:pt x="250" y="2786"/>
                    <a:pt x="310" y="2762"/>
                    <a:pt x="345" y="2703"/>
                  </a:cubicBezTo>
                  <a:lnTo>
                    <a:pt x="738" y="1929"/>
                  </a:lnTo>
                  <a:cubicBezTo>
                    <a:pt x="798" y="1810"/>
                    <a:pt x="917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5" y="1929"/>
                  </a:cubicBezTo>
                  <a:lnTo>
                    <a:pt x="3810" y="2703"/>
                  </a:lnTo>
                  <a:cubicBezTo>
                    <a:pt x="3846" y="2756"/>
                    <a:pt x="3902" y="2783"/>
                    <a:pt x="3968" y="2783"/>
                  </a:cubicBezTo>
                  <a:cubicBezTo>
                    <a:pt x="3989" y="2783"/>
                    <a:pt x="4013" y="2780"/>
                    <a:pt x="4036" y="2774"/>
                  </a:cubicBezTo>
                  <a:cubicBezTo>
                    <a:pt x="4132" y="2715"/>
                    <a:pt x="4167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0" y="1393"/>
                  </a:lnTo>
                  <a:lnTo>
                    <a:pt x="2250" y="167"/>
                  </a:lnTo>
                  <a:cubicBezTo>
                    <a:pt x="2250" y="84"/>
                    <a:pt x="2167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5" name="Google Shape;14540;p78"/>
            <p:cNvSpPr/>
            <p:nvPr/>
          </p:nvSpPr>
          <p:spPr>
            <a:xfrm>
              <a:off x="3831583" y="2059664"/>
              <a:ext cx="117485" cy="54748"/>
            </a:xfrm>
            <a:custGeom>
              <a:avLst/>
              <a:gdLst/>
              <a:ahLst/>
              <a:cxnLst/>
              <a:rect l="l" t="t" r="r" b="b"/>
              <a:pathLst>
                <a:path w="3691" h="1720" extrusionOk="0">
                  <a:moveTo>
                    <a:pt x="1846" y="1"/>
                  </a:moveTo>
                  <a:cubicBezTo>
                    <a:pt x="1750" y="1"/>
                    <a:pt x="1679" y="72"/>
                    <a:pt x="1679" y="167"/>
                  </a:cubicBezTo>
                  <a:lnTo>
                    <a:pt x="1679" y="703"/>
                  </a:lnTo>
                  <a:lnTo>
                    <a:pt x="750" y="703"/>
                  </a:lnTo>
                  <a:cubicBezTo>
                    <a:pt x="560" y="703"/>
                    <a:pt x="405" y="810"/>
                    <a:pt x="310" y="965"/>
                  </a:cubicBezTo>
                  <a:lnTo>
                    <a:pt x="48" y="1477"/>
                  </a:lnTo>
                  <a:cubicBezTo>
                    <a:pt x="0" y="1548"/>
                    <a:pt x="24" y="1656"/>
                    <a:pt x="119" y="1703"/>
                  </a:cubicBezTo>
                  <a:cubicBezTo>
                    <a:pt x="140" y="1714"/>
                    <a:pt x="164" y="1719"/>
                    <a:pt x="188" y="1719"/>
                  </a:cubicBezTo>
                  <a:cubicBezTo>
                    <a:pt x="248" y="1719"/>
                    <a:pt x="312" y="1687"/>
                    <a:pt x="345" y="1620"/>
                  </a:cubicBezTo>
                  <a:lnTo>
                    <a:pt x="607" y="1120"/>
                  </a:lnTo>
                  <a:cubicBezTo>
                    <a:pt x="643" y="1060"/>
                    <a:pt x="703" y="1013"/>
                    <a:pt x="774" y="1013"/>
                  </a:cubicBezTo>
                  <a:lnTo>
                    <a:pt x="2929" y="1013"/>
                  </a:lnTo>
                  <a:cubicBezTo>
                    <a:pt x="3000" y="1013"/>
                    <a:pt x="3060" y="1060"/>
                    <a:pt x="3096" y="1120"/>
                  </a:cubicBezTo>
                  <a:lnTo>
                    <a:pt x="3358" y="1620"/>
                  </a:lnTo>
                  <a:cubicBezTo>
                    <a:pt x="3393" y="1679"/>
                    <a:pt x="3453" y="1715"/>
                    <a:pt x="3512" y="1715"/>
                  </a:cubicBezTo>
                  <a:cubicBezTo>
                    <a:pt x="3536" y="1715"/>
                    <a:pt x="3548" y="1715"/>
                    <a:pt x="3584" y="1703"/>
                  </a:cubicBezTo>
                  <a:cubicBezTo>
                    <a:pt x="3655" y="1656"/>
                    <a:pt x="3691" y="1548"/>
                    <a:pt x="3643" y="1477"/>
                  </a:cubicBezTo>
                  <a:lnTo>
                    <a:pt x="3381" y="965"/>
                  </a:lnTo>
                  <a:cubicBezTo>
                    <a:pt x="3286" y="810"/>
                    <a:pt x="3108" y="703"/>
                    <a:pt x="2929" y="703"/>
                  </a:cubicBezTo>
                  <a:lnTo>
                    <a:pt x="2012" y="703"/>
                  </a:lnTo>
                  <a:lnTo>
                    <a:pt x="2012" y="167"/>
                  </a:lnTo>
                  <a:cubicBezTo>
                    <a:pt x="2012" y="72"/>
                    <a:pt x="1929" y="1"/>
                    <a:pt x="1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6" name="Google Shape;14541;p78"/>
            <p:cNvSpPr/>
            <p:nvPr/>
          </p:nvSpPr>
          <p:spPr>
            <a:xfrm>
              <a:off x="3901672" y="2187016"/>
              <a:ext cx="132285" cy="88997"/>
            </a:xfrm>
            <a:custGeom>
              <a:avLst/>
              <a:gdLst/>
              <a:ahLst/>
              <a:cxnLst/>
              <a:rect l="l" t="t" r="r" b="b"/>
              <a:pathLst>
                <a:path w="4156" h="2796" extrusionOk="0">
                  <a:moveTo>
                    <a:pt x="2084" y="0"/>
                  </a:moveTo>
                  <a:cubicBezTo>
                    <a:pt x="1989" y="0"/>
                    <a:pt x="1918" y="84"/>
                    <a:pt x="1918" y="167"/>
                  </a:cubicBezTo>
                  <a:lnTo>
                    <a:pt x="1918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36" y="2548"/>
                  </a:lnTo>
                  <a:cubicBezTo>
                    <a:pt x="1" y="2620"/>
                    <a:pt x="25" y="2727"/>
                    <a:pt x="120" y="2774"/>
                  </a:cubicBezTo>
                  <a:cubicBezTo>
                    <a:pt x="142" y="2789"/>
                    <a:pt x="167" y="2796"/>
                    <a:pt x="192" y="2796"/>
                  </a:cubicBezTo>
                  <a:cubicBezTo>
                    <a:pt x="250" y="2796"/>
                    <a:pt x="309" y="2761"/>
                    <a:pt x="334" y="2703"/>
                  </a:cubicBezTo>
                  <a:lnTo>
                    <a:pt x="739" y="1929"/>
                  </a:lnTo>
                  <a:cubicBezTo>
                    <a:pt x="798" y="1810"/>
                    <a:pt x="918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6" y="1929"/>
                  </a:cubicBezTo>
                  <a:lnTo>
                    <a:pt x="3811" y="2703"/>
                  </a:lnTo>
                  <a:cubicBezTo>
                    <a:pt x="3835" y="2762"/>
                    <a:pt x="3894" y="2786"/>
                    <a:pt x="3954" y="2786"/>
                  </a:cubicBezTo>
                  <a:cubicBezTo>
                    <a:pt x="3989" y="2786"/>
                    <a:pt x="4001" y="2786"/>
                    <a:pt x="4037" y="2774"/>
                  </a:cubicBezTo>
                  <a:cubicBezTo>
                    <a:pt x="4120" y="2715"/>
                    <a:pt x="4156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1" y="1393"/>
                  </a:lnTo>
                  <a:lnTo>
                    <a:pt x="2251" y="167"/>
                  </a:lnTo>
                  <a:cubicBezTo>
                    <a:pt x="2251" y="84"/>
                    <a:pt x="2168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07" name="Google Shape;14542;p78"/>
          <p:cNvGrpSpPr/>
          <p:nvPr/>
        </p:nvGrpSpPr>
        <p:grpSpPr>
          <a:xfrm>
            <a:off x="2980431" y="1737817"/>
            <a:ext cx="402484" cy="418844"/>
            <a:chOff x="3235438" y="1970604"/>
            <a:chExt cx="354363" cy="35474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8" name="Google Shape;14543;p78"/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09" name="Google Shape;14544;p78"/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0" name="Google Shape;14545;p78"/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1" name="Google Shape;14546;p78"/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2" name="Google Shape;14547;p78"/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3" name="Google Shape;14548;p78"/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4" name="Google Shape;14549;p78"/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5" name="Google Shape;14550;p78"/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6" name="Google Shape;14551;p78"/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7" name="Google Shape;14552;p78"/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8" name="Google Shape;14553;p78"/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19" name="Google Shape;14554;p78"/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0" name="Google Shape;14555;p78"/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21" name="Google Shape;14556;p78"/>
          <p:cNvGrpSpPr/>
          <p:nvPr/>
        </p:nvGrpSpPr>
        <p:grpSpPr>
          <a:xfrm>
            <a:off x="815772" y="1760629"/>
            <a:ext cx="387842" cy="395618"/>
            <a:chOff x="1329585" y="1989925"/>
            <a:chExt cx="341472" cy="3350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22" name="Google Shape;14557;p78"/>
            <p:cNvSpPr/>
            <p:nvPr/>
          </p:nvSpPr>
          <p:spPr>
            <a:xfrm>
              <a:off x="1562263" y="2097956"/>
              <a:ext cx="108795" cy="226661"/>
            </a:xfrm>
            <a:custGeom>
              <a:avLst/>
              <a:gdLst/>
              <a:ahLst/>
              <a:cxnLst/>
              <a:rect l="l" t="t" r="r" b="b"/>
              <a:pathLst>
                <a:path w="3418" h="7121" extrusionOk="0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3" name="Google Shape;14558;p78"/>
            <p:cNvSpPr/>
            <p:nvPr/>
          </p:nvSpPr>
          <p:spPr>
            <a:xfrm>
              <a:off x="1406137" y="1989925"/>
              <a:ext cx="198587" cy="335074"/>
            </a:xfrm>
            <a:custGeom>
              <a:avLst/>
              <a:gdLst/>
              <a:ahLst/>
              <a:cxnLst/>
              <a:rect l="l" t="t" r="r" b="b"/>
              <a:pathLst>
                <a:path w="6239" h="10527" extrusionOk="0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4" name="Google Shape;14559;p78"/>
            <p:cNvSpPr/>
            <p:nvPr/>
          </p:nvSpPr>
          <p:spPr>
            <a:xfrm>
              <a:off x="1329585" y="2127494"/>
              <a:ext cx="108795" cy="197123"/>
            </a:xfrm>
            <a:custGeom>
              <a:avLst/>
              <a:gdLst/>
              <a:ahLst/>
              <a:cxnLst/>
              <a:rect l="l" t="t" r="r" b="b"/>
              <a:pathLst>
                <a:path w="3418" h="6193" extrusionOk="0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25" name="Google Shape;14560;p78"/>
          <p:cNvGrpSpPr/>
          <p:nvPr/>
        </p:nvGrpSpPr>
        <p:grpSpPr>
          <a:xfrm>
            <a:off x="5656855" y="1760606"/>
            <a:ext cx="473228" cy="384429"/>
            <a:chOff x="5626763" y="2013829"/>
            <a:chExt cx="351722" cy="2747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26" name="Google Shape;14561;p78"/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7" name="Google Shape;14562;p78"/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8" name="Google Shape;14563;p78"/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29" name="Google Shape;14564;p78"/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0" name="Google Shape;14565;p78"/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1" name="Google Shape;14566;p78"/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2" name="Google Shape;14567;p78"/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3" name="Google Shape;14568;p78"/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4" name="Google Shape;14569;p78"/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5" name="Google Shape;14570;p78"/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36" name="Google Shape;14571;p78"/>
          <p:cNvGrpSpPr/>
          <p:nvPr/>
        </p:nvGrpSpPr>
        <p:grpSpPr>
          <a:xfrm>
            <a:off x="7911107" y="1753487"/>
            <a:ext cx="314273" cy="393327"/>
            <a:chOff x="7576605" y="1983877"/>
            <a:chExt cx="276698" cy="3331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7" name="Google Shape;14572;p78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8" name="Google Shape;14573;p78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39" name="Google Shape;14574;p78"/>
          <p:cNvGrpSpPr/>
          <p:nvPr/>
        </p:nvGrpSpPr>
        <p:grpSpPr>
          <a:xfrm>
            <a:off x="275114" y="1743642"/>
            <a:ext cx="383143" cy="417491"/>
            <a:chOff x="853568" y="1975538"/>
            <a:chExt cx="337334" cy="35359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0" name="Google Shape;14575;p78"/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1" name="Google Shape;14576;p78"/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2" name="Google Shape;14577;p78"/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3" name="Google Shape;14578;p78"/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44" name="Google Shape;14579;p78"/>
          <p:cNvGrpSpPr/>
          <p:nvPr/>
        </p:nvGrpSpPr>
        <p:grpSpPr>
          <a:xfrm>
            <a:off x="2451848" y="1783891"/>
            <a:ext cx="371501" cy="327146"/>
            <a:chOff x="2770052" y="2009628"/>
            <a:chExt cx="327085" cy="27708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5" name="Google Shape;14580;p78"/>
            <p:cNvSpPr/>
            <p:nvPr/>
          </p:nvSpPr>
          <p:spPr>
            <a:xfrm>
              <a:off x="2770052" y="2023537"/>
              <a:ext cx="327085" cy="263170"/>
            </a:xfrm>
            <a:custGeom>
              <a:avLst/>
              <a:gdLst/>
              <a:ahLst/>
              <a:cxnLst/>
              <a:rect l="l" t="t" r="r" b="b"/>
              <a:pathLst>
                <a:path w="10276" h="8268" extrusionOk="0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46" name="Google Shape;14581;p78"/>
            <p:cNvSpPr/>
            <p:nvPr/>
          </p:nvSpPr>
          <p:spPr>
            <a:xfrm>
              <a:off x="3059960" y="2009628"/>
              <a:ext cx="37177" cy="26960"/>
            </a:xfrm>
            <a:custGeom>
              <a:avLst/>
              <a:gdLst/>
              <a:ahLst/>
              <a:cxnLst/>
              <a:rect l="l" t="t" r="r" b="b"/>
              <a:pathLst>
                <a:path w="1168" h="847" extrusionOk="0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447" name="Google Shape;14582;p78"/>
          <p:cNvSpPr/>
          <p:nvPr/>
        </p:nvSpPr>
        <p:spPr>
          <a:xfrm>
            <a:off x="7324428" y="1759689"/>
            <a:ext cx="402484" cy="382654"/>
          </a:xfrm>
          <a:custGeom>
            <a:avLst/>
            <a:gdLst/>
            <a:ahLst/>
            <a:cxnLst/>
            <a:rect l="l" t="t" r="r" b="b"/>
            <a:pathLst>
              <a:path w="11133" h="10182" extrusionOk="0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448" name="Google Shape;14583;p78"/>
          <p:cNvGrpSpPr/>
          <p:nvPr/>
        </p:nvGrpSpPr>
        <p:grpSpPr>
          <a:xfrm>
            <a:off x="4070750" y="1737818"/>
            <a:ext cx="391711" cy="405653"/>
            <a:chOff x="4195399" y="1970604"/>
            <a:chExt cx="344878" cy="34357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9" name="Google Shape;14584;p78"/>
            <p:cNvSpPr/>
            <p:nvPr/>
          </p:nvSpPr>
          <p:spPr>
            <a:xfrm>
              <a:off x="4195399" y="1970604"/>
              <a:ext cx="344878" cy="343573"/>
            </a:xfrm>
            <a:custGeom>
              <a:avLst/>
              <a:gdLst/>
              <a:ahLst/>
              <a:cxnLst/>
              <a:rect l="l" t="t" r="r" b="b"/>
              <a:pathLst>
                <a:path w="10835" h="10794" extrusionOk="0">
                  <a:moveTo>
                    <a:pt x="4155" y="6287"/>
                  </a:moveTo>
                  <a:cubicBezTo>
                    <a:pt x="4274" y="6418"/>
                    <a:pt x="4417" y="6561"/>
                    <a:pt x="4572" y="6704"/>
                  </a:cubicBezTo>
                  <a:lnTo>
                    <a:pt x="3977" y="7299"/>
                  </a:lnTo>
                  <a:lnTo>
                    <a:pt x="3929" y="7252"/>
                  </a:lnTo>
                  <a:lnTo>
                    <a:pt x="3596" y="6918"/>
                  </a:lnTo>
                  <a:lnTo>
                    <a:pt x="3560" y="6883"/>
                  </a:lnTo>
                  <a:lnTo>
                    <a:pt x="4155" y="6287"/>
                  </a:lnTo>
                  <a:close/>
                  <a:moveTo>
                    <a:pt x="3203" y="7064"/>
                  </a:moveTo>
                  <a:cubicBezTo>
                    <a:pt x="3271" y="7064"/>
                    <a:pt x="3340" y="7091"/>
                    <a:pt x="3393" y="7144"/>
                  </a:cubicBezTo>
                  <a:lnTo>
                    <a:pt x="3715" y="7478"/>
                  </a:lnTo>
                  <a:cubicBezTo>
                    <a:pt x="3810" y="7573"/>
                    <a:pt x="3822" y="7740"/>
                    <a:pt x="3715" y="7847"/>
                  </a:cubicBezTo>
                  <a:lnTo>
                    <a:pt x="3524" y="8037"/>
                  </a:lnTo>
                  <a:lnTo>
                    <a:pt x="2822" y="7335"/>
                  </a:lnTo>
                  <a:lnTo>
                    <a:pt x="3012" y="7144"/>
                  </a:lnTo>
                  <a:cubicBezTo>
                    <a:pt x="3066" y="7091"/>
                    <a:pt x="3134" y="7064"/>
                    <a:pt x="3203" y="7064"/>
                  </a:cubicBezTo>
                  <a:close/>
                  <a:moveTo>
                    <a:pt x="2608" y="7549"/>
                  </a:moveTo>
                  <a:lnTo>
                    <a:pt x="3298" y="8252"/>
                  </a:lnTo>
                  <a:lnTo>
                    <a:pt x="1143" y="10407"/>
                  </a:lnTo>
                  <a:cubicBezTo>
                    <a:pt x="1089" y="10460"/>
                    <a:pt x="1024" y="10487"/>
                    <a:pt x="959" y="10487"/>
                  </a:cubicBezTo>
                  <a:cubicBezTo>
                    <a:pt x="893" y="10487"/>
                    <a:pt x="828" y="10460"/>
                    <a:pt x="774" y="10407"/>
                  </a:cubicBezTo>
                  <a:lnTo>
                    <a:pt x="441" y="10073"/>
                  </a:lnTo>
                  <a:cubicBezTo>
                    <a:pt x="345" y="9978"/>
                    <a:pt x="345" y="9811"/>
                    <a:pt x="441" y="9704"/>
                  </a:cubicBezTo>
                  <a:lnTo>
                    <a:pt x="2608" y="7549"/>
                  </a:lnTo>
                  <a:close/>
                  <a:moveTo>
                    <a:pt x="7037" y="1"/>
                  </a:moveTo>
                  <a:cubicBezTo>
                    <a:pt x="3941" y="1"/>
                    <a:pt x="2155" y="3513"/>
                    <a:pt x="3953" y="6013"/>
                  </a:cubicBezTo>
                  <a:lnTo>
                    <a:pt x="3239" y="6728"/>
                  </a:lnTo>
                  <a:cubicBezTo>
                    <a:pt x="3224" y="6727"/>
                    <a:pt x="3209" y="6726"/>
                    <a:pt x="3194" y="6726"/>
                  </a:cubicBezTo>
                  <a:cubicBezTo>
                    <a:pt x="3036" y="6726"/>
                    <a:pt x="2907" y="6785"/>
                    <a:pt x="2798" y="6894"/>
                  </a:cubicBezTo>
                  <a:lnTo>
                    <a:pt x="226" y="9466"/>
                  </a:lnTo>
                  <a:cubicBezTo>
                    <a:pt x="0" y="9692"/>
                    <a:pt x="0" y="10061"/>
                    <a:pt x="226" y="10288"/>
                  </a:cubicBezTo>
                  <a:lnTo>
                    <a:pt x="548" y="10633"/>
                  </a:lnTo>
                  <a:cubicBezTo>
                    <a:pt x="661" y="10740"/>
                    <a:pt x="810" y="10794"/>
                    <a:pt x="959" y="10794"/>
                  </a:cubicBezTo>
                  <a:cubicBezTo>
                    <a:pt x="1107" y="10794"/>
                    <a:pt x="1256" y="10740"/>
                    <a:pt x="1369" y="10633"/>
                  </a:cubicBezTo>
                  <a:lnTo>
                    <a:pt x="3631" y="8371"/>
                  </a:lnTo>
                  <a:lnTo>
                    <a:pt x="3941" y="8049"/>
                  </a:lnTo>
                  <a:cubicBezTo>
                    <a:pt x="4060" y="7930"/>
                    <a:pt x="4120" y="7775"/>
                    <a:pt x="4108" y="7609"/>
                  </a:cubicBezTo>
                  <a:lnTo>
                    <a:pt x="4822" y="6894"/>
                  </a:lnTo>
                  <a:cubicBezTo>
                    <a:pt x="5358" y="7275"/>
                    <a:pt x="6001" y="7514"/>
                    <a:pt x="6656" y="7597"/>
                  </a:cubicBezTo>
                  <a:lnTo>
                    <a:pt x="6668" y="7597"/>
                  </a:lnTo>
                  <a:cubicBezTo>
                    <a:pt x="6739" y="7597"/>
                    <a:pt x="6810" y="7537"/>
                    <a:pt x="6834" y="7442"/>
                  </a:cubicBezTo>
                  <a:cubicBezTo>
                    <a:pt x="6846" y="7359"/>
                    <a:pt x="6775" y="7275"/>
                    <a:pt x="6691" y="7264"/>
                  </a:cubicBezTo>
                  <a:cubicBezTo>
                    <a:pt x="6013" y="7192"/>
                    <a:pt x="5370" y="6918"/>
                    <a:pt x="4846" y="6502"/>
                  </a:cubicBezTo>
                  <a:cubicBezTo>
                    <a:pt x="2286" y="4442"/>
                    <a:pt x="3798" y="334"/>
                    <a:pt x="7037" y="334"/>
                  </a:cubicBezTo>
                  <a:cubicBezTo>
                    <a:pt x="8870" y="334"/>
                    <a:pt x="10323" y="1715"/>
                    <a:pt x="10501" y="3454"/>
                  </a:cubicBezTo>
                  <a:cubicBezTo>
                    <a:pt x="10522" y="3535"/>
                    <a:pt x="10576" y="3590"/>
                    <a:pt x="10644" y="3590"/>
                  </a:cubicBezTo>
                  <a:cubicBezTo>
                    <a:pt x="10655" y="3590"/>
                    <a:pt x="10668" y="3588"/>
                    <a:pt x="10680" y="3584"/>
                  </a:cubicBezTo>
                  <a:cubicBezTo>
                    <a:pt x="10775" y="3573"/>
                    <a:pt x="10835" y="3501"/>
                    <a:pt x="10823" y="3406"/>
                  </a:cubicBezTo>
                  <a:cubicBezTo>
                    <a:pt x="10620" y="1525"/>
                    <a:pt x="9037" y="1"/>
                    <a:pt x="7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0" name="Google Shape;14585;p78"/>
            <p:cNvSpPr/>
            <p:nvPr/>
          </p:nvSpPr>
          <p:spPr>
            <a:xfrm>
              <a:off x="4311356" y="1993458"/>
              <a:ext cx="206959" cy="197378"/>
            </a:xfrm>
            <a:custGeom>
              <a:avLst/>
              <a:gdLst/>
              <a:ahLst/>
              <a:cxnLst/>
              <a:rect l="l" t="t" r="r" b="b"/>
              <a:pathLst>
                <a:path w="6502" h="6201" extrusionOk="0">
                  <a:moveTo>
                    <a:pt x="3394" y="295"/>
                  </a:moveTo>
                  <a:cubicBezTo>
                    <a:pt x="4930" y="295"/>
                    <a:pt x="6180" y="1533"/>
                    <a:pt x="6180" y="3081"/>
                  </a:cubicBezTo>
                  <a:cubicBezTo>
                    <a:pt x="6180" y="4641"/>
                    <a:pt x="4930" y="5879"/>
                    <a:pt x="3394" y="5879"/>
                  </a:cubicBezTo>
                  <a:cubicBezTo>
                    <a:pt x="2679" y="5879"/>
                    <a:pt x="1965" y="5605"/>
                    <a:pt x="1429" y="5057"/>
                  </a:cubicBezTo>
                  <a:cubicBezTo>
                    <a:pt x="346" y="3974"/>
                    <a:pt x="346" y="2200"/>
                    <a:pt x="1429" y="1116"/>
                  </a:cubicBezTo>
                  <a:cubicBezTo>
                    <a:pt x="1977" y="569"/>
                    <a:pt x="2679" y="295"/>
                    <a:pt x="3394" y="295"/>
                  </a:cubicBezTo>
                  <a:close/>
                  <a:moveTo>
                    <a:pt x="3404" y="0"/>
                  </a:moveTo>
                  <a:cubicBezTo>
                    <a:pt x="2608" y="0"/>
                    <a:pt x="1810" y="301"/>
                    <a:pt x="1203" y="902"/>
                  </a:cubicBezTo>
                  <a:cubicBezTo>
                    <a:pt x="0" y="2116"/>
                    <a:pt x="0" y="4093"/>
                    <a:pt x="1203" y="5295"/>
                  </a:cubicBezTo>
                  <a:cubicBezTo>
                    <a:pt x="1822" y="5903"/>
                    <a:pt x="2608" y="6200"/>
                    <a:pt x="3394" y="6200"/>
                  </a:cubicBezTo>
                  <a:cubicBezTo>
                    <a:pt x="5108" y="6188"/>
                    <a:pt x="6501" y="4819"/>
                    <a:pt x="6501" y="3093"/>
                  </a:cubicBezTo>
                  <a:cubicBezTo>
                    <a:pt x="6501" y="2259"/>
                    <a:pt x="6180" y="1485"/>
                    <a:pt x="5596" y="902"/>
                  </a:cubicBezTo>
                  <a:cubicBezTo>
                    <a:pt x="4995" y="301"/>
                    <a:pt x="4200" y="0"/>
                    <a:pt x="3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1" name="Google Shape;14586;p78"/>
            <p:cNvSpPr/>
            <p:nvPr/>
          </p:nvSpPr>
          <p:spPr>
            <a:xfrm>
              <a:off x="4372374" y="2030476"/>
              <a:ext cx="94026" cy="114493"/>
            </a:xfrm>
            <a:custGeom>
              <a:avLst/>
              <a:gdLst/>
              <a:ahLst/>
              <a:cxnLst/>
              <a:rect l="l" t="t" r="r" b="b"/>
              <a:pathLst>
                <a:path w="2954" h="3597" extrusionOk="0">
                  <a:moveTo>
                    <a:pt x="1477" y="310"/>
                  </a:moveTo>
                  <a:cubicBezTo>
                    <a:pt x="1834" y="310"/>
                    <a:pt x="2120" y="584"/>
                    <a:pt x="2120" y="953"/>
                  </a:cubicBezTo>
                  <a:cubicBezTo>
                    <a:pt x="2120" y="1311"/>
                    <a:pt x="1834" y="1584"/>
                    <a:pt x="1477" y="1584"/>
                  </a:cubicBezTo>
                  <a:cubicBezTo>
                    <a:pt x="1119" y="1584"/>
                    <a:pt x="834" y="1311"/>
                    <a:pt x="834" y="953"/>
                  </a:cubicBezTo>
                  <a:cubicBezTo>
                    <a:pt x="834" y="596"/>
                    <a:pt x="1119" y="310"/>
                    <a:pt x="1477" y="310"/>
                  </a:cubicBezTo>
                  <a:close/>
                  <a:moveTo>
                    <a:pt x="1905" y="1918"/>
                  </a:moveTo>
                  <a:cubicBezTo>
                    <a:pt x="2298" y="1918"/>
                    <a:pt x="2608" y="2227"/>
                    <a:pt x="2608" y="2620"/>
                  </a:cubicBezTo>
                  <a:lnTo>
                    <a:pt x="2608" y="3287"/>
                  </a:lnTo>
                  <a:lnTo>
                    <a:pt x="2298" y="3287"/>
                  </a:lnTo>
                  <a:lnTo>
                    <a:pt x="2298" y="2585"/>
                  </a:lnTo>
                  <a:cubicBezTo>
                    <a:pt x="2298" y="2501"/>
                    <a:pt x="2227" y="2418"/>
                    <a:pt x="2132" y="2418"/>
                  </a:cubicBezTo>
                  <a:cubicBezTo>
                    <a:pt x="2048" y="2418"/>
                    <a:pt x="1965" y="2501"/>
                    <a:pt x="1965" y="2585"/>
                  </a:cubicBezTo>
                  <a:lnTo>
                    <a:pt x="1965" y="3287"/>
                  </a:lnTo>
                  <a:lnTo>
                    <a:pt x="977" y="3287"/>
                  </a:lnTo>
                  <a:lnTo>
                    <a:pt x="977" y="2585"/>
                  </a:lnTo>
                  <a:cubicBezTo>
                    <a:pt x="977" y="2501"/>
                    <a:pt x="893" y="2418"/>
                    <a:pt x="810" y="2418"/>
                  </a:cubicBezTo>
                  <a:cubicBezTo>
                    <a:pt x="715" y="2418"/>
                    <a:pt x="643" y="2501"/>
                    <a:pt x="643" y="2585"/>
                  </a:cubicBezTo>
                  <a:lnTo>
                    <a:pt x="643" y="3287"/>
                  </a:lnTo>
                  <a:lnTo>
                    <a:pt x="298" y="3287"/>
                  </a:lnTo>
                  <a:lnTo>
                    <a:pt x="298" y="2620"/>
                  </a:lnTo>
                  <a:cubicBezTo>
                    <a:pt x="298" y="2227"/>
                    <a:pt x="619" y="1918"/>
                    <a:pt x="1000" y="1918"/>
                  </a:cubicBezTo>
                  <a:close/>
                  <a:moveTo>
                    <a:pt x="1477" y="1"/>
                  </a:moveTo>
                  <a:cubicBezTo>
                    <a:pt x="941" y="1"/>
                    <a:pt x="512" y="430"/>
                    <a:pt x="512" y="965"/>
                  </a:cubicBezTo>
                  <a:cubicBezTo>
                    <a:pt x="512" y="1227"/>
                    <a:pt x="619" y="1465"/>
                    <a:pt x="798" y="1632"/>
                  </a:cubicBezTo>
                  <a:cubicBezTo>
                    <a:pt x="346" y="1739"/>
                    <a:pt x="0" y="2144"/>
                    <a:pt x="0" y="2632"/>
                  </a:cubicBezTo>
                  <a:lnTo>
                    <a:pt x="0" y="3299"/>
                  </a:lnTo>
                  <a:cubicBezTo>
                    <a:pt x="0" y="3466"/>
                    <a:pt x="143" y="3597"/>
                    <a:pt x="298" y="3597"/>
                  </a:cubicBezTo>
                  <a:lnTo>
                    <a:pt x="2643" y="3597"/>
                  </a:lnTo>
                  <a:cubicBezTo>
                    <a:pt x="2798" y="3597"/>
                    <a:pt x="2941" y="3466"/>
                    <a:pt x="2941" y="3299"/>
                  </a:cubicBezTo>
                  <a:lnTo>
                    <a:pt x="2941" y="2632"/>
                  </a:lnTo>
                  <a:cubicBezTo>
                    <a:pt x="2953" y="2144"/>
                    <a:pt x="2620" y="1739"/>
                    <a:pt x="2167" y="1632"/>
                  </a:cubicBezTo>
                  <a:cubicBezTo>
                    <a:pt x="2322" y="1453"/>
                    <a:pt x="2441" y="1215"/>
                    <a:pt x="2441" y="965"/>
                  </a:cubicBezTo>
                  <a:cubicBezTo>
                    <a:pt x="2441" y="430"/>
                    <a:pt x="2012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2" name="Google Shape;14587;p78"/>
            <p:cNvSpPr/>
            <p:nvPr/>
          </p:nvSpPr>
          <p:spPr>
            <a:xfrm>
              <a:off x="4426167" y="2098561"/>
              <a:ext cx="114111" cy="113474"/>
            </a:xfrm>
            <a:custGeom>
              <a:avLst/>
              <a:gdLst/>
              <a:ahLst/>
              <a:cxnLst/>
              <a:rect l="l" t="t" r="r" b="b"/>
              <a:pathLst>
                <a:path w="3585" h="3565" extrusionOk="0">
                  <a:moveTo>
                    <a:pt x="3401" y="1"/>
                  </a:moveTo>
                  <a:cubicBezTo>
                    <a:pt x="3330" y="1"/>
                    <a:pt x="3272" y="73"/>
                    <a:pt x="3251" y="136"/>
                  </a:cubicBezTo>
                  <a:cubicBezTo>
                    <a:pt x="3097" y="1767"/>
                    <a:pt x="1799" y="3077"/>
                    <a:pt x="144" y="3244"/>
                  </a:cubicBezTo>
                  <a:cubicBezTo>
                    <a:pt x="61" y="3255"/>
                    <a:pt x="1" y="3339"/>
                    <a:pt x="13" y="3422"/>
                  </a:cubicBezTo>
                  <a:cubicBezTo>
                    <a:pt x="25" y="3494"/>
                    <a:pt x="84" y="3565"/>
                    <a:pt x="180" y="3565"/>
                  </a:cubicBezTo>
                  <a:lnTo>
                    <a:pt x="191" y="3565"/>
                  </a:lnTo>
                  <a:cubicBezTo>
                    <a:pt x="1966" y="3398"/>
                    <a:pt x="3394" y="1970"/>
                    <a:pt x="3573" y="184"/>
                  </a:cubicBezTo>
                  <a:cubicBezTo>
                    <a:pt x="3585" y="88"/>
                    <a:pt x="3513" y="17"/>
                    <a:pt x="3430" y="5"/>
                  </a:cubicBezTo>
                  <a:cubicBezTo>
                    <a:pt x="3420" y="2"/>
                    <a:pt x="3410" y="1"/>
                    <a:pt x="3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53" name="Google Shape;14588;p78"/>
          <p:cNvGrpSpPr/>
          <p:nvPr/>
        </p:nvGrpSpPr>
        <p:grpSpPr>
          <a:xfrm>
            <a:off x="4615241" y="1745896"/>
            <a:ext cx="391313" cy="406292"/>
            <a:chOff x="4674791" y="1977447"/>
            <a:chExt cx="344528" cy="34411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4" name="Google Shape;14589;p78"/>
            <p:cNvSpPr/>
            <p:nvPr/>
          </p:nvSpPr>
          <p:spPr>
            <a:xfrm>
              <a:off x="4696022" y="1996768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76" y="310"/>
                  </a:moveTo>
                  <a:cubicBezTo>
                    <a:pt x="548" y="310"/>
                    <a:pt x="631" y="369"/>
                    <a:pt x="631" y="465"/>
                  </a:cubicBezTo>
                  <a:cubicBezTo>
                    <a:pt x="631" y="536"/>
                    <a:pt x="572" y="607"/>
                    <a:pt x="476" y="607"/>
                  </a:cubicBezTo>
                  <a:cubicBezTo>
                    <a:pt x="405" y="607"/>
                    <a:pt x="334" y="548"/>
                    <a:pt x="334" y="465"/>
                  </a:cubicBezTo>
                  <a:cubicBezTo>
                    <a:pt x="334" y="381"/>
                    <a:pt x="393" y="310"/>
                    <a:pt x="476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5" name="Google Shape;14590;p78"/>
            <p:cNvSpPr/>
            <p:nvPr/>
          </p:nvSpPr>
          <p:spPr>
            <a:xfrm>
              <a:off x="4733899" y="1996768"/>
              <a:ext cx="29602" cy="2922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310"/>
                  </a:moveTo>
                  <a:cubicBezTo>
                    <a:pt x="549" y="310"/>
                    <a:pt x="608" y="369"/>
                    <a:pt x="608" y="465"/>
                  </a:cubicBezTo>
                  <a:cubicBezTo>
                    <a:pt x="608" y="536"/>
                    <a:pt x="549" y="607"/>
                    <a:pt x="465" y="607"/>
                  </a:cubicBezTo>
                  <a:cubicBezTo>
                    <a:pt x="394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6" name="Google Shape;14591;p78"/>
            <p:cNvSpPr/>
            <p:nvPr/>
          </p:nvSpPr>
          <p:spPr>
            <a:xfrm>
              <a:off x="4771809" y="1996768"/>
              <a:ext cx="29602" cy="2922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310"/>
                  </a:moveTo>
                  <a:cubicBezTo>
                    <a:pt x="536" y="310"/>
                    <a:pt x="608" y="369"/>
                    <a:pt x="608" y="465"/>
                  </a:cubicBezTo>
                  <a:cubicBezTo>
                    <a:pt x="608" y="536"/>
                    <a:pt x="548" y="607"/>
                    <a:pt x="465" y="607"/>
                  </a:cubicBezTo>
                  <a:cubicBezTo>
                    <a:pt x="393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7" name="Google Shape;14592;p78"/>
            <p:cNvSpPr/>
            <p:nvPr/>
          </p:nvSpPr>
          <p:spPr>
            <a:xfrm>
              <a:off x="4674791" y="1977447"/>
              <a:ext cx="344528" cy="344114"/>
            </a:xfrm>
            <a:custGeom>
              <a:avLst/>
              <a:gdLst/>
              <a:ahLst/>
              <a:cxnLst/>
              <a:rect l="l" t="t" r="r" b="b"/>
              <a:pathLst>
                <a:path w="10824" h="10811" extrusionOk="0">
                  <a:moveTo>
                    <a:pt x="10466" y="2155"/>
                  </a:moveTo>
                  <a:lnTo>
                    <a:pt x="10466" y="10120"/>
                  </a:lnTo>
                  <a:lnTo>
                    <a:pt x="10478" y="10120"/>
                  </a:lnTo>
                  <a:cubicBezTo>
                    <a:pt x="10478" y="10323"/>
                    <a:pt x="10311" y="10501"/>
                    <a:pt x="10085" y="10501"/>
                  </a:cubicBezTo>
                  <a:lnTo>
                    <a:pt x="667" y="10501"/>
                  </a:lnTo>
                  <a:cubicBezTo>
                    <a:pt x="465" y="10501"/>
                    <a:pt x="286" y="10335"/>
                    <a:pt x="286" y="10120"/>
                  </a:cubicBezTo>
                  <a:lnTo>
                    <a:pt x="286" y="2155"/>
                  </a:ln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691"/>
                  </a:cubicBezTo>
                  <a:lnTo>
                    <a:pt x="0" y="10120"/>
                  </a:lnTo>
                  <a:cubicBezTo>
                    <a:pt x="0" y="10501"/>
                    <a:pt x="310" y="10811"/>
                    <a:pt x="703" y="10811"/>
                  </a:cubicBezTo>
                  <a:lnTo>
                    <a:pt x="10121" y="10811"/>
                  </a:lnTo>
                  <a:cubicBezTo>
                    <a:pt x="10502" y="10811"/>
                    <a:pt x="10823" y="10501"/>
                    <a:pt x="10823" y="10120"/>
                  </a:cubicBezTo>
                  <a:lnTo>
                    <a:pt x="10823" y="691"/>
                  </a:lnTo>
                  <a:cubicBezTo>
                    <a:pt x="10799" y="310"/>
                    <a:pt x="10490" y="0"/>
                    <a:pt x="10109" y="0"/>
                  </a:cubicBezTo>
                  <a:lnTo>
                    <a:pt x="5025" y="0"/>
                  </a:lnTo>
                  <a:cubicBezTo>
                    <a:pt x="4942" y="0"/>
                    <a:pt x="4870" y="71"/>
                    <a:pt x="4870" y="155"/>
                  </a:cubicBezTo>
                  <a:cubicBezTo>
                    <a:pt x="4870" y="250"/>
                    <a:pt x="4942" y="321"/>
                    <a:pt x="5025" y="321"/>
                  </a:cubicBezTo>
                  <a:lnTo>
                    <a:pt x="10109" y="321"/>
                  </a:lnTo>
                  <a:cubicBezTo>
                    <a:pt x="10311" y="321"/>
                    <a:pt x="10490" y="488"/>
                    <a:pt x="10490" y="714"/>
                  </a:cubicBezTo>
                  <a:lnTo>
                    <a:pt x="10490" y="1857"/>
                  </a:lnTo>
                  <a:lnTo>
                    <a:pt x="310" y="1857"/>
                  </a:lnTo>
                  <a:lnTo>
                    <a:pt x="310" y="714"/>
                  </a:lnTo>
                  <a:cubicBezTo>
                    <a:pt x="310" y="500"/>
                    <a:pt x="477" y="321"/>
                    <a:pt x="703" y="321"/>
                  </a:cubicBezTo>
                  <a:lnTo>
                    <a:pt x="4049" y="321"/>
                  </a:lnTo>
                  <a:cubicBezTo>
                    <a:pt x="4132" y="321"/>
                    <a:pt x="4215" y="250"/>
                    <a:pt x="4215" y="155"/>
                  </a:cubicBezTo>
                  <a:cubicBezTo>
                    <a:pt x="4215" y="71"/>
                    <a:pt x="4132" y="0"/>
                    <a:pt x="4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8" name="Google Shape;14593;p78"/>
            <p:cNvSpPr/>
            <p:nvPr/>
          </p:nvSpPr>
          <p:spPr>
            <a:xfrm>
              <a:off x="4696022" y="2073160"/>
              <a:ext cx="13655" cy="27469"/>
            </a:xfrm>
            <a:custGeom>
              <a:avLst/>
              <a:gdLst/>
              <a:ahLst/>
              <a:cxnLst/>
              <a:rect l="l" t="t" r="r" b="b"/>
              <a:pathLst>
                <a:path w="429" h="863" extrusionOk="0">
                  <a:moveTo>
                    <a:pt x="249" y="1"/>
                  </a:moveTo>
                  <a:cubicBezTo>
                    <a:pt x="198" y="1"/>
                    <a:pt x="148" y="22"/>
                    <a:pt x="119" y="65"/>
                  </a:cubicBezTo>
                  <a:cubicBezTo>
                    <a:pt x="48" y="184"/>
                    <a:pt x="0" y="327"/>
                    <a:pt x="0" y="470"/>
                  </a:cubicBezTo>
                  <a:lnTo>
                    <a:pt x="0" y="708"/>
                  </a:lnTo>
                  <a:cubicBezTo>
                    <a:pt x="0" y="779"/>
                    <a:pt x="72" y="863"/>
                    <a:pt x="167" y="863"/>
                  </a:cubicBezTo>
                  <a:cubicBezTo>
                    <a:pt x="250" y="863"/>
                    <a:pt x="334" y="779"/>
                    <a:pt x="334" y="696"/>
                  </a:cubicBezTo>
                  <a:lnTo>
                    <a:pt x="334" y="470"/>
                  </a:lnTo>
                  <a:cubicBezTo>
                    <a:pt x="334" y="398"/>
                    <a:pt x="357" y="303"/>
                    <a:pt x="393" y="243"/>
                  </a:cubicBezTo>
                  <a:cubicBezTo>
                    <a:pt x="429" y="172"/>
                    <a:pt x="417" y="65"/>
                    <a:pt x="346" y="29"/>
                  </a:cubicBezTo>
                  <a:cubicBezTo>
                    <a:pt x="317" y="10"/>
                    <a:pt x="283" y="1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59" name="Google Shape;14594;p78"/>
            <p:cNvSpPr/>
            <p:nvPr/>
          </p:nvSpPr>
          <p:spPr>
            <a:xfrm>
              <a:off x="4711173" y="2279419"/>
              <a:ext cx="28456" cy="10695"/>
            </a:xfrm>
            <a:custGeom>
              <a:avLst/>
              <a:gdLst/>
              <a:ahLst/>
              <a:cxnLst/>
              <a:rect l="l" t="t" r="r" b="b"/>
              <a:pathLst>
                <a:path w="894" h="336" extrusionOk="0">
                  <a:moveTo>
                    <a:pt x="170" y="1"/>
                  </a:moveTo>
                  <a:cubicBezTo>
                    <a:pt x="96" y="1"/>
                    <a:pt x="34" y="57"/>
                    <a:pt x="12" y="133"/>
                  </a:cubicBezTo>
                  <a:cubicBezTo>
                    <a:pt x="0" y="228"/>
                    <a:pt x="60" y="300"/>
                    <a:pt x="131" y="312"/>
                  </a:cubicBezTo>
                  <a:cubicBezTo>
                    <a:pt x="179" y="312"/>
                    <a:pt x="215" y="336"/>
                    <a:pt x="251" y="336"/>
                  </a:cubicBezTo>
                  <a:lnTo>
                    <a:pt x="727" y="336"/>
                  </a:lnTo>
                  <a:cubicBezTo>
                    <a:pt x="822" y="336"/>
                    <a:pt x="893" y="252"/>
                    <a:pt x="893" y="169"/>
                  </a:cubicBezTo>
                  <a:cubicBezTo>
                    <a:pt x="893" y="74"/>
                    <a:pt x="822" y="2"/>
                    <a:pt x="727" y="2"/>
                  </a:cubicBezTo>
                  <a:lnTo>
                    <a:pt x="191" y="2"/>
                  </a:lnTo>
                  <a:cubicBezTo>
                    <a:pt x="184" y="1"/>
                    <a:pt x="177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0" name="Google Shape;14595;p78"/>
            <p:cNvSpPr/>
            <p:nvPr/>
          </p:nvSpPr>
          <p:spPr>
            <a:xfrm>
              <a:off x="4714197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3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1" name="Google Shape;14596;p78"/>
            <p:cNvSpPr/>
            <p:nvPr/>
          </p:nvSpPr>
          <p:spPr>
            <a:xfrm>
              <a:off x="4747173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2" name="Google Shape;14597;p78"/>
            <p:cNvSpPr/>
            <p:nvPr/>
          </p:nvSpPr>
          <p:spPr>
            <a:xfrm>
              <a:off x="4750196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3" name="Google Shape;14598;p78"/>
            <p:cNvSpPr/>
            <p:nvPr/>
          </p:nvSpPr>
          <p:spPr>
            <a:xfrm>
              <a:off x="4696022" y="2107791"/>
              <a:ext cx="10631" cy="28838"/>
            </a:xfrm>
            <a:custGeom>
              <a:avLst/>
              <a:gdLst/>
              <a:ahLst/>
              <a:cxnLst/>
              <a:rect l="l" t="t" r="r" b="b"/>
              <a:pathLst>
                <a:path w="334" h="906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739"/>
                  </a:lnTo>
                  <a:cubicBezTo>
                    <a:pt x="0" y="822"/>
                    <a:pt x="72" y="906"/>
                    <a:pt x="167" y="906"/>
                  </a:cubicBezTo>
                  <a:cubicBezTo>
                    <a:pt x="250" y="906"/>
                    <a:pt x="334" y="822"/>
                    <a:pt x="334" y="739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4" name="Google Shape;14599;p78"/>
            <p:cNvSpPr/>
            <p:nvPr/>
          </p:nvSpPr>
          <p:spPr>
            <a:xfrm>
              <a:off x="4695640" y="2251058"/>
              <a:ext cx="12541" cy="28074"/>
            </a:xfrm>
            <a:custGeom>
              <a:avLst/>
              <a:gdLst/>
              <a:ahLst/>
              <a:cxnLst/>
              <a:rect l="l" t="t" r="r" b="b"/>
              <a:pathLst>
                <a:path w="394" h="88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88"/>
                  </a:lnTo>
                  <a:cubicBezTo>
                    <a:pt x="0" y="596"/>
                    <a:pt x="12" y="703"/>
                    <a:pt x="60" y="786"/>
                  </a:cubicBezTo>
                  <a:cubicBezTo>
                    <a:pt x="107" y="846"/>
                    <a:pt x="167" y="881"/>
                    <a:pt x="227" y="881"/>
                  </a:cubicBezTo>
                  <a:cubicBezTo>
                    <a:pt x="238" y="881"/>
                    <a:pt x="262" y="881"/>
                    <a:pt x="286" y="869"/>
                  </a:cubicBezTo>
                  <a:cubicBezTo>
                    <a:pt x="358" y="834"/>
                    <a:pt x="393" y="727"/>
                    <a:pt x="358" y="655"/>
                  </a:cubicBezTo>
                  <a:cubicBezTo>
                    <a:pt x="322" y="596"/>
                    <a:pt x="322" y="548"/>
                    <a:pt x="322" y="488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5" name="Google Shape;14600;p78"/>
            <p:cNvSpPr/>
            <p:nvPr/>
          </p:nvSpPr>
          <p:spPr>
            <a:xfrm>
              <a:off x="4782790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3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6" name="Google Shape;14601;p78"/>
            <p:cNvSpPr/>
            <p:nvPr/>
          </p:nvSpPr>
          <p:spPr>
            <a:xfrm>
              <a:off x="4696022" y="2143409"/>
              <a:ext cx="10631" cy="28456"/>
            </a:xfrm>
            <a:custGeom>
              <a:avLst/>
              <a:gdLst/>
              <a:ahLst/>
              <a:cxnLst/>
              <a:rect l="l" t="t" r="r" b="b"/>
              <a:pathLst>
                <a:path w="334" h="89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39"/>
                  </a:lnTo>
                  <a:cubicBezTo>
                    <a:pt x="0" y="822"/>
                    <a:pt x="72" y="894"/>
                    <a:pt x="167" y="894"/>
                  </a:cubicBezTo>
                  <a:cubicBezTo>
                    <a:pt x="250" y="894"/>
                    <a:pt x="334" y="822"/>
                    <a:pt x="334" y="739"/>
                  </a:cubicBez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7" name="Google Shape;14602;p78"/>
            <p:cNvSpPr/>
            <p:nvPr/>
          </p:nvSpPr>
          <p:spPr>
            <a:xfrm>
              <a:off x="4696022" y="2215440"/>
              <a:ext cx="10631" cy="28074"/>
            </a:xfrm>
            <a:custGeom>
              <a:avLst/>
              <a:gdLst/>
              <a:ahLst/>
              <a:cxnLst/>
              <a:rect l="l" t="t" r="r" b="b"/>
              <a:pathLst>
                <a:path w="334" h="882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738"/>
                  </a:lnTo>
                  <a:cubicBezTo>
                    <a:pt x="0" y="810"/>
                    <a:pt x="72" y="881"/>
                    <a:pt x="167" y="881"/>
                  </a:cubicBezTo>
                  <a:cubicBezTo>
                    <a:pt x="250" y="881"/>
                    <a:pt x="334" y="810"/>
                    <a:pt x="334" y="715"/>
                  </a:cubicBezTo>
                  <a:lnTo>
                    <a:pt x="334" y="167"/>
                  </a:lnTo>
                  <a:cubicBezTo>
                    <a:pt x="334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8" name="Google Shape;14603;p78"/>
            <p:cNvSpPr/>
            <p:nvPr/>
          </p:nvSpPr>
          <p:spPr>
            <a:xfrm>
              <a:off x="4696022" y="2179441"/>
              <a:ext cx="10631" cy="28424"/>
            </a:xfrm>
            <a:custGeom>
              <a:avLst/>
              <a:gdLst/>
              <a:ahLst/>
              <a:cxnLst/>
              <a:rect l="l" t="t" r="r" b="b"/>
              <a:pathLst>
                <a:path w="334" h="89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738"/>
                  </a:lnTo>
                  <a:cubicBezTo>
                    <a:pt x="0" y="822"/>
                    <a:pt x="72" y="893"/>
                    <a:pt x="167" y="893"/>
                  </a:cubicBezTo>
                  <a:cubicBezTo>
                    <a:pt x="250" y="893"/>
                    <a:pt x="334" y="822"/>
                    <a:pt x="334" y="738"/>
                  </a:cubicBezTo>
                  <a:lnTo>
                    <a:pt x="334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9" name="Google Shape;14604;p78"/>
            <p:cNvSpPr/>
            <p:nvPr/>
          </p:nvSpPr>
          <p:spPr>
            <a:xfrm>
              <a:off x="4854790" y="2146847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0" name="Google Shape;14605;p78"/>
            <p:cNvSpPr/>
            <p:nvPr/>
          </p:nvSpPr>
          <p:spPr>
            <a:xfrm>
              <a:off x="4854790" y="2110847"/>
              <a:ext cx="10281" cy="28424"/>
            </a:xfrm>
            <a:custGeom>
              <a:avLst/>
              <a:gdLst/>
              <a:ahLst/>
              <a:cxnLst/>
              <a:rect l="l" t="t" r="r" b="b"/>
              <a:pathLst>
                <a:path w="323" h="893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1" name="Google Shape;14606;p78"/>
            <p:cNvSpPr/>
            <p:nvPr/>
          </p:nvSpPr>
          <p:spPr>
            <a:xfrm>
              <a:off x="4854790" y="2182846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55"/>
                  </a:lnTo>
                  <a:cubicBezTo>
                    <a:pt x="311" y="60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2" name="Google Shape;14607;p78"/>
            <p:cNvSpPr/>
            <p:nvPr/>
          </p:nvSpPr>
          <p:spPr>
            <a:xfrm>
              <a:off x="4852912" y="2075738"/>
              <a:ext cx="12159" cy="27915"/>
            </a:xfrm>
            <a:custGeom>
              <a:avLst/>
              <a:gdLst/>
              <a:ahLst/>
              <a:cxnLst/>
              <a:rect l="l" t="t" r="r" b="b"/>
              <a:pathLst>
                <a:path w="382" h="877" extrusionOk="0">
                  <a:moveTo>
                    <a:pt x="185" y="0"/>
                  </a:moveTo>
                  <a:cubicBezTo>
                    <a:pt x="162" y="0"/>
                    <a:pt x="139" y="6"/>
                    <a:pt x="119" y="20"/>
                  </a:cubicBezTo>
                  <a:cubicBezTo>
                    <a:pt x="48" y="43"/>
                    <a:pt x="0" y="151"/>
                    <a:pt x="48" y="222"/>
                  </a:cubicBezTo>
                  <a:cubicBezTo>
                    <a:pt x="48" y="270"/>
                    <a:pt x="60" y="329"/>
                    <a:pt x="60" y="389"/>
                  </a:cubicBezTo>
                  <a:lnTo>
                    <a:pt x="60" y="722"/>
                  </a:lnTo>
                  <a:cubicBezTo>
                    <a:pt x="60" y="805"/>
                    <a:pt x="131" y="877"/>
                    <a:pt x="227" y="877"/>
                  </a:cubicBezTo>
                  <a:cubicBezTo>
                    <a:pt x="310" y="877"/>
                    <a:pt x="381" y="805"/>
                    <a:pt x="381" y="722"/>
                  </a:cubicBezTo>
                  <a:lnTo>
                    <a:pt x="381" y="389"/>
                  </a:lnTo>
                  <a:cubicBezTo>
                    <a:pt x="381" y="281"/>
                    <a:pt x="370" y="186"/>
                    <a:pt x="322" y="91"/>
                  </a:cubicBezTo>
                  <a:cubicBezTo>
                    <a:pt x="305" y="39"/>
                    <a:pt x="244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3" name="Google Shape;14608;p78"/>
            <p:cNvSpPr/>
            <p:nvPr/>
          </p:nvSpPr>
          <p:spPr>
            <a:xfrm>
              <a:off x="4854790" y="2218464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7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7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4" name="Google Shape;14609;p78"/>
            <p:cNvSpPr/>
            <p:nvPr/>
          </p:nvSpPr>
          <p:spPr>
            <a:xfrm>
              <a:off x="4821464" y="2064598"/>
              <a:ext cx="29188" cy="10249"/>
            </a:xfrm>
            <a:custGeom>
              <a:avLst/>
              <a:gdLst/>
              <a:ahLst/>
              <a:cxnLst/>
              <a:rect l="l" t="t" r="r" b="b"/>
              <a:pathLst>
                <a:path w="917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738" y="322"/>
                  </a:lnTo>
                  <a:cubicBezTo>
                    <a:pt x="810" y="322"/>
                    <a:pt x="881" y="262"/>
                    <a:pt x="893" y="191"/>
                  </a:cubicBezTo>
                  <a:cubicBezTo>
                    <a:pt x="917" y="96"/>
                    <a:pt x="857" y="24"/>
                    <a:pt x="762" y="12"/>
                  </a:cubicBezTo>
                  <a:cubicBezTo>
                    <a:pt x="715" y="12"/>
                    <a:pt x="691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5" name="Google Shape;14610;p78"/>
            <p:cNvSpPr/>
            <p:nvPr/>
          </p:nvSpPr>
          <p:spPr>
            <a:xfrm>
              <a:off x="4785464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cubicBezTo>
                    <a:pt x="24" y="262"/>
                    <a:pt x="83" y="334"/>
                    <a:pt x="167" y="334"/>
                  </a:cubicBezTo>
                  <a:lnTo>
                    <a:pt x="738" y="334"/>
                  </a:lnTo>
                  <a:cubicBezTo>
                    <a:pt x="822" y="334"/>
                    <a:pt x="893" y="262"/>
                    <a:pt x="893" y="167"/>
                  </a:cubicBezTo>
                  <a:cubicBezTo>
                    <a:pt x="893" y="84"/>
                    <a:pt x="822" y="1"/>
                    <a:pt x="7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6" name="Google Shape;14611;p78"/>
            <p:cNvSpPr/>
            <p:nvPr/>
          </p:nvSpPr>
          <p:spPr>
            <a:xfrm>
              <a:off x="4818790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7" name="Google Shape;14612;p78"/>
            <p:cNvSpPr/>
            <p:nvPr/>
          </p:nvSpPr>
          <p:spPr>
            <a:xfrm>
              <a:off x="4851002" y="2253700"/>
              <a:ext cx="14069" cy="28074"/>
            </a:xfrm>
            <a:custGeom>
              <a:avLst/>
              <a:gdLst/>
              <a:ahLst/>
              <a:cxnLst/>
              <a:rect l="l" t="t" r="r" b="b"/>
              <a:pathLst>
                <a:path w="442" h="882" extrusionOk="0">
                  <a:moveTo>
                    <a:pt x="275" y="1"/>
                  </a:moveTo>
                  <a:cubicBezTo>
                    <a:pt x="191" y="1"/>
                    <a:pt x="120" y="84"/>
                    <a:pt x="120" y="167"/>
                  </a:cubicBezTo>
                  <a:lnTo>
                    <a:pt x="120" y="405"/>
                  </a:lnTo>
                  <a:cubicBezTo>
                    <a:pt x="120" y="489"/>
                    <a:pt x="84" y="572"/>
                    <a:pt x="60" y="632"/>
                  </a:cubicBezTo>
                  <a:cubicBezTo>
                    <a:pt x="1" y="703"/>
                    <a:pt x="25" y="810"/>
                    <a:pt x="108" y="858"/>
                  </a:cubicBezTo>
                  <a:cubicBezTo>
                    <a:pt x="132" y="870"/>
                    <a:pt x="168" y="882"/>
                    <a:pt x="191" y="882"/>
                  </a:cubicBezTo>
                  <a:cubicBezTo>
                    <a:pt x="239" y="882"/>
                    <a:pt x="299" y="858"/>
                    <a:pt x="322" y="810"/>
                  </a:cubicBezTo>
                  <a:cubicBezTo>
                    <a:pt x="406" y="691"/>
                    <a:pt x="441" y="560"/>
                    <a:pt x="441" y="405"/>
                  </a:cubicBezTo>
                  <a:lnTo>
                    <a:pt x="441" y="167"/>
                  </a:lnTo>
                  <a:cubicBezTo>
                    <a:pt x="441" y="84"/>
                    <a:pt x="370" y="1"/>
                    <a:pt x="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8" name="Google Shape;14613;p78"/>
            <p:cNvSpPr/>
            <p:nvPr/>
          </p:nvSpPr>
          <p:spPr>
            <a:xfrm>
              <a:off x="4883596" y="2064980"/>
              <a:ext cx="107299" cy="99310"/>
            </a:xfrm>
            <a:custGeom>
              <a:avLst/>
              <a:gdLst/>
              <a:ahLst/>
              <a:cxnLst/>
              <a:rect l="l" t="t" r="r" b="b"/>
              <a:pathLst>
                <a:path w="3371" h="3120" extrusionOk="0">
                  <a:moveTo>
                    <a:pt x="2620" y="310"/>
                  </a:moveTo>
                  <a:cubicBezTo>
                    <a:pt x="2680" y="310"/>
                    <a:pt x="2739" y="322"/>
                    <a:pt x="2787" y="346"/>
                  </a:cubicBezTo>
                  <a:lnTo>
                    <a:pt x="1656" y="1334"/>
                  </a:lnTo>
                  <a:lnTo>
                    <a:pt x="525" y="346"/>
                  </a:lnTo>
                  <a:cubicBezTo>
                    <a:pt x="584" y="322"/>
                    <a:pt x="644" y="310"/>
                    <a:pt x="703" y="310"/>
                  </a:cubicBezTo>
                  <a:close/>
                  <a:moveTo>
                    <a:pt x="3013" y="572"/>
                  </a:moveTo>
                  <a:cubicBezTo>
                    <a:pt x="3025" y="619"/>
                    <a:pt x="3037" y="667"/>
                    <a:pt x="3037" y="727"/>
                  </a:cubicBezTo>
                  <a:lnTo>
                    <a:pt x="3037" y="2394"/>
                  </a:lnTo>
                  <a:cubicBezTo>
                    <a:pt x="3037" y="2453"/>
                    <a:pt x="3025" y="2501"/>
                    <a:pt x="3013" y="2548"/>
                  </a:cubicBezTo>
                  <a:lnTo>
                    <a:pt x="1906" y="1560"/>
                  </a:lnTo>
                  <a:lnTo>
                    <a:pt x="3013" y="572"/>
                  </a:lnTo>
                  <a:close/>
                  <a:moveTo>
                    <a:pt x="310" y="596"/>
                  </a:moveTo>
                  <a:lnTo>
                    <a:pt x="1418" y="1572"/>
                  </a:lnTo>
                  <a:lnTo>
                    <a:pt x="310" y="2560"/>
                  </a:lnTo>
                  <a:cubicBezTo>
                    <a:pt x="298" y="2513"/>
                    <a:pt x="287" y="2465"/>
                    <a:pt x="287" y="2405"/>
                  </a:cubicBezTo>
                  <a:lnTo>
                    <a:pt x="287" y="727"/>
                  </a:lnTo>
                  <a:cubicBezTo>
                    <a:pt x="287" y="679"/>
                    <a:pt x="298" y="619"/>
                    <a:pt x="310" y="596"/>
                  </a:cubicBezTo>
                  <a:close/>
                  <a:moveTo>
                    <a:pt x="715" y="0"/>
                  </a:moveTo>
                  <a:cubicBezTo>
                    <a:pt x="501" y="0"/>
                    <a:pt x="322" y="84"/>
                    <a:pt x="191" y="227"/>
                  </a:cubicBezTo>
                  <a:lnTo>
                    <a:pt x="179" y="238"/>
                  </a:lnTo>
                  <a:cubicBezTo>
                    <a:pt x="60" y="369"/>
                    <a:pt x="1" y="536"/>
                    <a:pt x="1" y="715"/>
                  </a:cubicBezTo>
                  <a:lnTo>
                    <a:pt x="1" y="2382"/>
                  </a:lnTo>
                  <a:cubicBezTo>
                    <a:pt x="1" y="2560"/>
                    <a:pt x="60" y="2727"/>
                    <a:pt x="168" y="2846"/>
                  </a:cubicBezTo>
                  <a:cubicBezTo>
                    <a:pt x="156" y="2870"/>
                    <a:pt x="156" y="2870"/>
                    <a:pt x="168" y="2882"/>
                  </a:cubicBezTo>
                  <a:lnTo>
                    <a:pt x="191" y="2917"/>
                  </a:lnTo>
                  <a:cubicBezTo>
                    <a:pt x="334" y="3048"/>
                    <a:pt x="513" y="3120"/>
                    <a:pt x="703" y="3120"/>
                  </a:cubicBezTo>
                  <a:lnTo>
                    <a:pt x="1132" y="3120"/>
                  </a:lnTo>
                  <a:cubicBezTo>
                    <a:pt x="1227" y="3120"/>
                    <a:pt x="1299" y="3048"/>
                    <a:pt x="1299" y="2953"/>
                  </a:cubicBezTo>
                  <a:cubicBezTo>
                    <a:pt x="1299" y="2870"/>
                    <a:pt x="1227" y="2798"/>
                    <a:pt x="1132" y="2798"/>
                  </a:cubicBezTo>
                  <a:lnTo>
                    <a:pt x="703" y="2798"/>
                  </a:lnTo>
                  <a:cubicBezTo>
                    <a:pt x="644" y="2798"/>
                    <a:pt x="584" y="2775"/>
                    <a:pt x="537" y="2763"/>
                  </a:cubicBezTo>
                  <a:lnTo>
                    <a:pt x="1668" y="1762"/>
                  </a:lnTo>
                  <a:lnTo>
                    <a:pt x="2799" y="2763"/>
                  </a:lnTo>
                  <a:cubicBezTo>
                    <a:pt x="2751" y="2775"/>
                    <a:pt x="2692" y="2798"/>
                    <a:pt x="2632" y="2798"/>
                  </a:cubicBezTo>
                  <a:lnTo>
                    <a:pt x="2096" y="2798"/>
                  </a:lnTo>
                  <a:cubicBezTo>
                    <a:pt x="2013" y="2798"/>
                    <a:pt x="1942" y="2870"/>
                    <a:pt x="1942" y="2953"/>
                  </a:cubicBezTo>
                  <a:cubicBezTo>
                    <a:pt x="1942" y="3048"/>
                    <a:pt x="2013" y="3120"/>
                    <a:pt x="2096" y="3120"/>
                  </a:cubicBezTo>
                  <a:lnTo>
                    <a:pt x="2632" y="3120"/>
                  </a:lnTo>
                  <a:cubicBezTo>
                    <a:pt x="2846" y="3120"/>
                    <a:pt x="3025" y="3036"/>
                    <a:pt x="3156" y="2905"/>
                  </a:cubicBezTo>
                  <a:lnTo>
                    <a:pt x="3168" y="2882"/>
                  </a:lnTo>
                  <a:cubicBezTo>
                    <a:pt x="3287" y="2751"/>
                    <a:pt x="3370" y="2584"/>
                    <a:pt x="3370" y="2394"/>
                  </a:cubicBezTo>
                  <a:lnTo>
                    <a:pt x="3370" y="727"/>
                  </a:lnTo>
                  <a:cubicBezTo>
                    <a:pt x="3370" y="322"/>
                    <a:pt x="3037" y="0"/>
                    <a:pt x="2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79" name="Google Shape;14614;p78"/>
            <p:cNvSpPr/>
            <p:nvPr/>
          </p:nvSpPr>
          <p:spPr>
            <a:xfrm>
              <a:off x="4882864" y="2190422"/>
              <a:ext cx="107267" cy="99692"/>
            </a:xfrm>
            <a:custGeom>
              <a:avLst/>
              <a:gdLst/>
              <a:ahLst/>
              <a:cxnLst/>
              <a:rect l="l" t="t" r="r" b="b"/>
              <a:pathLst>
                <a:path w="3370" h="3132" extrusionOk="0">
                  <a:moveTo>
                    <a:pt x="2643" y="310"/>
                  </a:moveTo>
                  <a:cubicBezTo>
                    <a:pt x="2703" y="310"/>
                    <a:pt x="2762" y="334"/>
                    <a:pt x="2810" y="346"/>
                  </a:cubicBezTo>
                  <a:lnTo>
                    <a:pt x="1679" y="1346"/>
                  </a:lnTo>
                  <a:lnTo>
                    <a:pt x="548" y="346"/>
                  </a:lnTo>
                  <a:cubicBezTo>
                    <a:pt x="607" y="334"/>
                    <a:pt x="667" y="310"/>
                    <a:pt x="726" y="310"/>
                  </a:cubicBezTo>
                  <a:close/>
                  <a:moveTo>
                    <a:pt x="333" y="584"/>
                  </a:moveTo>
                  <a:lnTo>
                    <a:pt x="1441" y="1560"/>
                  </a:lnTo>
                  <a:lnTo>
                    <a:pt x="333" y="2548"/>
                  </a:lnTo>
                  <a:cubicBezTo>
                    <a:pt x="321" y="2501"/>
                    <a:pt x="310" y="2453"/>
                    <a:pt x="310" y="2393"/>
                  </a:cubicBezTo>
                  <a:lnTo>
                    <a:pt x="310" y="727"/>
                  </a:lnTo>
                  <a:cubicBezTo>
                    <a:pt x="310" y="691"/>
                    <a:pt x="321" y="631"/>
                    <a:pt x="333" y="584"/>
                  </a:cubicBezTo>
                  <a:close/>
                  <a:moveTo>
                    <a:pt x="3036" y="584"/>
                  </a:moveTo>
                  <a:cubicBezTo>
                    <a:pt x="3048" y="631"/>
                    <a:pt x="3060" y="667"/>
                    <a:pt x="3060" y="727"/>
                  </a:cubicBezTo>
                  <a:lnTo>
                    <a:pt x="3060" y="2393"/>
                  </a:lnTo>
                  <a:cubicBezTo>
                    <a:pt x="3060" y="2441"/>
                    <a:pt x="3048" y="2501"/>
                    <a:pt x="3036" y="2548"/>
                  </a:cubicBezTo>
                  <a:lnTo>
                    <a:pt x="1929" y="1560"/>
                  </a:lnTo>
                  <a:lnTo>
                    <a:pt x="3036" y="584"/>
                  </a:lnTo>
                  <a:close/>
                  <a:moveTo>
                    <a:pt x="1691" y="1786"/>
                  </a:moveTo>
                  <a:lnTo>
                    <a:pt x="2822" y="2786"/>
                  </a:lnTo>
                  <a:cubicBezTo>
                    <a:pt x="2762" y="2798"/>
                    <a:pt x="2703" y="2810"/>
                    <a:pt x="2643" y="2810"/>
                  </a:cubicBezTo>
                  <a:lnTo>
                    <a:pt x="726" y="2810"/>
                  </a:lnTo>
                  <a:cubicBezTo>
                    <a:pt x="667" y="2810"/>
                    <a:pt x="607" y="2798"/>
                    <a:pt x="560" y="2786"/>
                  </a:cubicBezTo>
                  <a:lnTo>
                    <a:pt x="1691" y="1786"/>
                  </a:lnTo>
                  <a:close/>
                  <a:moveTo>
                    <a:pt x="726" y="0"/>
                  </a:moveTo>
                  <a:cubicBezTo>
                    <a:pt x="512" y="0"/>
                    <a:pt x="333" y="96"/>
                    <a:pt x="202" y="227"/>
                  </a:cubicBezTo>
                  <a:lnTo>
                    <a:pt x="191" y="238"/>
                  </a:lnTo>
                  <a:cubicBezTo>
                    <a:pt x="71" y="369"/>
                    <a:pt x="0" y="536"/>
                    <a:pt x="0" y="727"/>
                  </a:cubicBezTo>
                  <a:lnTo>
                    <a:pt x="0" y="2393"/>
                  </a:lnTo>
                  <a:cubicBezTo>
                    <a:pt x="0" y="2596"/>
                    <a:pt x="71" y="2751"/>
                    <a:pt x="191" y="2894"/>
                  </a:cubicBezTo>
                  <a:cubicBezTo>
                    <a:pt x="333" y="3036"/>
                    <a:pt x="512" y="3132"/>
                    <a:pt x="726" y="3132"/>
                  </a:cubicBezTo>
                  <a:lnTo>
                    <a:pt x="2643" y="3132"/>
                  </a:lnTo>
                  <a:cubicBezTo>
                    <a:pt x="2858" y="3132"/>
                    <a:pt x="3036" y="3036"/>
                    <a:pt x="3167" y="2905"/>
                  </a:cubicBezTo>
                  <a:lnTo>
                    <a:pt x="3179" y="2894"/>
                  </a:lnTo>
                  <a:cubicBezTo>
                    <a:pt x="3298" y="2751"/>
                    <a:pt x="3369" y="2596"/>
                    <a:pt x="3369" y="2393"/>
                  </a:cubicBezTo>
                  <a:lnTo>
                    <a:pt x="3369" y="727"/>
                  </a:lnTo>
                  <a:cubicBezTo>
                    <a:pt x="3369" y="536"/>
                    <a:pt x="3298" y="369"/>
                    <a:pt x="3179" y="238"/>
                  </a:cubicBezTo>
                  <a:lnTo>
                    <a:pt x="3167" y="227"/>
                  </a:lnTo>
                  <a:cubicBezTo>
                    <a:pt x="3036" y="96"/>
                    <a:pt x="2858" y="0"/>
                    <a:pt x="2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80" name="Google Shape;14615;p78"/>
          <p:cNvGrpSpPr/>
          <p:nvPr/>
        </p:nvGrpSpPr>
        <p:grpSpPr>
          <a:xfrm>
            <a:off x="6215598" y="1238023"/>
            <a:ext cx="434804" cy="366944"/>
            <a:chOff x="6083810" y="1547297"/>
            <a:chExt cx="382819" cy="3107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1" name="Google Shape;14616;p78"/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2" name="Google Shape;14617;p78"/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3" name="Google Shape;14618;p78"/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4" name="Google Shape;14619;p78"/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5" name="Google Shape;14620;p78"/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6" name="Google Shape;14621;p78"/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7" name="Google Shape;14622;p78"/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8" name="Google Shape;14623;p78"/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89" name="Google Shape;14624;p78"/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0" name="Google Shape;14625;p78"/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1" name="Google Shape;14626;p78"/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2" name="Google Shape;14627;p78"/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3" name="Google Shape;14628;p78"/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4" name="Google Shape;14629;p78"/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5" name="Google Shape;14630;p78"/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6" name="Google Shape;14631;p78"/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7" name="Google Shape;14632;p78"/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98" name="Google Shape;14633;p78"/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499" name="Google Shape;14634;p78"/>
          <p:cNvGrpSpPr/>
          <p:nvPr/>
        </p:nvGrpSpPr>
        <p:grpSpPr>
          <a:xfrm>
            <a:off x="6754520" y="1227272"/>
            <a:ext cx="434769" cy="387990"/>
            <a:chOff x="6558300" y="1538193"/>
            <a:chExt cx="382788" cy="3286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0" name="Google Shape;14635;p78"/>
            <p:cNvSpPr/>
            <p:nvPr/>
          </p:nvSpPr>
          <p:spPr>
            <a:xfrm>
              <a:off x="6558300" y="1538193"/>
              <a:ext cx="382788" cy="328613"/>
            </a:xfrm>
            <a:custGeom>
              <a:avLst/>
              <a:gdLst/>
              <a:ahLst/>
              <a:cxnLst/>
              <a:rect l="l" t="t" r="r" b="b"/>
              <a:pathLst>
                <a:path w="12026" h="10324" extrusionOk="0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1" name="Google Shape;14636;p78"/>
            <p:cNvSpPr/>
            <p:nvPr/>
          </p:nvSpPr>
          <p:spPr>
            <a:xfrm>
              <a:off x="6714426" y="1699635"/>
              <a:ext cx="70917" cy="34536"/>
            </a:xfrm>
            <a:custGeom>
              <a:avLst/>
              <a:gdLst/>
              <a:ahLst/>
              <a:cxnLst/>
              <a:rect l="l" t="t" r="r" b="b"/>
              <a:pathLst>
                <a:path w="2228" h="1085" extrusionOk="0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02" name="Google Shape;14637;p78"/>
          <p:cNvGrpSpPr/>
          <p:nvPr/>
        </p:nvGrpSpPr>
        <p:grpSpPr>
          <a:xfrm>
            <a:off x="5204957" y="1195516"/>
            <a:ext cx="294858" cy="408548"/>
            <a:chOff x="5194002" y="1511297"/>
            <a:chExt cx="259605" cy="3460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3" name="Google Shape;14638;p78"/>
            <p:cNvSpPr/>
            <p:nvPr/>
          </p:nvSpPr>
          <p:spPr>
            <a:xfrm>
              <a:off x="5216729" y="1543636"/>
              <a:ext cx="169431" cy="159436"/>
            </a:xfrm>
            <a:custGeom>
              <a:avLst/>
              <a:gdLst/>
              <a:ahLst/>
              <a:cxnLst/>
              <a:rect l="l" t="t" r="r" b="b"/>
              <a:pathLst>
                <a:path w="5323" h="5009" extrusionOk="0">
                  <a:moveTo>
                    <a:pt x="3353" y="0"/>
                  </a:moveTo>
                  <a:cubicBezTo>
                    <a:pt x="2568" y="0"/>
                    <a:pt x="1788" y="303"/>
                    <a:pt x="1203" y="901"/>
                  </a:cubicBezTo>
                  <a:cubicBezTo>
                    <a:pt x="96" y="1997"/>
                    <a:pt x="0" y="3747"/>
                    <a:pt x="965" y="4949"/>
                  </a:cubicBezTo>
                  <a:cubicBezTo>
                    <a:pt x="1001" y="4997"/>
                    <a:pt x="1036" y="5009"/>
                    <a:pt x="1084" y="5009"/>
                  </a:cubicBezTo>
                  <a:cubicBezTo>
                    <a:pt x="1120" y="5009"/>
                    <a:pt x="1155" y="4985"/>
                    <a:pt x="1191" y="4973"/>
                  </a:cubicBezTo>
                  <a:cubicBezTo>
                    <a:pt x="1262" y="4914"/>
                    <a:pt x="1262" y="4830"/>
                    <a:pt x="1215" y="4759"/>
                  </a:cubicBezTo>
                  <a:cubicBezTo>
                    <a:pt x="358" y="3664"/>
                    <a:pt x="441" y="2104"/>
                    <a:pt x="1429" y="1127"/>
                  </a:cubicBezTo>
                  <a:cubicBezTo>
                    <a:pt x="1957" y="594"/>
                    <a:pt x="2658" y="324"/>
                    <a:pt x="3362" y="324"/>
                  </a:cubicBezTo>
                  <a:cubicBezTo>
                    <a:pt x="3961" y="324"/>
                    <a:pt x="4562" y="519"/>
                    <a:pt x="5061" y="913"/>
                  </a:cubicBezTo>
                  <a:cubicBezTo>
                    <a:pt x="5091" y="939"/>
                    <a:pt x="5127" y="951"/>
                    <a:pt x="5162" y="951"/>
                  </a:cubicBezTo>
                  <a:cubicBezTo>
                    <a:pt x="5208" y="951"/>
                    <a:pt x="5253" y="930"/>
                    <a:pt x="5287" y="889"/>
                  </a:cubicBezTo>
                  <a:cubicBezTo>
                    <a:pt x="5323" y="806"/>
                    <a:pt x="5311" y="711"/>
                    <a:pt x="5251" y="663"/>
                  </a:cubicBezTo>
                  <a:cubicBezTo>
                    <a:pt x="4693" y="220"/>
                    <a:pt x="4021" y="0"/>
                    <a:pt x="33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4" name="Google Shape;14639;p78"/>
            <p:cNvSpPr/>
            <p:nvPr/>
          </p:nvSpPr>
          <p:spPr>
            <a:xfrm>
              <a:off x="5194002" y="1511297"/>
              <a:ext cx="259605" cy="346024"/>
            </a:xfrm>
            <a:custGeom>
              <a:avLst/>
              <a:gdLst/>
              <a:ahLst/>
              <a:cxnLst/>
              <a:rect l="l" t="t" r="r" b="b"/>
              <a:pathLst>
                <a:path w="8156" h="10871" extrusionOk="0">
                  <a:moveTo>
                    <a:pt x="4060" y="322"/>
                  </a:moveTo>
                  <a:cubicBezTo>
                    <a:pt x="6132" y="322"/>
                    <a:pt x="7822" y="2001"/>
                    <a:pt x="7822" y="4084"/>
                  </a:cubicBezTo>
                  <a:cubicBezTo>
                    <a:pt x="7822" y="4977"/>
                    <a:pt x="7632" y="5894"/>
                    <a:pt x="7227" y="6763"/>
                  </a:cubicBezTo>
                  <a:cubicBezTo>
                    <a:pt x="6918" y="7466"/>
                    <a:pt x="6477" y="8168"/>
                    <a:pt x="5906" y="8823"/>
                  </a:cubicBezTo>
                  <a:cubicBezTo>
                    <a:pt x="5120" y="9740"/>
                    <a:pt x="4310" y="10335"/>
                    <a:pt x="4060" y="10537"/>
                  </a:cubicBezTo>
                  <a:cubicBezTo>
                    <a:pt x="3810" y="10359"/>
                    <a:pt x="3000" y="9763"/>
                    <a:pt x="2215" y="8835"/>
                  </a:cubicBezTo>
                  <a:cubicBezTo>
                    <a:pt x="1643" y="8180"/>
                    <a:pt x="1203" y="7477"/>
                    <a:pt x="893" y="6787"/>
                  </a:cubicBezTo>
                  <a:cubicBezTo>
                    <a:pt x="488" y="5906"/>
                    <a:pt x="298" y="5001"/>
                    <a:pt x="298" y="4084"/>
                  </a:cubicBezTo>
                  <a:cubicBezTo>
                    <a:pt x="298" y="2024"/>
                    <a:pt x="1976" y="322"/>
                    <a:pt x="4060" y="322"/>
                  </a:cubicBezTo>
                  <a:close/>
                  <a:moveTo>
                    <a:pt x="4072" y="0"/>
                  </a:moveTo>
                  <a:cubicBezTo>
                    <a:pt x="1834" y="0"/>
                    <a:pt x="0" y="1822"/>
                    <a:pt x="0" y="4072"/>
                  </a:cubicBezTo>
                  <a:cubicBezTo>
                    <a:pt x="0" y="5025"/>
                    <a:pt x="202" y="5977"/>
                    <a:pt x="619" y="6894"/>
                  </a:cubicBezTo>
                  <a:cubicBezTo>
                    <a:pt x="953" y="7632"/>
                    <a:pt x="1405" y="8359"/>
                    <a:pt x="1988" y="9025"/>
                  </a:cubicBezTo>
                  <a:cubicBezTo>
                    <a:pt x="2977" y="10192"/>
                    <a:pt x="3941" y="10835"/>
                    <a:pt x="3989" y="10847"/>
                  </a:cubicBezTo>
                  <a:cubicBezTo>
                    <a:pt x="4012" y="10859"/>
                    <a:pt x="4048" y="10871"/>
                    <a:pt x="4072" y="10871"/>
                  </a:cubicBezTo>
                  <a:cubicBezTo>
                    <a:pt x="4108" y="10871"/>
                    <a:pt x="4132" y="10859"/>
                    <a:pt x="4167" y="10847"/>
                  </a:cubicBezTo>
                  <a:cubicBezTo>
                    <a:pt x="4203" y="10811"/>
                    <a:pt x="5179" y="10168"/>
                    <a:pt x="6156" y="9025"/>
                  </a:cubicBezTo>
                  <a:cubicBezTo>
                    <a:pt x="6739" y="8347"/>
                    <a:pt x="7203" y="7632"/>
                    <a:pt x="7525" y="6894"/>
                  </a:cubicBezTo>
                  <a:cubicBezTo>
                    <a:pt x="7942" y="5977"/>
                    <a:pt x="8156" y="5025"/>
                    <a:pt x="8156" y="4072"/>
                  </a:cubicBezTo>
                  <a:cubicBezTo>
                    <a:pt x="8156" y="1822"/>
                    <a:pt x="6322" y="0"/>
                    <a:pt x="4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5" name="Google Shape;14640;p78"/>
            <p:cNvSpPr/>
            <p:nvPr/>
          </p:nvSpPr>
          <p:spPr>
            <a:xfrm>
              <a:off x="5296304" y="1607105"/>
              <a:ext cx="55002" cy="17156"/>
            </a:xfrm>
            <a:custGeom>
              <a:avLst/>
              <a:gdLst/>
              <a:ahLst/>
              <a:cxnLst/>
              <a:rect l="l" t="t" r="r" b="b"/>
              <a:pathLst>
                <a:path w="1728" h="539" extrusionOk="0">
                  <a:moveTo>
                    <a:pt x="629" y="0"/>
                  </a:moveTo>
                  <a:cubicBezTo>
                    <a:pt x="478" y="0"/>
                    <a:pt x="312" y="15"/>
                    <a:pt x="132" y="50"/>
                  </a:cubicBezTo>
                  <a:cubicBezTo>
                    <a:pt x="60" y="62"/>
                    <a:pt x="1" y="122"/>
                    <a:pt x="1" y="217"/>
                  </a:cubicBezTo>
                  <a:lnTo>
                    <a:pt x="1" y="384"/>
                  </a:lnTo>
                  <a:cubicBezTo>
                    <a:pt x="1" y="467"/>
                    <a:pt x="72" y="538"/>
                    <a:pt x="156" y="538"/>
                  </a:cubicBezTo>
                  <a:cubicBezTo>
                    <a:pt x="251" y="538"/>
                    <a:pt x="322" y="467"/>
                    <a:pt x="322" y="384"/>
                  </a:cubicBezTo>
                  <a:lnTo>
                    <a:pt x="322" y="348"/>
                  </a:lnTo>
                  <a:cubicBezTo>
                    <a:pt x="437" y="332"/>
                    <a:pt x="543" y="325"/>
                    <a:pt x="640" y="325"/>
                  </a:cubicBezTo>
                  <a:cubicBezTo>
                    <a:pt x="833" y="325"/>
                    <a:pt x="989" y="352"/>
                    <a:pt x="1108" y="384"/>
                  </a:cubicBezTo>
                  <a:cubicBezTo>
                    <a:pt x="1322" y="443"/>
                    <a:pt x="1441" y="515"/>
                    <a:pt x="1441" y="515"/>
                  </a:cubicBezTo>
                  <a:cubicBezTo>
                    <a:pt x="1465" y="527"/>
                    <a:pt x="1501" y="538"/>
                    <a:pt x="1525" y="538"/>
                  </a:cubicBezTo>
                  <a:cubicBezTo>
                    <a:pt x="1572" y="538"/>
                    <a:pt x="1632" y="515"/>
                    <a:pt x="1668" y="467"/>
                  </a:cubicBezTo>
                  <a:cubicBezTo>
                    <a:pt x="1727" y="396"/>
                    <a:pt x="1691" y="300"/>
                    <a:pt x="1620" y="241"/>
                  </a:cubicBezTo>
                  <a:cubicBezTo>
                    <a:pt x="1591" y="231"/>
                    <a:pt x="1235" y="0"/>
                    <a:pt x="6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6" name="Google Shape;14641;p78"/>
            <p:cNvSpPr/>
            <p:nvPr/>
          </p:nvSpPr>
          <p:spPr>
            <a:xfrm>
              <a:off x="5260686" y="1576103"/>
              <a:ext cx="169813" cy="162970"/>
            </a:xfrm>
            <a:custGeom>
              <a:avLst/>
              <a:gdLst/>
              <a:ahLst/>
              <a:cxnLst/>
              <a:rect l="l" t="t" r="r" b="b"/>
              <a:pathLst>
                <a:path w="5335" h="5120" extrusionOk="0">
                  <a:moveTo>
                    <a:pt x="3191" y="322"/>
                  </a:moveTo>
                  <a:lnTo>
                    <a:pt x="3191" y="1108"/>
                  </a:lnTo>
                  <a:cubicBezTo>
                    <a:pt x="3191" y="1250"/>
                    <a:pt x="3156" y="1381"/>
                    <a:pt x="3096" y="1501"/>
                  </a:cubicBezTo>
                  <a:lnTo>
                    <a:pt x="3037" y="1620"/>
                  </a:lnTo>
                  <a:cubicBezTo>
                    <a:pt x="3025" y="1631"/>
                    <a:pt x="3025" y="1667"/>
                    <a:pt x="3025" y="1691"/>
                  </a:cubicBezTo>
                  <a:lnTo>
                    <a:pt x="3025" y="2036"/>
                  </a:lnTo>
                  <a:cubicBezTo>
                    <a:pt x="3025" y="2322"/>
                    <a:pt x="2918" y="2584"/>
                    <a:pt x="2715" y="2786"/>
                  </a:cubicBezTo>
                  <a:cubicBezTo>
                    <a:pt x="2501" y="2977"/>
                    <a:pt x="2239" y="3084"/>
                    <a:pt x="1953" y="3084"/>
                  </a:cubicBezTo>
                  <a:cubicBezTo>
                    <a:pt x="1382" y="3048"/>
                    <a:pt x="941" y="2572"/>
                    <a:pt x="941" y="1989"/>
                  </a:cubicBezTo>
                  <a:lnTo>
                    <a:pt x="941" y="1691"/>
                  </a:lnTo>
                  <a:cubicBezTo>
                    <a:pt x="941" y="1667"/>
                    <a:pt x="941" y="1655"/>
                    <a:pt x="929" y="1620"/>
                  </a:cubicBezTo>
                  <a:lnTo>
                    <a:pt x="870" y="1501"/>
                  </a:lnTo>
                  <a:cubicBezTo>
                    <a:pt x="798" y="1381"/>
                    <a:pt x="774" y="1250"/>
                    <a:pt x="774" y="1108"/>
                  </a:cubicBezTo>
                  <a:cubicBezTo>
                    <a:pt x="774" y="679"/>
                    <a:pt x="1132" y="322"/>
                    <a:pt x="1560" y="322"/>
                  </a:cubicBezTo>
                  <a:close/>
                  <a:moveTo>
                    <a:pt x="2489" y="3286"/>
                  </a:moveTo>
                  <a:lnTo>
                    <a:pt x="2489" y="3513"/>
                  </a:lnTo>
                  <a:cubicBezTo>
                    <a:pt x="2489" y="3560"/>
                    <a:pt x="2489" y="3596"/>
                    <a:pt x="2501" y="3644"/>
                  </a:cubicBezTo>
                  <a:lnTo>
                    <a:pt x="1965" y="4048"/>
                  </a:lnTo>
                  <a:lnTo>
                    <a:pt x="1429" y="3644"/>
                  </a:lnTo>
                  <a:cubicBezTo>
                    <a:pt x="1441" y="3596"/>
                    <a:pt x="1441" y="3548"/>
                    <a:pt x="1441" y="3513"/>
                  </a:cubicBezTo>
                  <a:lnTo>
                    <a:pt x="1441" y="3286"/>
                  </a:lnTo>
                  <a:cubicBezTo>
                    <a:pt x="1596" y="3346"/>
                    <a:pt x="1751" y="3394"/>
                    <a:pt x="1917" y="3394"/>
                  </a:cubicBezTo>
                  <a:lnTo>
                    <a:pt x="1965" y="3394"/>
                  </a:lnTo>
                  <a:cubicBezTo>
                    <a:pt x="2144" y="3394"/>
                    <a:pt x="2322" y="3358"/>
                    <a:pt x="2489" y="3286"/>
                  </a:cubicBezTo>
                  <a:close/>
                  <a:moveTo>
                    <a:pt x="1251" y="3917"/>
                  </a:moveTo>
                  <a:lnTo>
                    <a:pt x="1822" y="4346"/>
                  </a:lnTo>
                  <a:lnTo>
                    <a:pt x="1822" y="4775"/>
                  </a:lnTo>
                  <a:cubicBezTo>
                    <a:pt x="1322" y="4751"/>
                    <a:pt x="834" y="4584"/>
                    <a:pt x="405" y="4287"/>
                  </a:cubicBezTo>
                  <a:cubicBezTo>
                    <a:pt x="429" y="4251"/>
                    <a:pt x="477" y="4227"/>
                    <a:pt x="513" y="4215"/>
                  </a:cubicBezTo>
                  <a:lnTo>
                    <a:pt x="1132" y="3965"/>
                  </a:lnTo>
                  <a:cubicBezTo>
                    <a:pt x="1179" y="3953"/>
                    <a:pt x="1227" y="3929"/>
                    <a:pt x="1251" y="3917"/>
                  </a:cubicBezTo>
                  <a:close/>
                  <a:moveTo>
                    <a:pt x="2691" y="3894"/>
                  </a:moveTo>
                  <a:cubicBezTo>
                    <a:pt x="2727" y="3929"/>
                    <a:pt x="2775" y="3941"/>
                    <a:pt x="2810" y="3953"/>
                  </a:cubicBezTo>
                  <a:lnTo>
                    <a:pt x="3572" y="4239"/>
                  </a:lnTo>
                  <a:cubicBezTo>
                    <a:pt x="3144" y="4572"/>
                    <a:pt x="2656" y="4751"/>
                    <a:pt x="2132" y="4775"/>
                  </a:cubicBezTo>
                  <a:lnTo>
                    <a:pt x="2132" y="4334"/>
                  </a:lnTo>
                  <a:lnTo>
                    <a:pt x="2691" y="3894"/>
                  </a:lnTo>
                  <a:close/>
                  <a:moveTo>
                    <a:pt x="1572" y="0"/>
                  </a:moveTo>
                  <a:cubicBezTo>
                    <a:pt x="965" y="0"/>
                    <a:pt x="465" y="488"/>
                    <a:pt x="465" y="1108"/>
                  </a:cubicBezTo>
                  <a:cubicBezTo>
                    <a:pt x="465" y="1286"/>
                    <a:pt x="501" y="1489"/>
                    <a:pt x="584" y="1655"/>
                  </a:cubicBezTo>
                  <a:lnTo>
                    <a:pt x="620" y="1739"/>
                  </a:lnTo>
                  <a:lnTo>
                    <a:pt x="620" y="1989"/>
                  </a:lnTo>
                  <a:cubicBezTo>
                    <a:pt x="620" y="2429"/>
                    <a:pt x="822" y="2822"/>
                    <a:pt x="1132" y="3096"/>
                  </a:cubicBezTo>
                  <a:lnTo>
                    <a:pt x="1132" y="3525"/>
                  </a:lnTo>
                  <a:cubicBezTo>
                    <a:pt x="1132" y="3596"/>
                    <a:pt x="1084" y="3667"/>
                    <a:pt x="1013" y="3691"/>
                  </a:cubicBezTo>
                  <a:lnTo>
                    <a:pt x="382" y="3929"/>
                  </a:lnTo>
                  <a:cubicBezTo>
                    <a:pt x="227" y="3989"/>
                    <a:pt x="84" y="4108"/>
                    <a:pt x="24" y="4275"/>
                  </a:cubicBezTo>
                  <a:cubicBezTo>
                    <a:pt x="1" y="4334"/>
                    <a:pt x="12" y="4418"/>
                    <a:pt x="72" y="4465"/>
                  </a:cubicBezTo>
                  <a:cubicBezTo>
                    <a:pt x="620" y="4906"/>
                    <a:pt x="1298" y="5120"/>
                    <a:pt x="1965" y="5120"/>
                  </a:cubicBezTo>
                  <a:cubicBezTo>
                    <a:pt x="2751" y="5120"/>
                    <a:pt x="3525" y="4822"/>
                    <a:pt x="4120" y="4227"/>
                  </a:cubicBezTo>
                  <a:cubicBezTo>
                    <a:pt x="5227" y="3108"/>
                    <a:pt x="5335" y="1370"/>
                    <a:pt x="4370" y="143"/>
                  </a:cubicBezTo>
                  <a:cubicBezTo>
                    <a:pt x="4337" y="104"/>
                    <a:pt x="4297" y="86"/>
                    <a:pt x="4256" y="86"/>
                  </a:cubicBezTo>
                  <a:cubicBezTo>
                    <a:pt x="4222" y="86"/>
                    <a:pt x="4188" y="98"/>
                    <a:pt x="4156" y="119"/>
                  </a:cubicBezTo>
                  <a:cubicBezTo>
                    <a:pt x="4072" y="179"/>
                    <a:pt x="4072" y="262"/>
                    <a:pt x="4120" y="346"/>
                  </a:cubicBezTo>
                  <a:cubicBezTo>
                    <a:pt x="4989" y="1429"/>
                    <a:pt x="4894" y="2989"/>
                    <a:pt x="3918" y="3965"/>
                  </a:cubicBezTo>
                  <a:lnTo>
                    <a:pt x="3858" y="4025"/>
                  </a:lnTo>
                  <a:cubicBezTo>
                    <a:pt x="3822" y="4013"/>
                    <a:pt x="3775" y="3989"/>
                    <a:pt x="3751" y="3989"/>
                  </a:cubicBezTo>
                  <a:lnTo>
                    <a:pt x="2941" y="3691"/>
                  </a:lnTo>
                  <a:cubicBezTo>
                    <a:pt x="2870" y="3656"/>
                    <a:pt x="2822" y="3596"/>
                    <a:pt x="2822" y="3525"/>
                  </a:cubicBezTo>
                  <a:lnTo>
                    <a:pt x="2822" y="3120"/>
                  </a:lnTo>
                  <a:cubicBezTo>
                    <a:pt x="2858" y="3096"/>
                    <a:pt x="2906" y="3060"/>
                    <a:pt x="2929" y="3036"/>
                  </a:cubicBezTo>
                  <a:cubicBezTo>
                    <a:pt x="3203" y="2774"/>
                    <a:pt x="3346" y="2441"/>
                    <a:pt x="3346" y="2060"/>
                  </a:cubicBezTo>
                  <a:lnTo>
                    <a:pt x="3346" y="1762"/>
                  </a:lnTo>
                  <a:lnTo>
                    <a:pt x="3394" y="1679"/>
                  </a:lnTo>
                  <a:cubicBezTo>
                    <a:pt x="3465" y="1512"/>
                    <a:pt x="3513" y="1334"/>
                    <a:pt x="3513" y="1143"/>
                  </a:cubicBezTo>
                  <a:lnTo>
                    <a:pt x="3513" y="167"/>
                  </a:lnTo>
                  <a:cubicBezTo>
                    <a:pt x="3513" y="72"/>
                    <a:pt x="3441" y="0"/>
                    <a:pt x="3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07" name="Google Shape;14642;p78"/>
          <p:cNvGrpSpPr/>
          <p:nvPr/>
        </p:nvGrpSpPr>
        <p:grpSpPr>
          <a:xfrm>
            <a:off x="889775" y="1196420"/>
            <a:ext cx="286725" cy="415275"/>
            <a:chOff x="1394741" y="1512061"/>
            <a:chExt cx="252444" cy="35172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8" name="Google Shape;14643;p78"/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09" name="Google Shape;14644;p78"/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0" name="Google Shape;14645;p78"/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1" name="Google Shape;14646;p78"/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2" name="Google Shape;14647;p78"/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3" name="Google Shape;14648;p78"/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4" name="Google Shape;14649;p78"/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5" name="Google Shape;14650;p78"/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6" name="Google Shape;14651;p78"/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7" name="Google Shape;14652;p78"/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8" name="Google Shape;14653;p78"/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9" name="Google Shape;14654;p78"/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0" name="Google Shape;14655;p78"/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1" name="Google Shape;14656;p78"/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2" name="Google Shape;14657;p78"/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3" name="Google Shape;14658;p78"/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4" name="Google Shape;14659;p78"/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25" name="Google Shape;14660;p78"/>
          <p:cNvGrpSpPr/>
          <p:nvPr/>
        </p:nvGrpSpPr>
        <p:grpSpPr>
          <a:xfrm>
            <a:off x="276848" y="1187475"/>
            <a:ext cx="432636" cy="400955"/>
            <a:chOff x="855096" y="1504485"/>
            <a:chExt cx="380910" cy="3395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6" name="Google Shape;14661;p78"/>
            <p:cNvSpPr/>
            <p:nvPr/>
          </p:nvSpPr>
          <p:spPr>
            <a:xfrm>
              <a:off x="1092707" y="1504485"/>
              <a:ext cx="107299" cy="136837"/>
            </a:xfrm>
            <a:custGeom>
              <a:avLst/>
              <a:gdLst/>
              <a:ahLst/>
              <a:cxnLst/>
              <a:rect l="l" t="t" r="r" b="b"/>
              <a:pathLst>
                <a:path w="3371" h="4299" extrusionOk="0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7" name="Google Shape;14662;p78"/>
            <p:cNvSpPr/>
            <p:nvPr/>
          </p:nvSpPr>
          <p:spPr>
            <a:xfrm>
              <a:off x="855096" y="1521896"/>
              <a:ext cx="214152" cy="322183"/>
            </a:xfrm>
            <a:custGeom>
              <a:avLst/>
              <a:gdLst/>
              <a:ahLst/>
              <a:cxnLst/>
              <a:rect l="l" t="t" r="r" b="b"/>
              <a:pathLst>
                <a:path w="6728" h="10122" extrusionOk="0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8" name="Google Shape;14663;p78"/>
            <p:cNvSpPr/>
            <p:nvPr/>
          </p:nvSpPr>
          <p:spPr>
            <a:xfrm>
              <a:off x="89641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9" name="Google Shape;14664;p78"/>
            <p:cNvSpPr/>
            <p:nvPr/>
          </p:nvSpPr>
          <p:spPr>
            <a:xfrm>
              <a:off x="101539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0" name="Google Shape;14665;p78"/>
            <p:cNvSpPr/>
            <p:nvPr/>
          </p:nvSpPr>
          <p:spPr>
            <a:xfrm>
              <a:off x="1057471" y="1522660"/>
              <a:ext cx="178534" cy="186110"/>
            </a:xfrm>
            <a:custGeom>
              <a:avLst/>
              <a:gdLst/>
              <a:ahLst/>
              <a:cxnLst/>
              <a:rect l="l" t="t" r="r" b="b"/>
              <a:pathLst>
                <a:path w="5609" h="5847" extrusionOk="0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31" name="Google Shape;14666;p78"/>
          <p:cNvGrpSpPr/>
          <p:nvPr/>
        </p:nvGrpSpPr>
        <p:grpSpPr>
          <a:xfrm>
            <a:off x="1372301" y="1195969"/>
            <a:ext cx="399917" cy="415724"/>
            <a:chOff x="1819576" y="1511679"/>
            <a:chExt cx="352103" cy="3521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2" name="Google Shape;14667;p78"/>
            <p:cNvSpPr/>
            <p:nvPr/>
          </p:nvSpPr>
          <p:spPr>
            <a:xfrm>
              <a:off x="1819576" y="1511679"/>
              <a:ext cx="352103" cy="352103"/>
            </a:xfrm>
            <a:custGeom>
              <a:avLst/>
              <a:gdLst/>
              <a:ahLst/>
              <a:cxnLst/>
              <a:rect l="l" t="t" r="r" b="b"/>
              <a:pathLst>
                <a:path w="11062" h="11062" extrusionOk="0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3" name="Google Shape;14668;p78"/>
            <p:cNvSpPr/>
            <p:nvPr/>
          </p:nvSpPr>
          <p:spPr>
            <a:xfrm>
              <a:off x="1885146" y="1578204"/>
              <a:ext cx="182322" cy="180603"/>
            </a:xfrm>
            <a:custGeom>
              <a:avLst/>
              <a:gdLst/>
              <a:ahLst/>
              <a:cxnLst/>
              <a:rect l="l" t="t" r="r" b="b"/>
              <a:pathLst>
                <a:path w="5728" h="5674" extrusionOk="0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4" name="Google Shape;14669;p78"/>
            <p:cNvSpPr/>
            <p:nvPr/>
          </p:nvSpPr>
          <p:spPr>
            <a:xfrm>
              <a:off x="1923820" y="1610193"/>
              <a:ext cx="183054" cy="186874"/>
            </a:xfrm>
            <a:custGeom>
              <a:avLst/>
              <a:gdLst/>
              <a:ahLst/>
              <a:cxnLst/>
              <a:rect l="l" t="t" r="r" b="b"/>
              <a:pathLst>
                <a:path w="5751" h="5871" extrusionOk="0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5" name="Google Shape;14670;p78"/>
            <p:cNvSpPr/>
            <p:nvPr/>
          </p:nvSpPr>
          <p:spPr>
            <a:xfrm>
              <a:off x="1974207" y="1638617"/>
              <a:ext cx="43989" cy="15597"/>
            </a:xfrm>
            <a:custGeom>
              <a:avLst/>
              <a:gdLst/>
              <a:ahLst/>
              <a:cxnLst/>
              <a:rect l="l" t="t" r="r" b="b"/>
              <a:pathLst>
                <a:path w="1382" h="490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36" name="Google Shape;14671;p78"/>
          <p:cNvGrpSpPr/>
          <p:nvPr/>
        </p:nvGrpSpPr>
        <p:grpSpPr>
          <a:xfrm>
            <a:off x="5690050" y="1183078"/>
            <a:ext cx="421862" cy="419672"/>
            <a:chOff x="5621097" y="1500761"/>
            <a:chExt cx="371424" cy="3554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7" name="Google Shape;14672;p78"/>
            <p:cNvSpPr/>
            <p:nvPr/>
          </p:nvSpPr>
          <p:spPr>
            <a:xfrm>
              <a:off x="5621097" y="1539721"/>
              <a:ext cx="324061" cy="316486"/>
            </a:xfrm>
            <a:custGeom>
              <a:avLst/>
              <a:gdLst/>
              <a:ahLst/>
              <a:cxnLst/>
              <a:rect l="l" t="t" r="r" b="b"/>
              <a:pathLst>
                <a:path w="10181" h="9943" extrusionOk="0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8" name="Google Shape;14673;p78"/>
            <p:cNvSpPr/>
            <p:nvPr/>
          </p:nvSpPr>
          <p:spPr>
            <a:xfrm>
              <a:off x="5669606" y="1500761"/>
              <a:ext cx="322915" cy="316390"/>
            </a:xfrm>
            <a:custGeom>
              <a:avLst/>
              <a:gdLst/>
              <a:ahLst/>
              <a:cxnLst/>
              <a:rect l="l" t="t" r="r" b="b"/>
              <a:pathLst>
                <a:path w="10145" h="9940" extrusionOk="0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39" name="Google Shape;14674;p78"/>
          <p:cNvGrpSpPr/>
          <p:nvPr/>
        </p:nvGrpSpPr>
        <p:grpSpPr>
          <a:xfrm>
            <a:off x="4610069" y="1231295"/>
            <a:ext cx="408522" cy="379985"/>
            <a:chOff x="4670239" y="1541599"/>
            <a:chExt cx="359679" cy="321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0" name="Google Shape;14675;p78"/>
            <p:cNvSpPr/>
            <p:nvPr/>
          </p:nvSpPr>
          <p:spPr>
            <a:xfrm>
              <a:off x="4818790" y="1606787"/>
              <a:ext cx="28838" cy="49687"/>
            </a:xfrm>
            <a:custGeom>
              <a:avLst/>
              <a:gdLst/>
              <a:ahLst/>
              <a:cxnLst/>
              <a:rect l="l" t="t" r="r" b="b"/>
              <a:pathLst>
                <a:path w="906" h="1561" extrusionOk="0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1" name="Google Shape;14676;p78"/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2" name="Google Shape;14677;p78"/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3" name="Google Shape;14678;p78"/>
            <p:cNvSpPr/>
            <p:nvPr/>
          </p:nvSpPr>
          <p:spPr>
            <a:xfrm>
              <a:off x="4901803" y="1574957"/>
              <a:ext cx="28838" cy="50069"/>
            </a:xfrm>
            <a:custGeom>
              <a:avLst/>
              <a:gdLst/>
              <a:ahLst/>
              <a:cxnLst/>
              <a:rect l="l" t="t" r="r" b="b"/>
              <a:pathLst>
                <a:path w="906" h="1573" extrusionOk="0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4" name="Google Shape;14679;p78"/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45" name="Google Shape;14680;p78"/>
          <p:cNvGrpSpPr/>
          <p:nvPr/>
        </p:nvGrpSpPr>
        <p:grpSpPr>
          <a:xfrm>
            <a:off x="4090091" y="1184995"/>
            <a:ext cx="364632" cy="417755"/>
            <a:chOff x="4212429" y="1502385"/>
            <a:chExt cx="321037" cy="35382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6" name="Google Shape;14681;p78"/>
            <p:cNvSpPr/>
            <p:nvPr/>
          </p:nvSpPr>
          <p:spPr>
            <a:xfrm>
              <a:off x="4310592" y="1585938"/>
              <a:ext cx="125092" cy="163001"/>
            </a:xfrm>
            <a:custGeom>
              <a:avLst/>
              <a:gdLst/>
              <a:ahLst/>
              <a:cxnLst/>
              <a:rect l="l" t="t" r="r" b="b"/>
              <a:pathLst>
                <a:path w="3930" h="5121" extrusionOk="0">
                  <a:moveTo>
                    <a:pt x="1941" y="310"/>
                  </a:moveTo>
                  <a:cubicBezTo>
                    <a:pt x="2227" y="310"/>
                    <a:pt x="2477" y="489"/>
                    <a:pt x="2584" y="751"/>
                  </a:cubicBezTo>
                  <a:cubicBezTo>
                    <a:pt x="2620" y="834"/>
                    <a:pt x="2644" y="930"/>
                    <a:pt x="2644" y="1013"/>
                  </a:cubicBezTo>
                  <a:lnTo>
                    <a:pt x="2644" y="1192"/>
                  </a:lnTo>
                  <a:cubicBezTo>
                    <a:pt x="2370" y="1096"/>
                    <a:pt x="2275" y="834"/>
                    <a:pt x="2251" y="822"/>
                  </a:cubicBezTo>
                  <a:cubicBezTo>
                    <a:pt x="2227" y="763"/>
                    <a:pt x="2179" y="715"/>
                    <a:pt x="2108" y="715"/>
                  </a:cubicBezTo>
                  <a:cubicBezTo>
                    <a:pt x="2048" y="715"/>
                    <a:pt x="1989" y="751"/>
                    <a:pt x="1953" y="811"/>
                  </a:cubicBezTo>
                  <a:cubicBezTo>
                    <a:pt x="1953" y="811"/>
                    <a:pt x="1763" y="1168"/>
                    <a:pt x="1239" y="1227"/>
                  </a:cubicBezTo>
                  <a:lnTo>
                    <a:pt x="1239" y="1025"/>
                  </a:lnTo>
                  <a:cubicBezTo>
                    <a:pt x="1263" y="930"/>
                    <a:pt x="1275" y="834"/>
                    <a:pt x="1310" y="751"/>
                  </a:cubicBezTo>
                  <a:cubicBezTo>
                    <a:pt x="1406" y="489"/>
                    <a:pt x="1667" y="310"/>
                    <a:pt x="1941" y="310"/>
                  </a:cubicBezTo>
                  <a:close/>
                  <a:moveTo>
                    <a:pt x="2108" y="1180"/>
                  </a:moveTo>
                  <a:cubicBezTo>
                    <a:pt x="2215" y="1322"/>
                    <a:pt x="2394" y="1489"/>
                    <a:pt x="2656" y="1549"/>
                  </a:cubicBezTo>
                  <a:lnTo>
                    <a:pt x="2656" y="1775"/>
                  </a:lnTo>
                  <a:cubicBezTo>
                    <a:pt x="2656" y="2144"/>
                    <a:pt x="2358" y="2454"/>
                    <a:pt x="1989" y="2477"/>
                  </a:cubicBezTo>
                  <a:lnTo>
                    <a:pt x="1929" y="2477"/>
                  </a:lnTo>
                  <a:cubicBezTo>
                    <a:pt x="1560" y="2442"/>
                    <a:pt x="1263" y="2144"/>
                    <a:pt x="1263" y="1763"/>
                  </a:cubicBezTo>
                  <a:lnTo>
                    <a:pt x="1263" y="1549"/>
                  </a:lnTo>
                  <a:cubicBezTo>
                    <a:pt x="1679" y="1501"/>
                    <a:pt x="1941" y="1322"/>
                    <a:pt x="2108" y="1180"/>
                  </a:cubicBezTo>
                  <a:close/>
                  <a:moveTo>
                    <a:pt x="2132" y="2799"/>
                  </a:moveTo>
                  <a:lnTo>
                    <a:pt x="2048" y="2966"/>
                  </a:lnTo>
                  <a:lnTo>
                    <a:pt x="1846" y="2966"/>
                  </a:lnTo>
                  <a:lnTo>
                    <a:pt x="1751" y="2799"/>
                  </a:lnTo>
                  <a:close/>
                  <a:moveTo>
                    <a:pt x="2025" y="3287"/>
                  </a:moveTo>
                  <a:lnTo>
                    <a:pt x="2215" y="4109"/>
                  </a:lnTo>
                  <a:lnTo>
                    <a:pt x="1941" y="4347"/>
                  </a:lnTo>
                  <a:lnTo>
                    <a:pt x="1679" y="4109"/>
                  </a:lnTo>
                  <a:lnTo>
                    <a:pt x="1870" y="3287"/>
                  </a:lnTo>
                  <a:close/>
                  <a:moveTo>
                    <a:pt x="2453" y="2870"/>
                  </a:moveTo>
                  <a:cubicBezTo>
                    <a:pt x="2668" y="2954"/>
                    <a:pt x="2894" y="3085"/>
                    <a:pt x="3072" y="3263"/>
                  </a:cubicBezTo>
                  <a:cubicBezTo>
                    <a:pt x="3394" y="3561"/>
                    <a:pt x="3561" y="3966"/>
                    <a:pt x="3561" y="4359"/>
                  </a:cubicBezTo>
                  <a:lnTo>
                    <a:pt x="3596" y="4775"/>
                  </a:lnTo>
                  <a:lnTo>
                    <a:pt x="322" y="4775"/>
                  </a:lnTo>
                  <a:lnTo>
                    <a:pt x="322" y="4359"/>
                  </a:lnTo>
                  <a:cubicBezTo>
                    <a:pt x="322" y="3942"/>
                    <a:pt x="501" y="3561"/>
                    <a:pt x="810" y="3263"/>
                  </a:cubicBezTo>
                  <a:cubicBezTo>
                    <a:pt x="989" y="3097"/>
                    <a:pt x="1215" y="2966"/>
                    <a:pt x="1441" y="2870"/>
                  </a:cubicBezTo>
                  <a:lnTo>
                    <a:pt x="1572" y="3144"/>
                  </a:lnTo>
                  <a:lnTo>
                    <a:pt x="1346" y="4120"/>
                  </a:lnTo>
                  <a:cubicBezTo>
                    <a:pt x="1334" y="4180"/>
                    <a:pt x="1346" y="4240"/>
                    <a:pt x="1394" y="4287"/>
                  </a:cubicBezTo>
                  <a:lnTo>
                    <a:pt x="1834" y="4692"/>
                  </a:lnTo>
                  <a:cubicBezTo>
                    <a:pt x="1870" y="4716"/>
                    <a:pt x="1917" y="4740"/>
                    <a:pt x="1941" y="4740"/>
                  </a:cubicBezTo>
                  <a:cubicBezTo>
                    <a:pt x="1989" y="4740"/>
                    <a:pt x="2025" y="4716"/>
                    <a:pt x="2048" y="4692"/>
                  </a:cubicBezTo>
                  <a:lnTo>
                    <a:pt x="2501" y="4287"/>
                  </a:lnTo>
                  <a:cubicBezTo>
                    <a:pt x="2537" y="4240"/>
                    <a:pt x="2560" y="4180"/>
                    <a:pt x="2537" y="4120"/>
                  </a:cubicBezTo>
                  <a:lnTo>
                    <a:pt x="2322" y="3144"/>
                  </a:lnTo>
                  <a:lnTo>
                    <a:pt x="2453" y="2870"/>
                  </a:lnTo>
                  <a:close/>
                  <a:moveTo>
                    <a:pt x="1965" y="1"/>
                  </a:moveTo>
                  <a:cubicBezTo>
                    <a:pt x="1394" y="1"/>
                    <a:pt x="929" y="465"/>
                    <a:pt x="929" y="1025"/>
                  </a:cubicBezTo>
                  <a:lnTo>
                    <a:pt x="929" y="1406"/>
                  </a:lnTo>
                  <a:lnTo>
                    <a:pt x="929" y="1775"/>
                  </a:lnTo>
                  <a:cubicBezTo>
                    <a:pt x="929" y="2096"/>
                    <a:pt x="1084" y="2394"/>
                    <a:pt x="1334" y="2573"/>
                  </a:cubicBezTo>
                  <a:cubicBezTo>
                    <a:pt x="560" y="2846"/>
                    <a:pt x="1" y="3561"/>
                    <a:pt x="1" y="4382"/>
                  </a:cubicBezTo>
                  <a:lnTo>
                    <a:pt x="1" y="4954"/>
                  </a:lnTo>
                  <a:cubicBezTo>
                    <a:pt x="1" y="5049"/>
                    <a:pt x="72" y="5121"/>
                    <a:pt x="155" y="5121"/>
                  </a:cubicBezTo>
                  <a:lnTo>
                    <a:pt x="3763" y="5121"/>
                  </a:lnTo>
                  <a:cubicBezTo>
                    <a:pt x="3846" y="5121"/>
                    <a:pt x="3930" y="5049"/>
                    <a:pt x="3930" y="4954"/>
                  </a:cubicBezTo>
                  <a:lnTo>
                    <a:pt x="3930" y="4382"/>
                  </a:lnTo>
                  <a:cubicBezTo>
                    <a:pt x="3930" y="3561"/>
                    <a:pt x="3346" y="2846"/>
                    <a:pt x="2584" y="2573"/>
                  </a:cubicBezTo>
                  <a:cubicBezTo>
                    <a:pt x="2822" y="2382"/>
                    <a:pt x="2989" y="2096"/>
                    <a:pt x="2989" y="1775"/>
                  </a:cubicBezTo>
                  <a:lnTo>
                    <a:pt x="2989" y="1406"/>
                  </a:lnTo>
                  <a:lnTo>
                    <a:pt x="2989" y="1025"/>
                  </a:lnTo>
                  <a:cubicBezTo>
                    <a:pt x="2989" y="465"/>
                    <a:pt x="2525" y="1"/>
                    <a:pt x="1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7" name="Google Shape;14682;p78"/>
            <p:cNvSpPr/>
            <p:nvPr/>
          </p:nvSpPr>
          <p:spPr>
            <a:xfrm>
              <a:off x="4248428" y="1536124"/>
              <a:ext cx="253972" cy="152179"/>
            </a:xfrm>
            <a:custGeom>
              <a:avLst/>
              <a:gdLst/>
              <a:ahLst/>
              <a:cxnLst/>
              <a:rect l="l" t="t" r="r" b="b"/>
              <a:pathLst>
                <a:path w="7979" h="4781" extrusionOk="0">
                  <a:moveTo>
                    <a:pt x="3906" y="0"/>
                  </a:moveTo>
                  <a:cubicBezTo>
                    <a:pt x="3876" y="0"/>
                    <a:pt x="3847" y="6"/>
                    <a:pt x="3823" y="18"/>
                  </a:cubicBezTo>
                  <a:cubicBezTo>
                    <a:pt x="3811" y="30"/>
                    <a:pt x="1775" y="1244"/>
                    <a:pt x="239" y="1244"/>
                  </a:cubicBezTo>
                  <a:cubicBezTo>
                    <a:pt x="156" y="1244"/>
                    <a:pt x="84" y="1304"/>
                    <a:pt x="72" y="1375"/>
                  </a:cubicBezTo>
                  <a:cubicBezTo>
                    <a:pt x="72" y="1387"/>
                    <a:pt x="1" y="1875"/>
                    <a:pt x="1" y="2614"/>
                  </a:cubicBezTo>
                  <a:cubicBezTo>
                    <a:pt x="1" y="2697"/>
                    <a:pt x="72" y="2768"/>
                    <a:pt x="156" y="2768"/>
                  </a:cubicBezTo>
                  <a:cubicBezTo>
                    <a:pt x="251" y="2768"/>
                    <a:pt x="322" y="2697"/>
                    <a:pt x="322" y="2614"/>
                  </a:cubicBezTo>
                  <a:cubicBezTo>
                    <a:pt x="322" y="2137"/>
                    <a:pt x="358" y="1744"/>
                    <a:pt x="382" y="1566"/>
                  </a:cubicBezTo>
                  <a:cubicBezTo>
                    <a:pt x="1037" y="1542"/>
                    <a:pt x="1835" y="1328"/>
                    <a:pt x="2739" y="923"/>
                  </a:cubicBezTo>
                  <a:cubicBezTo>
                    <a:pt x="3299" y="685"/>
                    <a:pt x="3728" y="435"/>
                    <a:pt x="3906" y="351"/>
                  </a:cubicBezTo>
                  <a:cubicBezTo>
                    <a:pt x="4085" y="447"/>
                    <a:pt x="4525" y="685"/>
                    <a:pt x="5085" y="923"/>
                  </a:cubicBezTo>
                  <a:cubicBezTo>
                    <a:pt x="5990" y="1316"/>
                    <a:pt x="6788" y="1542"/>
                    <a:pt x="7442" y="1566"/>
                  </a:cubicBezTo>
                  <a:cubicBezTo>
                    <a:pt x="7478" y="1971"/>
                    <a:pt x="7585" y="3233"/>
                    <a:pt x="7288" y="4590"/>
                  </a:cubicBezTo>
                  <a:cubicBezTo>
                    <a:pt x="7276" y="4673"/>
                    <a:pt x="7323" y="4769"/>
                    <a:pt x="7407" y="4781"/>
                  </a:cubicBezTo>
                  <a:lnTo>
                    <a:pt x="7442" y="4781"/>
                  </a:lnTo>
                  <a:cubicBezTo>
                    <a:pt x="7514" y="4781"/>
                    <a:pt x="7585" y="4733"/>
                    <a:pt x="7597" y="4650"/>
                  </a:cubicBezTo>
                  <a:cubicBezTo>
                    <a:pt x="7978" y="2947"/>
                    <a:pt x="7752" y="1435"/>
                    <a:pt x="7740" y="1375"/>
                  </a:cubicBezTo>
                  <a:cubicBezTo>
                    <a:pt x="7728" y="1304"/>
                    <a:pt x="7669" y="1244"/>
                    <a:pt x="7573" y="1244"/>
                  </a:cubicBezTo>
                  <a:cubicBezTo>
                    <a:pt x="6037" y="1244"/>
                    <a:pt x="4001" y="30"/>
                    <a:pt x="3990" y="18"/>
                  </a:cubicBezTo>
                  <a:cubicBezTo>
                    <a:pt x="3966" y="6"/>
                    <a:pt x="3936" y="0"/>
                    <a:pt x="3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8" name="Google Shape;14683;p78"/>
            <p:cNvSpPr/>
            <p:nvPr/>
          </p:nvSpPr>
          <p:spPr>
            <a:xfrm>
              <a:off x="4248428" y="1633270"/>
              <a:ext cx="238407" cy="187288"/>
            </a:xfrm>
            <a:custGeom>
              <a:avLst/>
              <a:gdLst/>
              <a:ahLst/>
              <a:cxnLst/>
              <a:rect l="l" t="t" r="r" b="b"/>
              <a:pathLst>
                <a:path w="7490" h="5884" extrusionOk="0">
                  <a:moveTo>
                    <a:pt x="186" y="1"/>
                  </a:moveTo>
                  <a:cubicBezTo>
                    <a:pt x="180" y="1"/>
                    <a:pt x="174" y="1"/>
                    <a:pt x="168" y="2"/>
                  </a:cubicBezTo>
                  <a:cubicBezTo>
                    <a:pt x="72" y="2"/>
                    <a:pt x="1" y="97"/>
                    <a:pt x="13" y="181"/>
                  </a:cubicBezTo>
                  <a:cubicBezTo>
                    <a:pt x="84" y="1383"/>
                    <a:pt x="370" y="2455"/>
                    <a:pt x="846" y="3348"/>
                  </a:cubicBezTo>
                  <a:cubicBezTo>
                    <a:pt x="1501" y="4574"/>
                    <a:pt x="2513" y="5419"/>
                    <a:pt x="3859" y="5860"/>
                  </a:cubicBezTo>
                  <a:cubicBezTo>
                    <a:pt x="3870" y="5860"/>
                    <a:pt x="3882" y="5884"/>
                    <a:pt x="3894" y="5884"/>
                  </a:cubicBezTo>
                  <a:cubicBezTo>
                    <a:pt x="3918" y="5884"/>
                    <a:pt x="3930" y="5884"/>
                    <a:pt x="3942" y="5860"/>
                  </a:cubicBezTo>
                  <a:cubicBezTo>
                    <a:pt x="4811" y="5586"/>
                    <a:pt x="5549" y="5110"/>
                    <a:pt x="6133" y="4503"/>
                  </a:cubicBezTo>
                  <a:cubicBezTo>
                    <a:pt x="6716" y="3872"/>
                    <a:pt x="7157" y="3086"/>
                    <a:pt x="7442" y="2145"/>
                  </a:cubicBezTo>
                  <a:cubicBezTo>
                    <a:pt x="7490" y="2062"/>
                    <a:pt x="7442" y="1967"/>
                    <a:pt x="7347" y="1955"/>
                  </a:cubicBezTo>
                  <a:cubicBezTo>
                    <a:pt x="7330" y="1948"/>
                    <a:pt x="7313" y="1944"/>
                    <a:pt x="7296" y="1944"/>
                  </a:cubicBezTo>
                  <a:cubicBezTo>
                    <a:pt x="7228" y="1944"/>
                    <a:pt x="7164" y="1996"/>
                    <a:pt x="7145" y="2062"/>
                  </a:cubicBezTo>
                  <a:cubicBezTo>
                    <a:pt x="6871" y="2931"/>
                    <a:pt x="6454" y="3693"/>
                    <a:pt x="5906" y="4277"/>
                  </a:cubicBezTo>
                  <a:cubicBezTo>
                    <a:pt x="5371" y="4836"/>
                    <a:pt x="4704" y="5265"/>
                    <a:pt x="3894" y="5539"/>
                  </a:cubicBezTo>
                  <a:cubicBezTo>
                    <a:pt x="2668" y="5122"/>
                    <a:pt x="1727" y="4336"/>
                    <a:pt x="1132" y="3181"/>
                  </a:cubicBezTo>
                  <a:cubicBezTo>
                    <a:pt x="680" y="2336"/>
                    <a:pt x="418" y="1312"/>
                    <a:pt x="346" y="157"/>
                  </a:cubicBezTo>
                  <a:cubicBezTo>
                    <a:pt x="346" y="69"/>
                    <a:pt x="264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9" name="Google Shape;14684;p78"/>
            <p:cNvSpPr/>
            <p:nvPr/>
          </p:nvSpPr>
          <p:spPr>
            <a:xfrm>
              <a:off x="4212429" y="1502385"/>
              <a:ext cx="321037" cy="353822"/>
            </a:xfrm>
            <a:custGeom>
              <a:avLst/>
              <a:gdLst/>
              <a:ahLst/>
              <a:cxnLst/>
              <a:rect l="l" t="t" r="r" b="b"/>
              <a:pathLst>
                <a:path w="10086" h="11116" extrusionOk="0">
                  <a:moveTo>
                    <a:pt x="5061" y="316"/>
                  </a:moveTo>
                  <a:cubicBezTo>
                    <a:pt x="5263" y="435"/>
                    <a:pt x="5811" y="757"/>
                    <a:pt x="6549" y="1066"/>
                  </a:cubicBezTo>
                  <a:cubicBezTo>
                    <a:pt x="7692" y="1554"/>
                    <a:pt x="8692" y="1828"/>
                    <a:pt x="9526" y="1852"/>
                  </a:cubicBezTo>
                  <a:cubicBezTo>
                    <a:pt x="9550" y="2328"/>
                    <a:pt x="9693" y="3876"/>
                    <a:pt x="9335" y="5579"/>
                  </a:cubicBezTo>
                  <a:cubicBezTo>
                    <a:pt x="9073" y="6745"/>
                    <a:pt x="8645" y="7757"/>
                    <a:pt x="8049" y="8591"/>
                  </a:cubicBezTo>
                  <a:cubicBezTo>
                    <a:pt x="7311" y="9603"/>
                    <a:pt x="6299" y="10341"/>
                    <a:pt x="5049" y="10770"/>
                  </a:cubicBezTo>
                  <a:cubicBezTo>
                    <a:pt x="3799" y="10341"/>
                    <a:pt x="2775" y="9603"/>
                    <a:pt x="2037" y="8591"/>
                  </a:cubicBezTo>
                  <a:cubicBezTo>
                    <a:pt x="1430" y="7781"/>
                    <a:pt x="989" y="6745"/>
                    <a:pt x="751" y="5579"/>
                  </a:cubicBezTo>
                  <a:cubicBezTo>
                    <a:pt x="394" y="3876"/>
                    <a:pt x="537" y="2316"/>
                    <a:pt x="596" y="1852"/>
                  </a:cubicBezTo>
                  <a:cubicBezTo>
                    <a:pt x="1406" y="1828"/>
                    <a:pt x="2418" y="1554"/>
                    <a:pt x="3573" y="1066"/>
                  </a:cubicBezTo>
                  <a:cubicBezTo>
                    <a:pt x="4299" y="757"/>
                    <a:pt x="4847" y="435"/>
                    <a:pt x="5061" y="316"/>
                  </a:cubicBezTo>
                  <a:close/>
                  <a:moveTo>
                    <a:pt x="5037" y="1"/>
                  </a:moveTo>
                  <a:cubicBezTo>
                    <a:pt x="5007" y="1"/>
                    <a:pt x="4978" y="7"/>
                    <a:pt x="4954" y="18"/>
                  </a:cubicBezTo>
                  <a:cubicBezTo>
                    <a:pt x="4930" y="30"/>
                    <a:pt x="2370" y="1554"/>
                    <a:pt x="441" y="1554"/>
                  </a:cubicBezTo>
                  <a:cubicBezTo>
                    <a:pt x="370" y="1554"/>
                    <a:pt x="299" y="1614"/>
                    <a:pt x="287" y="1685"/>
                  </a:cubicBezTo>
                  <a:cubicBezTo>
                    <a:pt x="263" y="1769"/>
                    <a:pt x="1" y="3578"/>
                    <a:pt x="429" y="5650"/>
                  </a:cubicBezTo>
                  <a:cubicBezTo>
                    <a:pt x="680" y="6865"/>
                    <a:pt x="1132" y="7924"/>
                    <a:pt x="1775" y="8793"/>
                  </a:cubicBezTo>
                  <a:cubicBezTo>
                    <a:pt x="2561" y="9877"/>
                    <a:pt x="3644" y="10651"/>
                    <a:pt x="5001" y="11091"/>
                  </a:cubicBezTo>
                  <a:cubicBezTo>
                    <a:pt x="5013" y="11091"/>
                    <a:pt x="5025" y="11115"/>
                    <a:pt x="5049" y="11115"/>
                  </a:cubicBezTo>
                  <a:cubicBezTo>
                    <a:pt x="5061" y="11115"/>
                    <a:pt x="5073" y="11115"/>
                    <a:pt x="5085" y="11091"/>
                  </a:cubicBezTo>
                  <a:cubicBezTo>
                    <a:pt x="6430" y="10651"/>
                    <a:pt x="7514" y="9877"/>
                    <a:pt x="8323" y="8793"/>
                  </a:cubicBezTo>
                  <a:cubicBezTo>
                    <a:pt x="8954" y="7924"/>
                    <a:pt x="9407" y="6865"/>
                    <a:pt x="9657" y="5650"/>
                  </a:cubicBezTo>
                  <a:cubicBezTo>
                    <a:pt x="10085" y="3566"/>
                    <a:pt x="9812" y="1769"/>
                    <a:pt x="9788" y="1685"/>
                  </a:cubicBezTo>
                  <a:cubicBezTo>
                    <a:pt x="9776" y="1614"/>
                    <a:pt x="9716" y="1554"/>
                    <a:pt x="9633" y="1554"/>
                  </a:cubicBezTo>
                  <a:cubicBezTo>
                    <a:pt x="7692" y="1554"/>
                    <a:pt x="5132" y="42"/>
                    <a:pt x="5121" y="18"/>
                  </a:cubicBezTo>
                  <a:cubicBezTo>
                    <a:pt x="5097" y="7"/>
                    <a:pt x="5067" y="1"/>
                    <a:pt x="5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50" name="Google Shape;14685;p78"/>
          <p:cNvGrpSpPr/>
          <p:nvPr/>
        </p:nvGrpSpPr>
        <p:grpSpPr>
          <a:xfrm>
            <a:off x="1921131" y="1189241"/>
            <a:ext cx="381841" cy="396033"/>
            <a:chOff x="2302788" y="1505981"/>
            <a:chExt cx="336188" cy="3354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1" name="Google Shape;14686;p78"/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2" name="Google Shape;14687;p78"/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3" name="Google Shape;14688;p78"/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4" name="Google Shape;14689;p78"/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5" name="Google Shape;14690;p78"/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6" name="Google Shape;14691;p78"/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7" name="Google Shape;14692;p78"/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8" name="Google Shape;14693;p78"/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59" name="Google Shape;14694;p78"/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0" name="Google Shape;14695;p78"/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1" name="Google Shape;14696;p78"/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2" name="Google Shape;14697;p78"/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3" name="Google Shape;14698;p78"/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4" name="Google Shape;14699;p78"/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5" name="Google Shape;14700;p78"/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6" name="Google Shape;14701;p78"/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7" name="Google Shape;14702;p78"/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68" name="Google Shape;14703;p78"/>
          <p:cNvGrpSpPr/>
          <p:nvPr/>
        </p:nvGrpSpPr>
        <p:grpSpPr>
          <a:xfrm>
            <a:off x="2463488" y="1208032"/>
            <a:ext cx="378371" cy="379046"/>
            <a:chOff x="2780301" y="1521896"/>
            <a:chExt cx="333133" cy="3210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9" name="Google Shape;14704;p78"/>
            <p:cNvSpPr/>
            <p:nvPr/>
          </p:nvSpPr>
          <p:spPr>
            <a:xfrm>
              <a:off x="3009573" y="1542745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0" name="Google Shape;14705;p78"/>
            <p:cNvSpPr/>
            <p:nvPr/>
          </p:nvSpPr>
          <p:spPr>
            <a:xfrm>
              <a:off x="2967876" y="154274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1" name="Google Shape;14706;p78"/>
            <p:cNvSpPr/>
            <p:nvPr/>
          </p:nvSpPr>
          <p:spPr>
            <a:xfrm>
              <a:off x="3061870" y="1563594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2" name="Google Shape;14707;p78"/>
            <p:cNvSpPr/>
            <p:nvPr/>
          </p:nvSpPr>
          <p:spPr>
            <a:xfrm>
              <a:off x="2967876" y="1563594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3" name="Google Shape;14708;p78"/>
            <p:cNvSpPr/>
            <p:nvPr/>
          </p:nvSpPr>
          <p:spPr>
            <a:xfrm>
              <a:off x="2936809" y="1521896"/>
              <a:ext cx="176625" cy="96286"/>
            </a:xfrm>
            <a:custGeom>
              <a:avLst/>
              <a:gdLst/>
              <a:ahLst/>
              <a:cxnLst/>
              <a:rect l="l" t="t" r="r" b="b"/>
              <a:pathLst>
                <a:path w="5549" h="3025" extrusionOk="0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4" name="Google Shape;14709;p78"/>
            <p:cNvSpPr/>
            <p:nvPr/>
          </p:nvSpPr>
          <p:spPr>
            <a:xfrm>
              <a:off x="2811367" y="1767115"/>
              <a:ext cx="72413" cy="9485"/>
            </a:xfrm>
            <a:custGeom>
              <a:avLst/>
              <a:gdLst/>
              <a:ahLst/>
              <a:cxnLst/>
              <a:rect l="l" t="t" r="r" b="b"/>
              <a:pathLst>
                <a:path w="227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5" name="Google Shape;14710;p78"/>
            <p:cNvSpPr/>
            <p:nvPr/>
          </p:nvSpPr>
          <p:spPr>
            <a:xfrm>
              <a:off x="2894730" y="1767115"/>
              <a:ext cx="20117" cy="9485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6" name="Google Shape;14711;p78"/>
            <p:cNvSpPr/>
            <p:nvPr/>
          </p:nvSpPr>
          <p:spPr>
            <a:xfrm>
              <a:off x="2811367" y="1787932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7" name="Google Shape;14712;p78"/>
            <p:cNvSpPr/>
            <p:nvPr/>
          </p:nvSpPr>
          <p:spPr>
            <a:xfrm>
              <a:off x="2842815" y="1787932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8" name="Google Shape;14713;p78"/>
            <p:cNvSpPr/>
            <p:nvPr/>
          </p:nvSpPr>
          <p:spPr>
            <a:xfrm>
              <a:off x="2780301" y="1746266"/>
              <a:ext cx="166375" cy="96668"/>
            </a:xfrm>
            <a:custGeom>
              <a:avLst/>
              <a:gdLst/>
              <a:ahLst/>
              <a:cxnLst/>
              <a:rect l="l" t="t" r="r" b="b"/>
              <a:pathLst>
                <a:path w="5227" h="3037" extrusionOk="0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79" name="Google Shape;14714;p78"/>
            <p:cNvSpPr/>
            <p:nvPr/>
          </p:nvSpPr>
          <p:spPr>
            <a:xfrm>
              <a:off x="3020172" y="1720102"/>
              <a:ext cx="61432" cy="9517"/>
            </a:xfrm>
            <a:custGeom>
              <a:avLst/>
              <a:gdLst/>
              <a:ahLst/>
              <a:cxnLst/>
              <a:rect l="l" t="t" r="r" b="b"/>
              <a:pathLst>
                <a:path w="193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0" name="Google Shape;14715;p78"/>
            <p:cNvSpPr/>
            <p:nvPr/>
          </p:nvSpPr>
          <p:spPr>
            <a:xfrm>
              <a:off x="2988724" y="1720102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1" name="Google Shape;14716;p78"/>
            <p:cNvSpPr/>
            <p:nvPr/>
          </p:nvSpPr>
          <p:spPr>
            <a:xfrm>
              <a:off x="2957658" y="1699253"/>
              <a:ext cx="155776" cy="75087"/>
            </a:xfrm>
            <a:custGeom>
              <a:avLst/>
              <a:gdLst/>
              <a:ahLst/>
              <a:cxnLst/>
              <a:rect l="l" t="t" r="r" b="b"/>
              <a:pathLst>
                <a:path w="4894" h="2359" extrusionOk="0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2" name="Google Shape;14717;p78"/>
            <p:cNvSpPr/>
            <p:nvPr/>
          </p:nvSpPr>
          <p:spPr>
            <a:xfrm>
              <a:off x="2811367" y="1626108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3" name="Google Shape;14718;p78"/>
            <p:cNvSpPr/>
            <p:nvPr/>
          </p:nvSpPr>
          <p:spPr>
            <a:xfrm>
              <a:off x="2895112" y="1626108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4" name="Google Shape;14719;p78"/>
            <p:cNvSpPr/>
            <p:nvPr/>
          </p:nvSpPr>
          <p:spPr>
            <a:xfrm>
              <a:off x="2811367" y="1667805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5" name="Google Shape;14720;p78"/>
            <p:cNvSpPr/>
            <p:nvPr/>
          </p:nvSpPr>
          <p:spPr>
            <a:xfrm>
              <a:off x="2895112" y="166780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6" name="Google Shape;14721;p78"/>
            <p:cNvSpPr/>
            <p:nvPr/>
          </p:nvSpPr>
          <p:spPr>
            <a:xfrm>
              <a:off x="2811367" y="1646957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7" name="Google Shape;14722;p78"/>
            <p:cNvSpPr/>
            <p:nvPr/>
          </p:nvSpPr>
          <p:spPr>
            <a:xfrm>
              <a:off x="2842815" y="1646957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8" name="Google Shape;14723;p78"/>
            <p:cNvSpPr/>
            <p:nvPr/>
          </p:nvSpPr>
          <p:spPr>
            <a:xfrm>
              <a:off x="2780301" y="1605291"/>
              <a:ext cx="176625" cy="117516"/>
            </a:xfrm>
            <a:custGeom>
              <a:avLst/>
              <a:gdLst/>
              <a:ahLst/>
              <a:cxnLst/>
              <a:rect l="l" t="t" r="r" b="b"/>
              <a:pathLst>
                <a:path w="5549" h="3692" extrusionOk="0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589" name="Google Shape;14724;p78"/>
          <p:cNvGrpSpPr/>
          <p:nvPr/>
        </p:nvGrpSpPr>
        <p:grpSpPr>
          <a:xfrm>
            <a:off x="3072112" y="1199991"/>
            <a:ext cx="240666" cy="400955"/>
            <a:chOff x="3316159" y="1515085"/>
            <a:chExt cx="211892" cy="3395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0" name="Google Shape;14725;p78"/>
            <p:cNvSpPr/>
            <p:nvPr/>
          </p:nvSpPr>
          <p:spPr>
            <a:xfrm>
              <a:off x="3358621" y="1823199"/>
              <a:ext cx="15183" cy="9485"/>
            </a:xfrm>
            <a:custGeom>
              <a:avLst/>
              <a:gdLst/>
              <a:ahLst/>
              <a:cxnLst/>
              <a:rect l="l" t="t" r="r" b="b"/>
              <a:pathLst>
                <a:path w="477" h="298" extrusionOk="0">
                  <a:moveTo>
                    <a:pt x="155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8"/>
                    <a:pt x="83" y="298"/>
                    <a:pt x="155" y="298"/>
                  </a:cubicBezTo>
                  <a:lnTo>
                    <a:pt x="322" y="298"/>
                  </a:lnTo>
                  <a:cubicBezTo>
                    <a:pt x="405" y="298"/>
                    <a:pt x="464" y="226"/>
                    <a:pt x="464" y="155"/>
                  </a:cubicBezTo>
                  <a:cubicBezTo>
                    <a:pt x="476" y="84"/>
                    <a:pt x="405" y="0"/>
                    <a:pt x="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91" name="Google Shape;14726;p78"/>
            <p:cNvSpPr/>
            <p:nvPr/>
          </p:nvSpPr>
          <p:spPr>
            <a:xfrm>
              <a:off x="3427946" y="1823199"/>
              <a:ext cx="15215" cy="9485"/>
            </a:xfrm>
            <a:custGeom>
              <a:avLst/>
              <a:gdLst/>
              <a:ahLst/>
              <a:cxnLst/>
              <a:rect l="l" t="t" r="r" b="b"/>
              <a:pathLst>
                <a:path w="478" h="298" extrusionOk="0">
                  <a:moveTo>
                    <a:pt x="144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310" y="298"/>
                  </a:lnTo>
                  <a:cubicBezTo>
                    <a:pt x="406" y="298"/>
                    <a:pt x="465" y="226"/>
                    <a:pt x="465" y="155"/>
                  </a:cubicBezTo>
                  <a:cubicBezTo>
                    <a:pt x="477" y="84"/>
                    <a:pt x="406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92" name="Google Shape;14727;p78"/>
            <p:cNvSpPr/>
            <p:nvPr/>
          </p:nvSpPr>
          <p:spPr>
            <a:xfrm>
              <a:off x="3385135" y="1823199"/>
              <a:ext cx="31480" cy="9485"/>
            </a:xfrm>
            <a:custGeom>
              <a:avLst/>
              <a:gdLst/>
              <a:ahLst/>
              <a:cxnLst/>
              <a:rect l="l" t="t" r="r" b="b"/>
              <a:pathLst>
                <a:path w="989" h="298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8"/>
                    <a:pt x="84" y="298"/>
                    <a:pt x="155" y="298"/>
                  </a:cubicBezTo>
                  <a:lnTo>
                    <a:pt x="822" y="298"/>
                  </a:lnTo>
                  <a:cubicBezTo>
                    <a:pt x="917" y="298"/>
                    <a:pt x="977" y="226"/>
                    <a:pt x="977" y="155"/>
                  </a:cubicBezTo>
                  <a:cubicBezTo>
                    <a:pt x="989" y="84"/>
                    <a:pt x="917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593" name="Google Shape;14728;p78"/>
            <p:cNvGrpSpPr/>
            <p:nvPr/>
          </p:nvGrpSpPr>
          <p:grpSpPr>
            <a:xfrm>
              <a:off x="3316159" y="1515085"/>
              <a:ext cx="211892" cy="339594"/>
              <a:chOff x="3316159" y="1515085"/>
              <a:chExt cx="211892" cy="339594"/>
            </a:xfrm>
            <a:grpFill/>
          </p:grpSpPr>
          <p:sp>
            <p:nvSpPr>
              <p:cNvPr id="594" name="Google Shape;14729;p78"/>
              <p:cNvSpPr/>
              <p:nvPr/>
            </p:nvSpPr>
            <p:spPr>
              <a:xfrm>
                <a:off x="3316159" y="1557514"/>
                <a:ext cx="169049" cy="297165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9336" extrusionOk="0">
                    <a:moveTo>
                      <a:pt x="4656" y="310"/>
                    </a:moveTo>
                    <a:cubicBezTo>
                      <a:pt x="4846" y="310"/>
                      <a:pt x="5001" y="477"/>
                      <a:pt x="5001" y="668"/>
                    </a:cubicBezTo>
                    <a:lnTo>
                      <a:pt x="298" y="668"/>
                    </a:lnTo>
                    <a:lnTo>
                      <a:pt x="298" y="656"/>
                    </a:lnTo>
                    <a:cubicBezTo>
                      <a:pt x="298" y="465"/>
                      <a:pt x="441" y="310"/>
                      <a:pt x="632" y="310"/>
                    </a:cubicBezTo>
                    <a:close/>
                    <a:moveTo>
                      <a:pt x="5001" y="989"/>
                    </a:moveTo>
                    <a:lnTo>
                      <a:pt x="5001" y="7680"/>
                    </a:lnTo>
                    <a:lnTo>
                      <a:pt x="298" y="7680"/>
                    </a:lnTo>
                    <a:lnTo>
                      <a:pt x="298" y="989"/>
                    </a:lnTo>
                    <a:close/>
                    <a:moveTo>
                      <a:pt x="5013" y="7990"/>
                    </a:moveTo>
                    <a:lnTo>
                      <a:pt x="5013" y="8681"/>
                    </a:lnTo>
                    <a:lnTo>
                      <a:pt x="5001" y="8681"/>
                    </a:lnTo>
                    <a:cubicBezTo>
                      <a:pt x="5001" y="8871"/>
                      <a:pt x="4846" y="9026"/>
                      <a:pt x="4656" y="9026"/>
                    </a:cubicBezTo>
                    <a:lnTo>
                      <a:pt x="655" y="9026"/>
                    </a:lnTo>
                    <a:cubicBezTo>
                      <a:pt x="465" y="9026"/>
                      <a:pt x="310" y="8871"/>
                      <a:pt x="310" y="8681"/>
                    </a:cubicBezTo>
                    <a:lnTo>
                      <a:pt x="310" y="7990"/>
                    </a:lnTo>
                    <a:close/>
                    <a:moveTo>
                      <a:pt x="655" y="1"/>
                    </a:moveTo>
                    <a:cubicBezTo>
                      <a:pt x="298" y="1"/>
                      <a:pt x="1" y="299"/>
                      <a:pt x="1" y="656"/>
                    </a:cubicBezTo>
                    <a:lnTo>
                      <a:pt x="1" y="8681"/>
                    </a:lnTo>
                    <a:cubicBezTo>
                      <a:pt x="1" y="9038"/>
                      <a:pt x="298" y="9335"/>
                      <a:pt x="655" y="9335"/>
                    </a:cubicBezTo>
                    <a:lnTo>
                      <a:pt x="4656" y="9335"/>
                    </a:lnTo>
                    <a:cubicBezTo>
                      <a:pt x="5013" y="9335"/>
                      <a:pt x="5311" y="9038"/>
                      <a:pt x="5311" y="8681"/>
                    </a:cubicBezTo>
                    <a:lnTo>
                      <a:pt x="5311" y="656"/>
                    </a:lnTo>
                    <a:cubicBezTo>
                      <a:pt x="5311" y="299"/>
                      <a:pt x="5025" y="1"/>
                      <a:pt x="46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95" name="Google Shape;14730;p78"/>
              <p:cNvSpPr/>
              <p:nvPr/>
            </p:nvSpPr>
            <p:spPr>
              <a:xfrm>
                <a:off x="3337772" y="1610161"/>
                <a:ext cx="132667" cy="12741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003" extrusionOk="0">
                    <a:moveTo>
                      <a:pt x="2131" y="1014"/>
                    </a:moveTo>
                    <a:cubicBezTo>
                      <a:pt x="2322" y="1014"/>
                      <a:pt x="2477" y="1157"/>
                      <a:pt x="2477" y="1359"/>
                    </a:cubicBezTo>
                    <a:lnTo>
                      <a:pt x="2477" y="1681"/>
                    </a:lnTo>
                    <a:cubicBezTo>
                      <a:pt x="2477" y="1966"/>
                      <a:pt x="2251" y="2181"/>
                      <a:pt x="1965" y="2181"/>
                    </a:cubicBezTo>
                    <a:cubicBezTo>
                      <a:pt x="1958" y="2181"/>
                      <a:pt x="1952" y="2181"/>
                      <a:pt x="1945" y="2181"/>
                    </a:cubicBezTo>
                    <a:cubicBezTo>
                      <a:pt x="1691" y="2181"/>
                      <a:pt x="1465" y="1959"/>
                      <a:pt x="1465" y="1681"/>
                    </a:cubicBezTo>
                    <a:lnTo>
                      <a:pt x="1465" y="1359"/>
                    </a:lnTo>
                    <a:cubicBezTo>
                      <a:pt x="1465" y="1157"/>
                      <a:pt x="1608" y="1014"/>
                      <a:pt x="1810" y="1014"/>
                    </a:cubicBezTo>
                    <a:close/>
                    <a:moveTo>
                      <a:pt x="2143" y="2478"/>
                    </a:moveTo>
                    <a:lnTo>
                      <a:pt x="2143" y="2574"/>
                    </a:lnTo>
                    <a:cubicBezTo>
                      <a:pt x="2167" y="2633"/>
                      <a:pt x="2179" y="2693"/>
                      <a:pt x="2191" y="2740"/>
                    </a:cubicBezTo>
                    <a:lnTo>
                      <a:pt x="1989" y="2943"/>
                    </a:lnTo>
                    <a:lnTo>
                      <a:pt x="1953" y="2943"/>
                    </a:lnTo>
                    <a:lnTo>
                      <a:pt x="1750" y="2740"/>
                    </a:lnTo>
                    <a:cubicBezTo>
                      <a:pt x="1774" y="2693"/>
                      <a:pt x="1786" y="2633"/>
                      <a:pt x="1786" y="2574"/>
                    </a:cubicBezTo>
                    <a:lnTo>
                      <a:pt x="1786" y="2478"/>
                    </a:lnTo>
                    <a:cubicBezTo>
                      <a:pt x="1846" y="2502"/>
                      <a:pt x="1905" y="2502"/>
                      <a:pt x="1965" y="2502"/>
                    </a:cubicBezTo>
                    <a:cubicBezTo>
                      <a:pt x="2024" y="2502"/>
                      <a:pt x="2084" y="2502"/>
                      <a:pt x="2143" y="2478"/>
                    </a:cubicBezTo>
                    <a:close/>
                    <a:moveTo>
                      <a:pt x="2441" y="2931"/>
                    </a:moveTo>
                    <a:lnTo>
                      <a:pt x="2715" y="3062"/>
                    </a:lnTo>
                    <a:cubicBezTo>
                      <a:pt x="2774" y="3098"/>
                      <a:pt x="2822" y="3157"/>
                      <a:pt x="2822" y="3228"/>
                    </a:cubicBezTo>
                    <a:lnTo>
                      <a:pt x="2822" y="3467"/>
                    </a:lnTo>
                    <a:cubicBezTo>
                      <a:pt x="2560" y="3609"/>
                      <a:pt x="2262" y="3693"/>
                      <a:pt x="1965" y="3693"/>
                    </a:cubicBezTo>
                    <a:cubicBezTo>
                      <a:pt x="1667" y="3693"/>
                      <a:pt x="1369" y="3609"/>
                      <a:pt x="1119" y="3467"/>
                    </a:cubicBezTo>
                    <a:lnTo>
                      <a:pt x="1119" y="3228"/>
                    </a:lnTo>
                    <a:cubicBezTo>
                      <a:pt x="1119" y="3157"/>
                      <a:pt x="1167" y="3098"/>
                      <a:pt x="1227" y="3062"/>
                    </a:cubicBezTo>
                    <a:lnTo>
                      <a:pt x="1489" y="2931"/>
                    </a:lnTo>
                    <a:lnTo>
                      <a:pt x="1750" y="3181"/>
                    </a:lnTo>
                    <a:cubicBezTo>
                      <a:pt x="1810" y="3240"/>
                      <a:pt x="1893" y="3276"/>
                      <a:pt x="1965" y="3276"/>
                    </a:cubicBezTo>
                    <a:cubicBezTo>
                      <a:pt x="2048" y="3276"/>
                      <a:pt x="2131" y="3240"/>
                      <a:pt x="2191" y="3181"/>
                    </a:cubicBezTo>
                    <a:lnTo>
                      <a:pt x="2441" y="2931"/>
                    </a:lnTo>
                    <a:close/>
                    <a:moveTo>
                      <a:pt x="2009" y="0"/>
                    </a:moveTo>
                    <a:cubicBezTo>
                      <a:pt x="1492" y="0"/>
                      <a:pt x="976" y="204"/>
                      <a:pt x="584" y="597"/>
                    </a:cubicBezTo>
                    <a:cubicBezTo>
                      <a:pt x="215" y="966"/>
                      <a:pt x="0" y="1466"/>
                      <a:pt x="0" y="2002"/>
                    </a:cubicBezTo>
                    <a:cubicBezTo>
                      <a:pt x="0" y="2550"/>
                      <a:pt x="215" y="3038"/>
                      <a:pt x="584" y="3419"/>
                    </a:cubicBezTo>
                    <a:cubicBezTo>
                      <a:pt x="977" y="3812"/>
                      <a:pt x="1477" y="4002"/>
                      <a:pt x="2000" y="4002"/>
                    </a:cubicBezTo>
                    <a:cubicBezTo>
                      <a:pt x="2501" y="4002"/>
                      <a:pt x="3024" y="3812"/>
                      <a:pt x="3417" y="3419"/>
                    </a:cubicBezTo>
                    <a:cubicBezTo>
                      <a:pt x="4072" y="2740"/>
                      <a:pt x="4167" y="1681"/>
                      <a:pt x="3620" y="883"/>
                    </a:cubicBezTo>
                    <a:cubicBezTo>
                      <a:pt x="3590" y="832"/>
                      <a:pt x="3543" y="807"/>
                      <a:pt x="3492" y="807"/>
                    </a:cubicBezTo>
                    <a:cubicBezTo>
                      <a:pt x="3459" y="807"/>
                      <a:pt x="3426" y="817"/>
                      <a:pt x="3394" y="835"/>
                    </a:cubicBezTo>
                    <a:cubicBezTo>
                      <a:pt x="3322" y="883"/>
                      <a:pt x="3310" y="978"/>
                      <a:pt x="3358" y="1062"/>
                    </a:cubicBezTo>
                    <a:cubicBezTo>
                      <a:pt x="3810" y="1728"/>
                      <a:pt x="3727" y="2621"/>
                      <a:pt x="3155" y="3193"/>
                    </a:cubicBezTo>
                    <a:lnTo>
                      <a:pt x="3132" y="3228"/>
                    </a:lnTo>
                    <a:lnTo>
                      <a:pt x="3132" y="3217"/>
                    </a:lnTo>
                    <a:cubicBezTo>
                      <a:pt x="3132" y="3014"/>
                      <a:pt x="3024" y="2859"/>
                      <a:pt x="2858" y="2776"/>
                    </a:cubicBezTo>
                    <a:lnTo>
                      <a:pt x="2477" y="2586"/>
                    </a:lnTo>
                    <a:lnTo>
                      <a:pt x="2477" y="2574"/>
                    </a:lnTo>
                    <a:lnTo>
                      <a:pt x="2477" y="2336"/>
                    </a:lnTo>
                    <a:cubicBezTo>
                      <a:pt x="2679" y="2181"/>
                      <a:pt x="2798" y="1943"/>
                      <a:pt x="2798" y="1681"/>
                    </a:cubicBezTo>
                    <a:lnTo>
                      <a:pt x="2798" y="1347"/>
                    </a:lnTo>
                    <a:cubicBezTo>
                      <a:pt x="2798" y="990"/>
                      <a:pt x="2501" y="692"/>
                      <a:pt x="2143" y="692"/>
                    </a:cubicBezTo>
                    <a:lnTo>
                      <a:pt x="1822" y="692"/>
                    </a:lnTo>
                    <a:cubicBezTo>
                      <a:pt x="1465" y="692"/>
                      <a:pt x="1167" y="990"/>
                      <a:pt x="1167" y="1347"/>
                    </a:cubicBezTo>
                    <a:lnTo>
                      <a:pt x="1167" y="1681"/>
                    </a:lnTo>
                    <a:cubicBezTo>
                      <a:pt x="1167" y="1943"/>
                      <a:pt x="1298" y="2181"/>
                      <a:pt x="1489" y="2336"/>
                    </a:cubicBezTo>
                    <a:lnTo>
                      <a:pt x="1489" y="2574"/>
                    </a:lnTo>
                    <a:lnTo>
                      <a:pt x="1489" y="2586"/>
                    </a:lnTo>
                    <a:lnTo>
                      <a:pt x="1108" y="2776"/>
                    </a:lnTo>
                    <a:cubicBezTo>
                      <a:pt x="941" y="2871"/>
                      <a:pt x="834" y="3038"/>
                      <a:pt x="834" y="3217"/>
                    </a:cubicBezTo>
                    <a:lnTo>
                      <a:pt x="834" y="3228"/>
                    </a:lnTo>
                    <a:lnTo>
                      <a:pt x="810" y="3193"/>
                    </a:lnTo>
                    <a:cubicBezTo>
                      <a:pt x="500" y="2883"/>
                      <a:pt x="322" y="2455"/>
                      <a:pt x="322" y="2002"/>
                    </a:cubicBezTo>
                    <a:cubicBezTo>
                      <a:pt x="322" y="1562"/>
                      <a:pt x="500" y="1133"/>
                      <a:pt x="810" y="812"/>
                    </a:cubicBezTo>
                    <a:cubicBezTo>
                      <a:pt x="1139" y="489"/>
                      <a:pt x="1566" y="326"/>
                      <a:pt x="1996" y="326"/>
                    </a:cubicBezTo>
                    <a:cubicBezTo>
                      <a:pt x="2328" y="326"/>
                      <a:pt x="2662" y="424"/>
                      <a:pt x="2953" y="621"/>
                    </a:cubicBezTo>
                    <a:cubicBezTo>
                      <a:pt x="2980" y="639"/>
                      <a:pt x="3012" y="649"/>
                      <a:pt x="3043" y="649"/>
                    </a:cubicBezTo>
                    <a:cubicBezTo>
                      <a:pt x="3092" y="649"/>
                      <a:pt x="3143" y="625"/>
                      <a:pt x="3179" y="573"/>
                    </a:cubicBezTo>
                    <a:cubicBezTo>
                      <a:pt x="3215" y="502"/>
                      <a:pt x="3203" y="419"/>
                      <a:pt x="3132" y="359"/>
                    </a:cubicBezTo>
                    <a:cubicBezTo>
                      <a:pt x="2793" y="118"/>
                      <a:pt x="2401" y="0"/>
                      <a:pt x="2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96" name="Google Shape;14731;p78"/>
              <p:cNvSpPr/>
              <p:nvPr/>
            </p:nvSpPr>
            <p:spPr>
              <a:xfrm>
                <a:off x="3343056" y="1749290"/>
                <a:ext cx="41729" cy="4172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656" y="0"/>
                    </a:moveTo>
                    <a:cubicBezTo>
                      <a:pt x="299" y="0"/>
                      <a:pt x="1" y="298"/>
                      <a:pt x="1" y="655"/>
                    </a:cubicBezTo>
                    <a:cubicBezTo>
                      <a:pt x="1" y="1013"/>
                      <a:pt x="299" y="1310"/>
                      <a:pt x="656" y="1310"/>
                    </a:cubicBezTo>
                    <a:cubicBezTo>
                      <a:pt x="1013" y="1310"/>
                      <a:pt x="1311" y="1013"/>
                      <a:pt x="1311" y="655"/>
                    </a:cubicBezTo>
                    <a:cubicBezTo>
                      <a:pt x="1299" y="560"/>
                      <a:pt x="1227" y="501"/>
                      <a:pt x="1144" y="501"/>
                    </a:cubicBezTo>
                    <a:cubicBezTo>
                      <a:pt x="1061" y="501"/>
                      <a:pt x="1001" y="572"/>
                      <a:pt x="1001" y="643"/>
                    </a:cubicBezTo>
                    <a:cubicBezTo>
                      <a:pt x="1001" y="834"/>
                      <a:pt x="846" y="989"/>
                      <a:pt x="656" y="989"/>
                    </a:cubicBezTo>
                    <a:cubicBezTo>
                      <a:pt x="465" y="989"/>
                      <a:pt x="310" y="834"/>
                      <a:pt x="310" y="643"/>
                    </a:cubicBezTo>
                    <a:cubicBezTo>
                      <a:pt x="310" y="453"/>
                      <a:pt x="465" y="298"/>
                      <a:pt x="656" y="298"/>
                    </a:cubicBezTo>
                    <a:cubicBezTo>
                      <a:pt x="751" y="298"/>
                      <a:pt x="811" y="227"/>
                      <a:pt x="811" y="155"/>
                    </a:cubicBezTo>
                    <a:cubicBezTo>
                      <a:pt x="811" y="84"/>
                      <a:pt x="727" y="0"/>
                      <a:pt x="6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97" name="Google Shape;14732;p78"/>
              <p:cNvSpPr/>
              <p:nvPr/>
            </p:nvSpPr>
            <p:spPr>
              <a:xfrm>
                <a:off x="3417347" y="1749290"/>
                <a:ext cx="41729" cy="4172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655" y="0"/>
                    </a:moveTo>
                    <a:cubicBezTo>
                      <a:pt x="298" y="0"/>
                      <a:pt x="1" y="298"/>
                      <a:pt x="1" y="655"/>
                    </a:cubicBezTo>
                    <a:cubicBezTo>
                      <a:pt x="1" y="1013"/>
                      <a:pt x="298" y="1310"/>
                      <a:pt x="655" y="1310"/>
                    </a:cubicBezTo>
                    <a:cubicBezTo>
                      <a:pt x="1013" y="1310"/>
                      <a:pt x="1310" y="1013"/>
                      <a:pt x="1310" y="655"/>
                    </a:cubicBezTo>
                    <a:cubicBezTo>
                      <a:pt x="1298" y="560"/>
                      <a:pt x="1239" y="501"/>
                      <a:pt x="1155" y="501"/>
                    </a:cubicBezTo>
                    <a:cubicBezTo>
                      <a:pt x="1060" y="501"/>
                      <a:pt x="1001" y="572"/>
                      <a:pt x="1001" y="643"/>
                    </a:cubicBezTo>
                    <a:cubicBezTo>
                      <a:pt x="1001" y="834"/>
                      <a:pt x="858" y="989"/>
                      <a:pt x="655" y="989"/>
                    </a:cubicBezTo>
                    <a:cubicBezTo>
                      <a:pt x="465" y="989"/>
                      <a:pt x="322" y="834"/>
                      <a:pt x="322" y="643"/>
                    </a:cubicBezTo>
                    <a:cubicBezTo>
                      <a:pt x="322" y="453"/>
                      <a:pt x="465" y="298"/>
                      <a:pt x="655" y="298"/>
                    </a:cubicBezTo>
                    <a:cubicBezTo>
                      <a:pt x="751" y="298"/>
                      <a:pt x="810" y="227"/>
                      <a:pt x="810" y="155"/>
                    </a:cubicBezTo>
                    <a:cubicBezTo>
                      <a:pt x="810" y="84"/>
                      <a:pt x="739" y="0"/>
                      <a:pt x="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98" name="Google Shape;14733;p78"/>
              <p:cNvSpPr/>
              <p:nvPr/>
            </p:nvSpPr>
            <p:spPr>
              <a:xfrm>
                <a:off x="3464710" y="1536315"/>
                <a:ext cx="41729" cy="4131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8" extrusionOk="0">
                    <a:moveTo>
                      <a:pt x="156" y="0"/>
                    </a:moveTo>
                    <a:cubicBezTo>
                      <a:pt x="60" y="0"/>
                      <a:pt x="1" y="72"/>
                      <a:pt x="1" y="143"/>
                    </a:cubicBezTo>
                    <a:cubicBezTo>
                      <a:pt x="1" y="238"/>
                      <a:pt x="84" y="298"/>
                      <a:pt x="156" y="298"/>
                    </a:cubicBezTo>
                    <a:cubicBezTo>
                      <a:pt x="620" y="298"/>
                      <a:pt x="1001" y="667"/>
                      <a:pt x="1001" y="1143"/>
                    </a:cubicBezTo>
                    <a:cubicBezTo>
                      <a:pt x="1001" y="1238"/>
                      <a:pt x="1072" y="1298"/>
                      <a:pt x="1156" y="1298"/>
                    </a:cubicBezTo>
                    <a:cubicBezTo>
                      <a:pt x="1239" y="1298"/>
                      <a:pt x="1299" y="1215"/>
                      <a:pt x="1299" y="1143"/>
                    </a:cubicBezTo>
                    <a:cubicBezTo>
                      <a:pt x="1311" y="524"/>
                      <a:pt x="799" y="0"/>
                      <a:pt x="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99" name="Google Shape;14734;p78"/>
              <p:cNvSpPr/>
              <p:nvPr/>
            </p:nvSpPr>
            <p:spPr>
              <a:xfrm>
                <a:off x="3464710" y="1515085"/>
                <a:ext cx="63342" cy="62546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965" extrusionOk="0">
                    <a:moveTo>
                      <a:pt x="156" y="0"/>
                    </a:moveTo>
                    <a:cubicBezTo>
                      <a:pt x="60" y="0"/>
                      <a:pt x="1" y="72"/>
                      <a:pt x="1" y="143"/>
                    </a:cubicBezTo>
                    <a:cubicBezTo>
                      <a:pt x="1" y="239"/>
                      <a:pt x="84" y="298"/>
                      <a:pt x="156" y="298"/>
                    </a:cubicBezTo>
                    <a:cubicBezTo>
                      <a:pt x="989" y="298"/>
                      <a:pt x="1668" y="977"/>
                      <a:pt x="1668" y="1810"/>
                    </a:cubicBezTo>
                    <a:cubicBezTo>
                      <a:pt x="1668" y="1905"/>
                      <a:pt x="1751" y="1965"/>
                      <a:pt x="1822" y="1965"/>
                    </a:cubicBezTo>
                    <a:cubicBezTo>
                      <a:pt x="1894" y="1965"/>
                      <a:pt x="1965" y="1882"/>
                      <a:pt x="1965" y="1810"/>
                    </a:cubicBezTo>
                    <a:cubicBezTo>
                      <a:pt x="1989" y="810"/>
                      <a:pt x="1168" y="0"/>
                      <a:pt x="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600" name="Google Shape;14735;p78"/>
          <p:cNvGrpSpPr/>
          <p:nvPr/>
        </p:nvGrpSpPr>
        <p:grpSpPr>
          <a:xfrm>
            <a:off x="3526658" y="1234902"/>
            <a:ext cx="411125" cy="371868"/>
            <a:chOff x="3716358" y="1544655"/>
            <a:chExt cx="361971" cy="31495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01" name="Google Shape;14736;p78"/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2" name="Google Shape;14737;p78"/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3" name="Google Shape;14738;p78"/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4" name="Google Shape;14739;p78"/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5" name="Google Shape;14740;p78"/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606" name="Google Shape;14741;p78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  <a:grpFill/>
          </p:grpSpPr>
          <p:sp>
            <p:nvSpPr>
              <p:cNvPr id="607" name="Google Shape;14742;p78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08" name="Google Shape;14743;p78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09" name="Google Shape;14744;p78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10" name="Google Shape;14745;p78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11" name="Google Shape;14746;p78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612" name="Google Shape;14747;p78"/>
          <p:cNvGrpSpPr/>
          <p:nvPr/>
        </p:nvGrpSpPr>
        <p:grpSpPr>
          <a:xfrm>
            <a:off x="7269745" y="1250131"/>
            <a:ext cx="567368" cy="360271"/>
            <a:chOff x="7009649" y="1541981"/>
            <a:chExt cx="524940" cy="3206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3" name="Google Shape;14748;p78"/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4" name="Google Shape;14749;p78"/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5" name="Google Shape;14750;p78"/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6" name="Google Shape;14751;p78"/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7" name="Google Shape;14752;p78"/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8" name="Google Shape;14753;p78"/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19" name="Google Shape;14754;p78"/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0" name="Google Shape;14755;p78"/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21" name="Google Shape;14756;p78"/>
          <p:cNvGrpSpPr/>
          <p:nvPr/>
        </p:nvGrpSpPr>
        <p:grpSpPr>
          <a:xfrm>
            <a:off x="8430654" y="1203559"/>
            <a:ext cx="321142" cy="401858"/>
            <a:chOff x="8034034" y="1518109"/>
            <a:chExt cx="282746" cy="34035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22" name="Google Shape;14757;p78"/>
            <p:cNvSpPr/>
            <p:nvPr/>
          </p:nvSpPr>
          <p:spPr>
            <a:xfrm>
              <a:off x="8034034" y="1518109"/>
              <a:ext cx="282746" cy="340358"/>
            </a:xfrm>
            <a:custGeom>
              <a:avLst/>
              <a:gdLst/>
              <a:ahLst/>
              <a:cxnLst/>
              <a:rect l="l" t="t" r="r" b="b"/>
              <a:pathLst>
                <a:path w="8883" h="10693" extrusionOk="0">
                  <a:moveTo>
                    <a:pt x="4525" y="322"/>
                  </a:moveTo>
                  <a:cubicBezTo>
                    <a:pt x="4858" y="322"/>
                    <a:pt x="5144" y="560"/>
                    <a:pt x="5204" y="882"/>
                  </a:cubicBezTo>
                  <a:lnTo>
                    <a:pt x="3715" y="882"/>
                  </a:lnTo>
                  <a:cubicBezTo>
                    <a:pt x="3775" y="560"/>
                    <a:pt x="4061" y="322"/>
                    <a:pt x="4406" y="322"/>
                  </a:cubicBezTo>
                  <a:close/>
                  <a:moveTo>
                    <a:pt x="6347" y="1191"/>
                  </a:moveTo>
                  <a:cubicBezTo>
                    <a:pt x="6728" y="1191"/>
                    <a:pt x="7085" y="1370"/>
                    <a:pt x="7287" y="1668"/>
                  </a:cubicBezTo>
                  <a:lnTo>
                    <a:pt x="1608" y="1668"/>
                  </a:lnTo>
                  <a:cubicBezTo>
                    <a:pt x="1810" y="1370"/>
                    <a:pt x="2167" y="1191"/>
                    <a:pt x="2537" y="1191"/>
                  </a:cubicBezTo>
                  <a:close/>
                  <a:moveTo>
                    <a:pt x="4382" y="1"/>
                  </a:moveTo>
                  <a:cubicBezTo>
                    <a:pt x="3882" y="1"/>
                    <a:pt x="3453" y="394"/>
                    <a:pt x="3370" y="882"/>
                  </a:cubicBezTo>
                  <a:lnTo>
                    <a:pt x="2525" y="882"/>
                  </a:lnTo>
                  <a:cubicBezTo>
                    <a:pt x="1977" y="882"/>
                    <a:pt x="1465" y="1191"/>
                    <a:pt x="1215" y="1668"/>
                  </a:cubicBezTo>
                  <a:lnTo>
                    <a:pt x="632" y="1668"/>
                  </a:lnTo>
                  <a:cubicBezTo>
                    <a:pt x="274" y="1668"/>
                    <a:pt x="0" y="1953"/>
                    <a:pt x="0" y="2310"/>
                  </a:cubicBezTo>
                  <a:cubicBezTo>
                    <a:pt x="0" y="2668"/>
                    <a:pt x="274" y="2953"/>
                    <a:pt x="632" y="2953"/>
                  </a:cubicBezTo>
                  <a:lnTo>
                    <a:pt x="1072" y="2953"/>
                  </a:lnTo>
                  <a:lnTo>
                    <a:pt x="1453" y="10002"/>
                  </a:lnTo>
                  <a:cubicBezTo>
                    <a:pt x="1465" y="10395"/>
                    <a:pt x="1798" y="10692"/>
                    <a:pt x="2167" y="10692"/>
                  </a:cubicBezTo>
                  <a:lnTo>
                    <a:pt x="4763" y="10692"/>
                  </a:lnTo>
                  <a:cubicBezTo>
                    <a:pt x="4846" y="10692"/>
                    <a:pt x="4906" y="10621"/>
                    <a:pt x="4906" y="10538"/>
                  </a:cubicBezTo>
                  <a:cubicBezTo>
                    <a:pt x="4906" y="10454"/>
                    <a:pt x="4834" y="10395"/>
                    <a:pt x="4763" y="10395"/>
                  </a:cubicBezTo>
                  <a:lnTo>
                    <a:pt x="2167" y="10395"/>
                  </a:lnTo>
                  <a:cubicBezTo>
                    <a:pt x="1941" y="10395"/>
                    <a:pt x="1763" y="10228"/>
                    <a:pt x="1763" y="10002"/>
                  </a:cubicBezTo>
                  <a:lnTo>
                    <a:pt x="1382" y="2965"/>
                  </a:lnTo>
                  <a:lnTo>
                    <a:pt x="2215" y="2965"/>
                  </a:lnTo>
                  <a:cubicBezTo>
                    <a:pt x="2298" y="2965"/>
                    <a:pt x="2358" y="2894"/>
                    <a:pt x="2358" y="2811"/>
                  </a:cubicBezTo>
                  <a:cubicBezTo>
                    <a:pt x="2358" y="2727"/>
                    <a:pt x="2286" y="2668"/>
                    <a:pt x="2215" y="2668"/>
                  </a:cubicBezTo>
                  <a:lnTo>
                    <a:pt x="620" y="2668"/>
                  </a:lnTo>
                  <a:cubicBezTo>
                    <a:pt x="441" y="2668"/>
                    <a:pt x="298" y="2513"/>
                    <a:pt x="298" y="2334"/>
                  </a:cubicBezTo>
                  <a:cubicBezTo>
                    <a:pt x="298" y="2168"/>
                    <a:pt x="441" y="2013"/>
                    <a:pt x="620" y="2013"/>
                  </a:cubicBezTo>
                  <a:lnTo>
                    <a:pt x="8216" y="2013"/>
                  </a:lnTo>
                  <a:cubicBezTo>
                    <a:pt x="8394" y="2013"/>
                    <a:pt x="8537" y="2168"/>
                    <a:pt x="8537" y="2334"/>
                  </a:cubicBezTo>
                  <a:cubicBezTo>
                    <a:pt x="8537" y="2513"/>
                    <a:pt x="8394" y="2668"/>
                    <a:pt x="8216" y="2668"/>
                  </a:cubicBezTo>
                  <a:lnTo>
                    <a:pt x="2941" y="2668"/>
                  </a:lnTo>
                  <a:cubicBezTo>
                    <a:pt x="2858" y="2668"/>
                    <a:pt x="2798" y="2739"/>
                    <a:pt x="2798" y="2811"/>
                  </a:cubicBezTo>
                  <a:cubicBezTo>
                    <a:pt x="2798" y="2906"/>
                    <a:pt x="2870" y="2965"/>
                    <a:pt x="2941" y="2965"/>
                  </a:cubicBezTo>
                  <a:lnTo>
                    <a:pt x="7466" y="2965"/>
                  </a:lnTo>
                  <a:lnTo>
                    <a:pt x="7061" y="10002"/>
                  </a:lnTo>
                  <a:cubicBezTo>
                    <a:pt x="7049" y="10228"/>
                    <a:pt x="6870" y="10395"/>
                    <a:pt x="6668" y="10395"/>
                  </a:cubicBezTo>
                  <a:lnTo>
                    <a:pt x="5501" y="10395"/>
                  </a:lnTo>
                  <a:cubicBezTo>
                    <a:pt x="5418" y="10395"/>
                    <a:pt x="5358" y="10466"/>
                    <a:pt x="5358" y="10538"/>
                  </a:cubicBezTo>
                  <a:cubicBezTo>
                    <a:pt x="5358" y="10633"/>
                    <a:pt x="5430" y="10692"/>
                    <a:pt x="5501" y="10692"/>
                  </a:cubicBezTo>
                  <a:lnTo>
                    <a:pt x="6668" y="10692"/>
                  </a:lnTo>
                  <a:cubicBezTo>
                    <a:pt x="7049" y="10692"/>
                    <a:pt x="7359" y="10395"/>
                    <a:pt x="7370" y="10002"/>
                  </a:cubicBezTo>
                  <a:lnTo>
                    <a:pt x="7775" y="2930"/>
                  </a:lnTo>
                  <a:lnTo>
                    <a:pt x="8216" y="2930"/>
                  </a:lnTo>
                  <a:cubicBezTo>
                    <a:pt x="8573" y="2930"/>
                    <a:pt x="8847" y="2656"/>
                    <a:pt x="8847" y="2299"/>
                  </a:cubicBezTo>
                  <a:cubicBezTo>
                    <a:pt x="8883" y="1953"/>
                    <a:pt x="8597" y="1668"/>
                    <a:pt x="8252" y="1668"/>
                  </a:cubicBezTo>
                  <a:lnTo>
                    <a:pt x="7656" y="1668"/>
                  </a:lnTo>
                  <a:cubicBezTo>
                    <a:pt x="7406" y="1179"/>
                    <a:pt x="6918" y="882"/>
                    <a:pt x="6347" y="882"/>
                  </a:cubicBezTo>
                  <a:lnTo>
                    <a:pt x="5513" y="882"/>
                  </a:lnTo>
                  <a:cubicBezTo>
                    <a:pt x="5442" y="394"/>
                    <a:pt x="5025" y="1"/>
                    <a:pt x="4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3" name="Google Shape;14758;p78"/>
            <p:cNvSpPr/>
            <p:nvPr/>
          </p:nvSpPr>
          <p:spPr>
            <a:xfrm>
              <a:off x="8161736" y="1632569"/>
              <a:ext cx="28456" cy="173601"/>
            </a:xfrm>
            <a:custGeom>
              <a:avLst/>
              <a:gdLst/>
              <a:ahLst/>
              <a:cxnLst/>
              <a:rect l="l" t="t" r="r" b="b"/>
              <a:pathLst>
                <a:path w="894" h="5454" extrusionOk="0">
                  <a:moveTo>
                    <a:pt x="469" y="321"/>
                  </a:moveTo>
                  <a:cubicBezTo>
                    <a:pt x="533" y="321"/>
                    <a:pt x="584" y="387"/>
                    <a:pt x="584" y="453"/>
                  </a:cubicBezTo>
                  <a:lnTo>
                    <a:pt x="584" y="5025"/>
                  </a:lnTo>
                  <a:cubicBezTo>
                    <a:pt x="584" y="5096"/>
                    <a:pt x="525" y="5156"/>
                    <a:pt x="453" y="5156"/>
                  </a:cubicBezTo>
                  <a:cubicBezTo>
                    <a:pt x="370" y="5156"/>
                    <a:pt x="310" y="5096"/>
                    <a:pt x="310" y="5025"/>
                  </a:cubicBezTo>
                  <a:lnTo>
                    <a:pt x="310" y="453"/>
                  </a:lnTo>
                  <a:cubicBezTo>
                    <a:pt x="310" y="381"/>
                    <a:pt x="370" y="322"/>
                    <a:pt x="453" y="322"/>
                  </a:cubicBezTo>
                  <a:cubicBezTo>
                    <a:pt x="459" y="321"/>
                    <a:pt x="464" y="321"/>
                    <a:pt x="469" y="321"/>
                  </a:cubicBezTo>
                  <a:close/>
                  <a:moveTo>
                    <a:pt x="453" y="0"/>
                  </a:moveTo>
                  <a:cubicBezTo>
                    <a:pt x="191" y="0"/>
                    <a:pt x="1" y="203"/>
                    <a:pt x="1" y="441"/>
                  </a:cubicBezTo>
                  <a:lnTo>
                    <a:pt x="1" y="5013"/>
                  </a:lnTo>
                  <a:cubicBezTo>
                    <a:pt x="1" y="5263"/>
                    <a:pt x="215" y="5453"/>
                    <a:pt x="453" y="5453"/>
                  </a:cubicBezTo>
                  <a:cubicBezTo>
                    <a:pt x="703" y="5453"/>
                    <a:pt x="894" y="5251"/>
                    <a:pt x="894" y="5013"/>
                  </a:cubicBezTo>
                  <a:lnTo>
                    <a:pt x="894" y="441"/>
                  </a:lnTo>
                  <a:cubicBezTo>
                    <a:pt x="894" y="203"/>
                    <a:pt x="691" y="0"/>
                    <a:pt x="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4" name="Google Shape;14759;p78"/>
            <p:cNvSpPr/>
            <p:nvPr/>
          </p:nvSpPr>
          <p:spPr>
            <a:xfrm>
              <a:off x="8214796" y="1632951"/>
              <a:ext cx="33008" cy="173601"/>
            </a:xfrm>
            <a:custGeom>
              <a:avLst/>
              <a:gdLst/>
              <a:ahLst/>
              <a:cxnLst/>
              <a:rect l="l" t="t" r="r" b="b"/>
              <a:pathLst>
                <a:path w="1037" h="5454" extrusionOk="0">
                  <a:moveTo>
                    <a:pt x="584" y="0"/>
                  </a:moveTo>
                  <a:cubicBezTo>
                    <a:pt x="322" y="0"/>
                    <a:pt x="132" y="191"/>
                    <a:pt x="132" y="429"/>
                  </a:cubicBezTo>
                  <a:lnTo>
                    <a:pt x="1" y="5001"/>
                  </a:lnTo>
                  <a:cubicBezTo>
                    <a:pt x="1" y="5120"/>
                    <a:pt x="48" y="5239"/>
                    <a:pt x="132" y="5322"/>
                  </a:cubicBezTo>
                  <a:cubicBezTo>
                    <a:pt x="227" y="5418"/>
                    <a:pt x="322" y="5453"/>
                    <a:pt x="465" y="5453"/>
                  </a:cubicBezTo>
                  <a:cubicBezTo>
                    <a:pt x="715" y="5453"/>
                    <a:pt x="906" y="5263"/>
                    <a:pt x="906" y="5025"/>
                  </a:cubicBezTo>
                  <a:lnTo>
                    <a:pt x="918" y="4298"/>
                  </a:lnTo>
                  <a:cubicBezTo>
                    <a:pt x="918" y="4215"/>
                    <a:pt x="858" y="4132"/>
                    <a:pt x="775" y="4132"/>
                  </a:cubicBezTo>
                  <a:cubicBezTo>
                    <a:pt x="679" y="4132"/>
                    <a:pt x="608" y="4191"/>
                    <a:pt x="608" y="4287"/>
                  </a:cubicBezTo>
                  <a:lnTo>
                    <a:pt x="596" y="5013"/>
                  </a:lnTo>
                  <a:cubicBezTo>
                    <a:pt x="596" y="5084"/>
                    <a:pt x="537" y="5144"/>
                    <a:pt x="465" y="5144"/>
                  </a:cubicBezTo>
                  <a:cubicBezTo>
                    <a:pt x="417" y="5144"/>
                    <a:pt x="382" y="5132"/>
                    <a:pt x="358" y="5096"/>
                  </a:cubicBezTo>
                  <a:cubicBezTo>
                    <a:pt x="322" y="5072"/>
                    <a:pt x="310" y="5037"/>
                    <a:pt x="310" y="5001"/>
                  </a:cubicBezTo>
                  <a:lnTo>
                    <a:pt x="441" y="429"/>
                  </a:lnTo>
                  <a:cubicBezTo>
                    <a:pt x="441" y="357"/>
                    <a:pt x="501" y="298"/>
                    <a:pt x="584" y="298"/>
                  </a:cubicBezTo>
                  <a:cubicBezTo>
                    <a:pt x="620" y="298"/>
                    <a:pt x="656" y="310"/>
                    <a:pt x="691" y="346"/>
                  </a:cubicBezTo>
                  <a:cubicBezTo>
                    <a:pt x="715" y="369"/>
                    <a:pt x="727" y="393"/>
                    <a:pt x="727" y="441"/>
                  </a:cubicBezTo>
                  <a:lnTo>
                    <a:pt x="644" y="3548"/>
                  </a:lnTo>
                  <a:cubicBezTo>
                    <a:pt x="632" y="3644"/>
                    <a:pt x="703" y="3715"/>
                    <a:pt x="787" y="3715"/>
                  </a:cubicBezTo>
                  <a:cubicBezTo>
                    <a:pt x="882" y="3715"/>
                    <a:pt x="953" y="3655"/>
                    <a:pt x="953" y="3572"/>
                  </a:cubicBezTo>
                  <a:lnTo>
                    <a:pt x="1037" y="465"/>
                  </a:lnTo>
                  <a:cubicBezTo>
                    <a:pt x="1037" y="346"/>
                    <a:pt x="1001" y="215"/>
                    <a:pt x="906" y="131"/>
                  </a:cubicBezTo>
                  <a:cubicBezTo>
                    <a:pt x="822" y="48"/>
                    <a:pt x="71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5" name="Google Shape;14760;p78"/>
            <p:cNvSpPr/>
            <p:nvPr/>
          </p:nvSpPr>
          <p:spPr>
            <a:xfrm>
              <a:off x="8103391" y="1632569"/>
              <a:ext cx="33390" cy="173601"/>
            </a:xfrm>
            <a:custGeom>
              <a:avLst/>
              <a:gdLst/>
              <a:ahLst/>
              <a:cxnLst/>
              <a:rect l="l" t="t" r="r" b="b"/>
              <a:pathLst>
                <a:path w="1049" h="5454" extrusionOk="0">
                  <a:moveTo>
                    <a:pt x="465" y="310"/>
                  </a:moveTo>
                  <a:cubicBezTo>
                    <a:pt x="536" y="310"/>
                    <a:pt x="596" y="369"/>
                    <a:pt x="596" y="441"/>
                  </a:cubicBezTo>
                  <a:lnTo>
                    <a:pt x="739" y="5013"/>
                  </a:lnTo>
                  <a:cubicBezTo>
                    <a:pt x="739" y="5061"/>
                    <a:pt x="715" y="5084"/>
                    <a:pt x="691" y="5120"/>
                  </a:cubicBezTo>
                  <a:cubicBezTo>
                    <a:pt x="655" y="5144"/>
                    <a:pt x="631" y="5156"/>
                    <a:pt x="584" y="5156"/>
                  </a:cubicBezTo>
                  <a:cubicBezTo>
                    <a:pt x="512" y="5156"/>
                    <a:pt x="453" y="5096"/>
                    <a:pt x="453" y="5025"/>
                  </a:cubicBezTo>
                  <a:lnTo>
                    <a:pt x="322" y="453"/>
                  </a:lnTo>
                  <a:cubicBezTo>
                    <a:pt x="322" y="417"/>
                    <a:pt x="334" y="381"/>
                    <a:pt x="358" y="358"/>
                  </a:cubicBezTo>
                  <a:cubicBezTo>
                    <a:pt x="393" y="322"/>
                    <a:pt x="417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346" y="0"/>
                    <a:pt x="227" y="36"/>
                    <a:pt x="143" y="131"/>
                  </a:cubicBezTo>
                  <a:cubicBezTo>
                    <a:pt x="48" y="215"/>
                    <a:pt x="0" y="334"/>
                    <a:pt x="0" y="453"/>
                  </a:cubicBezTo>
                  <a:lnTo>
                    <a:pt x="143" y="5025"/>
                  </a:lnTo>
                  <a:cubicBezTo>
                    <a:pt x="143" y="5275"/>
                    <a:pt x="346" y="5453"/>
                    <a:pt x="584" y="5453"/>
                  </a:cubicBezTo>
                  <a:cubicBezTo>
                    <a:pt x="703" y="5453"/>
                    <a:pt x="822" y="5406"/>
                    <a:pt x="917" y="5322"/>
                  </a:cubicBezTo>
                  <a:cubicBezTo>
                    <a:pt x="1000" y="5227"/>
                    <a:pt x="1048" y="5120"/>
                    <a:pt x="1048" y="4989"/>
                  </a:cubicBezTo>
                  <a:lnTo>
                    <a:pt x="917" y="429"/>
                  </a:lnTo>
                  <a:cubicBezTo>
                    <a:pt x="917" y="191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26" name="Google Shape;14761;p78"/>
          <p:cNvGrpSpPr/>
          <p:nvPr/>
        </p:nvGrpSpPr>
        <p:grpSpPr>
          <a:xfrm>
            <a:off x="7917578" y="1182100"/>
            <a:ext cx="419260" cy="425534"/>
            <a:chOff x="7582302" y="1499934"/>
            <a:chExt cx="369133" cy="3604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27" name="Google Shape;14762;p78"/>
            <p:cNvSpPr/>
            <p:nvPr/>
          </p:nvSpPr>
          <p:spPr>
            <a:xfrm>
              <a:off x="7582302" y="1499934"/>
              <a:ext cx="369133" cy="360411"/>
            </a:xfrm>
            <a:custGeom>
              <a:avLst/>
              <a:gdLst/>
              <a:ahLst/>
              <a:cxnLst/>
              <a:rect l="l" t="t" r="r" b="b"/>
              <a:pathLst>
                <a:path w="11597" h="11323" extrusionOk="0">
                  <a:moveTo>
                    <a:pt x="7204" y="595"/>
                  </a:moveTo>
                  <a:cubicBezTo>
                    <a:pt x="7418" y="595"/>
                    <a:pt x="7573" y="738"/>
                    <a:pt x="7608" y="917"/>
                  </a:cubicBezTo>
                  <a:cubicBezTo>
                    <a:pt x="7608" y="941"/>
                    <a:pt x="7620" y="976"/>
                    <a:pt x="7620" y="1000"/>
                  </a:cubicBezTo>
                  <a:lnTo>
                    <a:pt x="7620" y="1750"/>
                  </a:lnTo>
                  <a:lnTo>
                    <a:pt x="3322" y="1750"/>
                  </a:lnTo>
                  <a:lnTo>
                    <a:pt x="3322" y="1631"/>
                  </a:lnTo>
                  <a:cubicBezTo>
                    <a:pt x="3322" y="1227"/>
                    <a:pt x="3191" y="869"/>
                    <a:pt x="2953" y="595"/>
                  </a:cubicBezTo>
                  <a:close/>
                  <a:moveTo>
                    <a:pt x="1667" y="310"/>
                  </a:moveTo>
                  <a:cubicBezTo>
                    <a:pt x="2405" y="310"/>
                    <a:pt x="3001" y="905"/>
                    <a:pt x="3001" y="1631"/>
                  </a:cubicBezTo>
                  <a:cubicBezTo>
                    <a:pt x="3001" y="2358"/>
                    <a:pt x="2405" y="2953"/>
                    <a:pt x="1667" y="2953"/>
                  </a:cubicBezTo>
                  <a:cubicBezTo>
                    <a:pt x="941" y="2953"/>
                    <a:pt x="346" y="2358"/>
                    <a:pt x="346" y="1631"/>
                  </a:cubicBezTo>
                  <a:cubicBezTo>
                    <a:pt x="346" y="905"/>
                    <a:pt x="941" y="310"/>
                    <a:pt x="1667" y="310"/>
                  </a:cubicBezTo>
                  <a:close/>
                  <a:moveTo>
                    <a:pt x="7644" y="9775"/>
                  </a:moveTo>
                  <a:lnTo>
                    <a:pt x="7644" y="10513"/>
                  </a:lnTo>
                  <a:cubicBezTo>
                    <a:pt x="7644" y="10549"/>
                    <a:pt x="7644" y="10573"/>
                    <a:pt x="7620" y="10609"/>
                  </a:cubicBezTo>
                  <a:cubicBezTo>
                    <a:pt x="7585" y="10799"/>
                    <a:pt x="7418" y="10930"/>
                    <a:pt x="7227" y="10930"/>
                  </a:cubicBezTo>
                  <a:lnTo>
                    <a:pt x="2358" y="10930"/>
                  </a:lnTo>
                  <a:cubicBezTo>
                    <a:pt x="2131" y="10930"/>
                    <a:pt x="1941" y="10740"/>
                    <a:pt x="1941" y="10513"/>
                  </a:cubicBezTo>
                  <a:lnTo>
                    <a:pt x="1941" y="9775"/>
                  </a:lnTo>
                  <a:close/>
                  <a:moveTo>
                    <a:pt x="1667" y="0"/>
                  </a:moveTo>
                  <a:cubicBezTo>
                    <a:pt x="750" y="0"/>
                    <a:pt x="0" y="738"/>
                    <a:pt x="0" y="1667"/>
                  </a:cubicBezTo>
                  <a:cubicBezTo>
                    <a:pt x="0" y="2560"/>
                    <a:pt x="715" y="3298"/>
                    <a:pt x="1608" y="3334"/>
                  </a:cubicBezTo>
                  <a:lnTo>
                    <a:pt x="1608" y="4917"/>
                  </a:lnTo>
                  <a:cubicBezTo>
                    <a:pt x="1608" y="5013"/>
                    <a:pt x="1691" y="5084"/>
                    <a:pt x="1774" y="5084"/>
                  </a:cubicBezTo>
                  <a:cubicBezTo>
                    <a:pt x="1858" y="5084"/>
                    <a:pt x="1941" y="5013"/>
                    <a:pt x="1941" y="4917"/>
                  </a:cubicBezTo>
                  <a:lnTo>
                    <a:pt x="1941" y="3310"/>
                  </a:lnTo>
                  <a:cubicBezTo>
                    <a:pt x="2572" y="3203"/>
                    <a:pt x="3096" y="2739"/>
                    <a:pt x="3263" y="2119"/>
                  </a:cubicBezTo>
                  <a:lnTo>
                    <a:pt x="7644" y="2119"/>
                  </a:lnTo>
                  <a:lnTo>
                    <a:pt x="7644" y="3489"/>
                  </a:lnTo>
                  <a:lnTo>
                    <a:pt x="4929" y="3489"/>
                  </a:lnTo>
                  <a:lnTo>
                    <a:pt x="4929" y="2905"/>
                  </a:lnTo>
                  <a:cubicBezTo>
                    <a:pt x="4929" y="2822"/>
                    <a:pt x="4858" y="2751"/>
                    <a:pt x="4763" y="2751"/>
                  </a:cubicBezTo>
                  <a:cubicBezTo>
                    <a:pt x="4679" y="2751"/>
                    <a:pt x="4608" y="2822"/>
                    <a:pt x="4608" y="2905"/>
                  </a:cubicBezTo>
                  <a:lnTo>
                    <a:pt x="4608" y="3882"/>
                  </a:lnTo>
                  <a:lnTo>
                    <a:pt x="4608" y="7715"/>
                  </a:lnTo>
                  <a:lnTo>
                    <a:pt x="4608" y="8692"/>
                  </a:lnTo>
                  <a:cubicBezTo>
                    <a:pt x="4608" y="8775"/>
                    <a:pt x="4679" y="8847"/>
                    <a:pt x="4763" y="8847"/>
                  </a:cubicBezTo>
                  <a:cubicBezTo>
                    <a:pt x="4858" y="8847"/>
                    <a:pt x="4929" y="8775"/>
                    <a:pt x="4929" y="8692"/>
                  </a:cubicBezTo>
                  <a:lnTo>
                    <a:pt x="4929" y="8096"/>
                  </a:lnTo>
                  <a:lnTo>
                    <a:pt x="7644" y="8096"/>
                  </a:lnTo>
                  <a:lnTo>
                    <a:pt x="7644" y="9478"/>
                  </a:lnTo>
                  <a:lnTo>
                    <a:pt x="1941" y="9478"/>
                  </a:lnTo>
                  <a:lnTo>
                    <a:pt x="1941" y="5668"/>
                  </a:lnTo>
                  <a:cubicBezTo>
                    <a:pt x="1941" y="5572"/>
                    <a:pt x="1870" y="5501"/>
                    <a:pt x="1774" y="5501"/>
                  </a:cubicBezTo>
                  <a:cubicBezTo>
                    <a:pt x="1691" y="5501"/>
                    <a:pt x="1608" y="5572"/>
                    <a:pt x="1608" y="5668"/>
                  </a:cubicBezTo>
                  <a:lnTo>
                    <a:pt x="1608" y="9656"/>
                  </a:lnTo>
                  <a:lnTo>
                    <a:pt x="1608" y="10561"/>
                  </a:lnTo>
                  <a:cubicBezTo>
                    <a:pt x="1608" y="10978"/>
                    <a:pt x="1953" y="11323"/>
                    <a:pt x="2370" y="11323"/>
                  </a:cubicBezTo>
                  <a:lnTo>
                    <a:pt x="7239" y="11323"/>
                  </a:lnTo>
                  <a:cubicBezTo>
                    <a:pt x="7620" y="11323"/>
                    <a:pt x="7954" y="11025"/>
                    <a:pt x="8001" y="10632"/>
                  </a:cubicBezTo>
                  <a:lnTo>
                    <a:pt x="8001" y="10561"/>
                  </a:lnTo>
                  <a:lnTo>
                    <a:pt x="8001" y="9656"/>
                  </a:lnTo>
                  <a:lnTo>
                    <a:pt x="8001" y="8096"/>
                  </a:lnTo>
                  <a:lnTo>
                    <a:pt x="9025" y="8096"/>
                  </a:lnTo>
                  <a:cubicBezTo>
                    <a:pt x="9109" y="8096"/>
                    <a:pt x="9192" y="8013"/>
                    <a:pt x="9192" y="7930"/>
                  </a:cubicBezTo>
                  <a:cubicBezTo>
                    <a:pt x="9192" y="7834"/>
                    <a:pt x="9109" y="7763"/>
                    <a:pt x="9025" y="7763"/>
                  </a:cubicBezTo>
                  <a:lnTo>
                    <a:pt x="4977" y="7763"/>
                  </a:lnTo>
                  <a:cubicBezTo>
                    <a:pt x="4965" y="7763"/>
                    <a:pt x="4941" y="7751"/>
                    <a:pt x="4941" y="7727"/>
                  </a:cubicBezTo>
                  <a:lnTo>
                    <a:pt x="4941" y="3894"/>
                  </a:lnTo>
                  <a:cubicBezTo>
                    <a:pt x="4941" y="3882"/>
                    <a:pt x="4965" y="3858"/>
                    <a:pt x="4977" y="3858"/>
                  </a:cubicBezTo>
                  <a:lnTo>
                    <a:pt x="11228" y="3858"/>
                  </a:lnTo>
                  <a:cubicBezTo>
                    <a:pt x="11240" y="3858"/>
                    <a:pt x="11252" y="3882"/>
                    <a:pt x="11252" y="3894"/>
                  </a:cubicBezTo>
                  <a:lnTo>
                    <a:pt x="11252" y="7727"/>
                  </a:lnTo>
                  <a:cubicBezTo>
                    <a:pt x="11252" y="7751"/>
                    <a:pt x="11240" y="7763"/>
                    <a:pt x="11228" y="7763"/>
                  </a:cubicBezTo>
                  <a:lnTo>
                    <a:pt x="9763" y="7763"/>
                  </a:lnTo>
                  <a:cubicBezTo>
                    <a:pt x="9680" y="7763"/>
                    <a:pt x="9609" y="7834"/>
                    <a:pt x="9609" y="7930"/>
                  </a:cubicBezTo>
                  <a:cubicBezTo>
                    <a:pt x="9609" y="8013"/>
                    <a:pt x="9680" y="8096"/>
                    <a:pt x="9763" y="8096"/>
                  </a:cubicBezTo>
                  <a:lnTo>
                    <a:pt x="11228" y="8096"/>
                  </a:lnTo>
                  <a:cubicBezTo>
                    <a:pt x="11430" y="8096"/>
                    <a:pt x="11597" y="7930"/>
                    <a:pt x="11597" y="7715"/>
                  </a:cubicBezTo>
                  <a:lnTo>
                    <a:pt x="11597" y="3882"/>
                  </a:lnTo>
                  <a:cubicBezTo>
                    <a:pt x="11585" y="3632"/>
                    <a:pt x="11418" y="3465"/>
                    <a:pt x="11216" y="3465"/>
                  </a:cubicBezTo>
                  <a:lnTo>
                    <a:pt x="7977" y="3465"/>
                  </a:lnTo>
                  <a:lnTo>
                    <a:pt x="7977" y="1929"/>
                  </a:lnTo>
                  <a:lnTo>
                    <a:pt x="7977" y="1024"/>
                  </a:lnTo>
                  <a:lnTo>
                    <a:pt x="7977" y="953"/>
                  </a:lnTo>
                  <a:cubicBezTo>
                    <a:pt x="7942" y="560"/>
                    <a:pt x="7620" y="262"/>
                    <a:pt x="7227" y="262"/>
                  </a:cubicBezTo>
                  <a:lnTo>
                    <a:pt x="2655" y="262"/>
                  </a:lnTo>
                  <a:cubicBezTo>
                    <a:pt x="2643" y="262"/>
                    <a:pt x="2620" y="262"/>
                    <a:pt x="2608" y="274"/>
                  </a:cubicBezTo>
                  <a:cubicBezTo>
                    <a:pt x="2346" y="95"/>
                    <a:pt x="2012" y="0"/>
                    <a:pt x="1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8" name="Google Shape;14763;p78"/>
            <p:cNvSpPr/>
            <p:nvPr/>
          </p:nvSpPr>
          <p:spPr>
            <a:xfrm>
              <a:off x="7850598" y="1634829"/>
              <a:ext cx="77729" cy="51214"/>
            </a:xfrm>
            <a:custGeom>
              <a:avLst/>
              <a:gdLst/>
              <a:ahLst/>
              <a:cxnLst/>
              <a:rect l="l" t="t" r="r" b="b"/>
              <a:pathLst>
                <a:path w="2442" h="1609" extrusionOk="0">
                  <a:moveTo>
                    <a:pt x="1656" y="322"/>
                  </a:moveTo>
                  <a:cubicBezTo>
                    <a:pt x="1906" y="322"/>
                    <a:pt x="2108" y="537"/>
                    <a:pt x="2108" y="787"/>
                  </a:cubicBezTo>
                  <a:cubicBezTo>
                    <a:pt x="2108" y="1037"/>
                    <a:pt x="1906" y="1251"/>
                    <a:pt x="1656" y="1251"/>
                  </a:cubicBezTo>
                  <a:cubicBezTo>
                    <a:pt x="1394" y="1251"/>
                    <a:pt x="1191" y="1037"/>
                    <a:pt x="1191" y="787"/>
                  </a:cubicBezTo>
                  <a:cubicBezTo>
                    <a:pt x="1191" y="537"/>
                    <a:pt x="1394" y="322"/>
                    <a:pt x="1656" y="322"/>
                  </a:cubicBezTo>
                  <a:close/>
                  <a:moveTo>
                    <a:pt x="799" y="322"/>
                  </a:moveTo>
                  <a:cubicBezTo>
                    <a:pt x="858" y="322"/>
                    <a:pt x="906" y="346"/>
                    <a:pt x="965" y="358"/>
                  </a:cubicBezTo>
                  <a:cubicBezTo>
                    <a:pt x="894" y="477"/>
                    <a:pt x="834" y="632"/>
                    <a:pt x="834" y="787"/>
                  </a:cubicBezTo>
                  <a:cubicBezTo>
                    <a:pt x="834" y="929"/>
                    <a:pt x="870" y="1096"/>
                    <a:pt x="965" y="1215"/>
                  </a:cubicBezTo>
                  <a:cubicBezTo>
                    <a:pt x="918" y="1227"/>
                    <a:pt x="858" y="1251"/>
                    <a:pt x="799" y="1251"/>
                  </a:cubicBezTo>
                  <a:cubicBezTo>
                    <a:pt x="792" y="1251"/>
                    <a:pt x="785" y="1251"/>
                    <a:pt x="779" y="1251"/>
                  </a:cubicBezTo>
                  <a:cubicBezTo>
                    <a:pt x="538" y="1251"/>
                    <a:pt x="346" y="1042"/>
                    <a:pt x="346" y="787"/>
                  </a:cubicBezTo>
                  <a:cubicBezTo>
                    <a:pt x="346" y="537"/>
                    <a:pt x="549" y="322"/>
                    <a:pt x="799" y="322"/>
                  </a:cubicBezTo>
                  <a:close/>
                  <a:moveTo>
                    <a:pt x="799" y="1"/>
                  </a:moveTo>
                  <a:cubicBezTo>
                    <a:pt x="358" y="1"/>
                    <a:pt x="1" y="358"/>
                    <a:pt x="1" y="799"/>
                  </a:cubicBezTo>
                  <a:cubicBezTo>
                    <a:pt x="1" y="1251"/>
                    <a:pt x="358" y="1608"/>
                    <a:pt x="799" y="1608"/>
                  </a:cubicBezTo>
                  <a:cubicBezTo>
                    <a:pt x="953" y="1596"/>
                    <a:pt x="1096" y="1561"/>
                    <a:pt x="1215" y="1489"/>
                  </a:cubicBezTo>
                  <a:cubicBezTo>
                    <a:pt x="1334" y="1561"/>
                    <a:pt x="1489" y="1608"/>
                    <a:pt x="1632" y="1608"/>
                  </a:cubicBezTo>
                  <a:cubicBezTo>
                    <a:pt x="2084" y="1608"/>
                    <a:pt x="2442" y="1251"/>
                    <a:pt x="2442" y="799"/>
                  </a:cubicBezTo>
                  <a:cubicBezTo>
                    <a:pt x="2442" y="358"/>
                    <a:pt x="2084" y="1"/>
                    <a:pt x="1632" y="1"/>
                  </a:cubicBezTo>
                  <a:cubicBezTo>
                    <a:pt x="1489" y="1"/>
                    <a:pt x="1334" y="48"/>
                    <a:pt x="1215" y="120"/>
                  </a:cubicBezTo>
                  <a:cubicBezTo>
                    <a:pt x="1096" y="48"/>
                    <a:pt x="953" y="1"/>
                    <a:pt x="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29" name="Google Shape;14764;p78"/>
            <p:cNvSpPr/>
            <p:nvPr/>
          </p:nvSpPr>
          <p:spPr>
            <a:xfrm>
              <a:off x="7753962" y="1635593"/>
              <a:ext cx="70917" cy="48541"/>
            </a:xfrm>
            <a:custGeom>
              <a:avLst/>
              <a:gdLst/>
              <a:ahLst/>
              <a:cxnLst/>
              <a:rect l="l" t="t" r="r" b="b"/>
              <a:pathLst>
                <a:path w="2228" h="1525" extrusionOk="0">
                  <a:moveTo>
                    <a:pt x="1858" y="346"/>
                  </a:moveTo>
                  <a:cubicBezTo>
                    <a:pt x="1870" y="346"/>
                    <a:pt x="1894" y="358"/>
                    <a:pt x="1894" y="382"/>
                  </a:cubicBezTo>
                  <a:lnTo>
                    <a:pt x="1894" y="1156"/>
                  </a:lnTo>
                  <a:cubicBezTo>
                    <a:pt x="1894" y="1167"/>
                    <a:pt x="1870" y="1179"/>
                    <a:pt x="1858" y="1179"/>
                  </a:cubicBezTo>
                  <a:lnTo>
                    <a:pt x="370" y="1179"/>
                  </a:lnTo>
                  <a:cubicBezTo>
                    <a:pt x="358" y="1179"/>
                    <a:pt x="346" y="1167"/>
                    <a:pt x="346" y="1156"/>
                  </a:cubicBezTo>
                  <a:lnTo>
                    <a:pt x="346" y="382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70" y="1"/>
                  </a:moveTo>
                  <a:cubicBezTo>
                    <a:pt x="167" y="1"/>
                    <a:pt x="1" y="167"/>
                    <a:pt x="1" y="382"/>
                  </a:cubicBezTo>
                  <a:lnTo>
                    <a:pt x="1" y="1156"/>
                  </a:lnTo>
                  <a:cubicBezTo>
                    <a:pt x="1" y="1358"/>
                    <a:pt x="167" y="1525"/>
                    <a:pt x="370" y="1525"/>
                  </a:cubicBezTo>
                  <a:lnTo>
                    <a:pt x="1858" y="1525"/>
                  </a:lnTo>
                  <a:cubicBezTo>
                    <a:pt x="2072" y="1525"/>
                    <a:pt x="2227" y="1358"/>
                    <a:pt x="2227" y="1156"/>
                  </a:cubicBezTo>
                  <a:lnTo>
                    <a:pt x="2227" y="382"/>
                  </a:lnTo>
                  <a:cubicBezTo>
                    <a:pt x="2227" y="167"/>
                    <a:pt x="2072" y="1"/>
                    <a:pt x="1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0" name="Google Shape;14765;p78"/>
            <p:cNvSpPr/>
            <p:nvPr/>
          </p:nvSpPr>
          <p:spPr>
            <a:xfrm>
              <a:off x="7750174" y="1695465"/>
              <a:ext cx="180794" cy="31862"/>
            </a:xfrm>
            <a:custGeom>
              <a:avLst/>
              <a:gdLst/>
              <a:ahLst/>
              <a:cxnLst/>
              <a:rect l="l" t="t" r="r" b="b"/>
              <a:pathLst>
                <a:path w="5680" h="1001" extrusionOk="0">
                  <a:moveTo>
                    <a:pt x="5311" y="346"/>
                  </a:moveTo>
                  <a:cubicBezTo>
                    <a:pt x="5323" y="346"/>
                    <a:pt x="5347" y="358"/>
                    <a:pt x="5347" y="370"/>
                  </a:cubicBezTo>
                  <a:lnTo>
                    <a:pt x="5347" y="620"/>
                  </a:lnTo>
                  <a:cubicBezTo>
                    <a:pt x="5347" y="644"/>
                    <a:pt x="5323" y="656"/>
                    <a:pt x="5311" y="656"/>
                  </a:cubicBezTo>
                  <a:lnTo>
                    <a:pt x="370" y="656"/>
                  </a:lnTo>
                  <a:cubicBezTo>
                    <a:pt x="358" y="656"/>
                    <a:pt x="346" y="632"/>
                    <a:pt x="346" y="620"/>
                  </a:cubicBezTo>
                  <a:lnTo>
                    <a:pt x="346" y="370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52" y="0"/>
                  </a:moveTo>
                  <a:cubicBezTo>
                    <a:pt x="168" y="0"/>
                    <a:pt x="1" y="174"/>
                    <a:pt x="1" y="370"/>
                  </a:cubicBezTo>
                  <a:lnTo>
                    <a:pt x="1" y="620"/>
                  </a:lnTo>
                  <a:cubicBezTo>
                    <a:pt x="1" y="834"/>
                    <a:pt x="167" y="1001"/>
                    <a:pt x="370" y="1001"/>
                  </a:cubicBezTo>
                  <a:lnTo>
                    <a:pt x="5311" y="1001"/>
                  </a:lnTo>
                  <a:cubicBezTo>
                    <a:pt x="5525" y="1001"/>
                    <a:pt x="5680" y="834"/>
                    <a:pt x="5680" y="620"/>
                  </a:cubicBezTo>
                  <a:lnTo>
                    <a:pt x="5680" y="370"/>
                  </a:lnTo>
                  <a:cubicBezTo>
                    <a:pt x="5680" y="167"/>
                    <a:pt x="5525" y="1"/>
                    <a:pt x="5311" y="1"/>
                  </a:cubicBezTo>
                  <a:lnTo>
                    <a:pt x="370" y="1"/>
                  </a:lnTo>
                  <a:cubicBezTo>
                    <a:pt x="364" y="0"/>
                    <a:pt x="35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31" name="Google Shape;14766;p78"/>
            <p:cNvSpPr/>
            <p:nvPr/>
          </p:nvSpPr>
          <p:spPr>
            <a:xfrm>
              <a:off x="7613750" y="1535424"/>
              <a:ext cx="43225" cy="32371"/>
            </a:xfrm>
            <a:custGeom>
              <a:avLst/>
              <a:gdLst/>
              <a:ahLst/>
              <a:cxnLst/>
              <a:rect l="l" t="t" r="r" b="b"/>
              <a:pathLst>
                <a:path w="1358" h="1017" extrusionOk="0">
                  <a:moveTo>
                    <a:pt x="1179" y="1"/>
                  </a:moveTo>
                  <a:cubicBezTo>
                    <a:pt x="1136" y="1"/>
                    <a:pt x="1093" y="19"/>
                    <a:pt x="1060" y="52"/>
                  </a:cubicBezTo>
                  <a:lnTo>
                    <a:pt x="548" y="600"/>
                  </a:lnTo>
                  <a:lnTo>
                    <a:pt x="322" y="326"/>
                  </a:lnTo>
                  <a:cubicBezTo>
                    <a:pt x="287" y="277"/>
                    <a:pt x="240" y="253"/>
                    <a:pt x="191" y="253"/>
                  </a:cubicBezTo>
                  <a:cubicBezTo>
                    <a:pt x="155" y="253"/>
                    <a:pt x="119" y="265"/>
                    <a:pt x="84" y="290"/>
                  </a:cubicBezTo>
                  <a:cubicBezTo>
                    <a:pt x="12" y="350"/>
                    <a:pt x="0" y="457"/>
                    <a:pt x="60" y="528"/>
                  </a:cubicBezTo>
                  <a:lnTo>
                    <a:pt x="405" y="957"/>
                  </a:lnTo>
                  <a:cubicBezTo>
                    <a:pt x="429" y="1004"/>
                    <a:pt x="477" y="1016"/>
                    <a:pt x="536" y="1016"/>
                  </a:cubicBezTo>
                  <a:cubicBezTo>
                    <a:pt x="584" y="1016"/>
                    <a:pt x="620" y="1004"/>
                    <a:pt x="655" y="957"/>
                  </a:cubicBezTo>
                  <a:lnTo>
                    <a:pt x="1298" y="278"/>
                  </a:lnTo>
                  <a:cubicBezTo>
                    <a:pt x="1358" y="207"/>
                    <a:pt x="1358" y="100"/>
                    <a:pt x="1274" y="40"/>
                  </a:cubicBezTo>
                  <a:cubicBezTo>
                    <a:pt x="1248" y="13"/>
                    <a:pt x="121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32" name="Google Shape;14767;p78"/>
          <p:cNvGrpSpPr/>
          <p:nvPr/>
        </p:nvGrpSpPr>
        <p:grpSpPr>
          <a:xfrm>
            <a:off x="6343124" y="3918019"/>
            <a:ext cx="393049" cy="408134"/>
            <a:chOff x="2238181" y="4120624"/>
            <a:chExt cx="346056" cy="345674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633" name="Google Shape;14768;p78"/>
            <p:cNvGrpSpPr/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  <a:grpFill/>
          </p:grpSpPr>
          <p:sp>
            <p:nvSpPr>
              <p:cNvPr id="635" name="Google Shape;14769;p78"/>
              <p:cNvSpPr/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36" name="Google Shape;14770;p78"/>
              <p:cNvSpPr/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buClrTx/>
                </a:pPr>
                <a:endParaRPr sz="1350" kern="120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634" name="Google Shape;14771;p78"/>
            <p:cNvSpPr/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639" name="Rectangle 638"/>
          <p:cNvSpPr/>
          <p:nvPr/>
        </p:nvSpPr>
        <p:spPr>
          <a:xfrm>
            <a:off x="2733535" y="234514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fa-IR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B Nazanin" panose="00000400000000000000" pitchFamily="2" charset="-78"/>
              </a:rPr>
              <a:t>موارد بیشتر جهت سفارشی سازی قالب</a:t>
            </a:r>
            <a:endPara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0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375;p73"/>
          <p:cNvGrpSpPr/>
          <p:nvPr/>
        </p:nvGrpSpPr>
        <p:grpSpPr>
          <a:xfrm>
            <a:off x="465384" y="1202339"/>
            <a:ext cx="2535290" cy="1493981"/>
            <a:chOff x="2654821" y="2311071"/>
            <a:chExt cx="2279715" cy="1262120"/>
          </a:xfrm>
        </p:grpSpPr>
        <p:grpSp>
          <p:nvGrpSpPr>
            <p:cNvPr id="12" name="Google Shape;2376;p73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270" name="Google Shape;2377;p73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71" name="Google Shape;2378;p73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13" name="Google Shape;2379;p73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262" name="Google Shape;2380;p73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263" name="Google Shape;2381;p73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64" name="Google Shape;2382;p73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</p:sp>
            <p:sp>
              <p:nvSpPr>
                <p:cNvPr id="265" name="Google Shape;2383;p73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6" name="Google Shape;2384;p73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7" name="Google Shape;2385;p73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8" name="Google Shape;2386;p73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solidFill>
                      <a:srgbClr val="A6CBC2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9" name="Google Shape;2387;p73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14" name="Google Shape;2388;p73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260" name="Google Shape;2389;p73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61" name="Google Shape;2390;p73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15" name="Google Shape;2391;p73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254" name="Google Shape;2392;p73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55" name="Google Shape;2393;p73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56" name="Google Shape;2394;p73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57" name="Google Shape;2395;p73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58" name="Google Shape;2396;p73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59" name="Google Shape;2397;p73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19" name="Google Shape;2398;p73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252" name="Google Shape;2399;p73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53" name="Google Shape;2400;p73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20" name="Google Shape;2401;p73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249" name="Google Shape;2402;p73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50" name="Google Shape;2403;p73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51" name="Google Shape;2404;p73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21" name="Google Shape;2405;p73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247" name="Google Shape;2406;p73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48" name="Google Shape;2407;p73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22" name="Google Shape;2408;p73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245" name="Google Shape;2409;p73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6" name="Google Shape;2410;p73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23" name="Google Shape;2411;p73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241" name="Google Shape;2412;p73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242" name="Google Shape;2413;p73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43" name="Google Shape;2414;p73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4" name="Google Shape;2415;p73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24" name="Google Shape;2416;p73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239" name="Google Shape;2417;p73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0" name="Google Shape;2418;p73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FF6B65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25" name="Google Shape;2419;p73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237" name="Google Shape;2420;p73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8" name="Google Shape;2421;p73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26" name="Google Shape;2422;p73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235" name="Google Shape;2423;p73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6" name="Google Shape;2424;p73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27" name="Google Shape;2425;p73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" name="Google Shape;2426;p73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" name="Google Shape;2427;p73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6B65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30" name="Google Shape;2428;p73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219" name="Google Shape;2429;p73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0" name="Google Shape;2430;p73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1" name="Google Shape;2431;p73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2" name="Google Shape;2432;p73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3" name="Google Shape;2433;p73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4" name="Google Shape;2434;p73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5" name="Google Shape;2435;p73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6" name="Google Shape;2436;p73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7" name="Google Shape;2437;p73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8" name="Google Shape;2438;p73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9" name="Google Shape;2439;p73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30" name="Google Shape;2440;p73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31" name="Google Shape;2441;p73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32" name="Google Shape;2442;p73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33" name="Google Shape;2443;p73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34" name="Google Shape;2444;p73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A6CBC2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31" name="Google Shape;2445;p73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" name="Google Shape;2446;p73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" name="Google Shape;2447;p73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" name="Google Shape;2448;p73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" name="Google Shape;2449;p73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" name="Google Shape;2450;p73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" name="Google Shape;2451;p73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" name="Google Shape;2452;p73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" name="Google Shape;2453;p73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" name="Google Shape;2454;p73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" name="Google Shape;2455;p73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" name="Google Shape;2456;p73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" name="Google Shape;2457;p73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" name="Google Shape;2458;p73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" name="Google Shape;2459;p73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" name="Google Shape;2460;p73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" name="Google Shape;2461;p73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" name="Google Shape;2462;p73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" name="Google Shape;2463;p73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" name="Google Shape;2464;p73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6B65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Google Shape;2465;p73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A6CBC2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Google Shape;2466;p73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53" name="Google Shape;2467;p73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217" name="Google Shape;2468;p73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18" name="Google Shape;2469;p73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54" name="Google Shape;2470;p73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55" name="Google Shape;2471;p73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213" name="Google Shape;2472;p73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14" name="Google Shape;2473;p73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15" name="Google Shape;2474;p73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16" name="Google Shape;2475;p73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56" name="Google Shape;2476;p73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" name="Google Shape;2477;p73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" name="Google Shape;2478;p73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" name="Google Shape;2479;p73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" name="Google Shape;2480;p73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" name="Google Shape;2481;p73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" name="Google Shape;2482;p73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63" name="Google Shape;2483;p73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209" name="Google Shape;2484;p73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10" name="Google Shape;2485;p73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11" name="Google Shape;2486;p73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12" name="Google Shape;2487;p73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64" name="Google Shape;2488;p73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" name="Google Shape;2489;p73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" name="Google Shape;2490;p73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" name="Google Shape;2491;p73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" name="Google Shape;2492;p73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" name="Google Shape;2493;p73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" name="Google Shape;2494;p73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" name="Google Shape;2495;p73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" name="Google Shape;2496;p73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" name="Google Shape;2497;p73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" name="Google Shape;2498;p73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" name="Google Shape;2499;p73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" name="Google Shape;2500;p73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" name="Google Shape;2501;p73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" name="Google Shape;2502;p73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" name="Google Shape;2503;p73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" name="Google Shape;2504;p73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" name="Google Shape;2505;p73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" name="Google Shape;2506;p73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" name="Google Shape;2507;p73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" name="Google Shape;2508;p73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" name="Google Shape;2509;p73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" name="Google Shape;2510;p73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" name="Google Shape;2511;p73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" name="Google Shape;2512;p73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" name="Google Shape;2513;p73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" name="Google Shape;2514;p73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" name="Google Shape;2515;p73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" name="Google Shape;2516;p73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93" name="Google Shape;2517;p73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207" name="Google Shape;2518;p73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08" name="Google Shape;2519;p73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94" name="Google Shape;2520;p73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95" name="Google Shape;2521;p73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205" name="Google Shape;2522;p73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A6CBC2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06" name="Google Shape;2523;p73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96" name="Google Shape;2524;p73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203" name="Google Shape;2525;p73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04" name="Google Shape;2526;p73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97" name="Google Shape;2527;p73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" name="Google Shape;2528;p73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" name="Google Shape;2529;p73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" name="Google Shape;2530;p73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" name="Google Shape;2531;p73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" name="Google Shape;2532;p73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" name="Google Shape;2533;p73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" name="Google Shape;2534;p73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105" name="Google Shape;2535;p73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199" name="Google Shape;2536;p73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00" name="Google Shape;2537;p73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01" name="Google Shape;2538;p73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02" name="Google Shape;2539;p73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06" name="Google Shape;2540;p73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" name="Google Shape;2541;p73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" name="Google Shape;2542;p73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" name="Google Shape;2543;p73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" name="Google Shape;2544;p73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" name="Google Shape;2545;p73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" name="Google Shape;2546;p73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" name="Google Shape;2547;p73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114" name="Google Shape;2548;p73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195" name="Google Shape;2549;p73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" name="Google Shape;2550;p73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7" name="Google Shape;2551;p73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8" name="Google Shape;2552;p73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15" name="Google Shape;2553;p73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" name="Google Shape;2554;p73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" name="Google Shape;2555;p73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" name="Google Shape;2556;p73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" name="Google Shape;2557;p73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" name="Google Shape;2558;p73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" name="Google Shape;2559;p73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" name="Google Shape;2560;p73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" name="Google Shape;2561;p73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" name="Google Shape;2562;p73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" name="Google Shape;2563;p73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" name="Google Shape;2564;p73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" name="Google Shape;2565;p73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" name="Google Shape;2566;p73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" name="Google Shape;2567;p73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" name="Google Shape;2568;p73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" name="Google Shape;2569;p73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6B65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2" name="Google Shape;2570;p73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" name="Google Shape;2571;p73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" name="Google Shape;2572;p73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" name="Google Shape;2573;p73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" name="Google Shape;2574;p73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" name="Google Shape;2575;p73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" name="Google Shape;2576;p73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" name="Google Shape;2577;p73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" name="Google Shape;2578;p73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" name="Google Shape;2579;p73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" name="Google Shape;2580;p73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" name="Google Shape;2581;p73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6B65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4" name="Google Shape;2582;p73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" name="Google Shape;2583;p73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" name="Google Shape;2584;p73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" name="Google Shape;2585;p73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" name="Google Shape;2586;p73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" name="Google Shape;2587;p73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" name="Google Shape;2588;p73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" name="Google Shape;2589;p73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" name="Google Shape;2590;p73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" name="Google Shape;2591;p73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" name="Google Shape;2592;p73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" name="Google Shape;2593;p73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" name="Google Shape;2594;p73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157" name="Google Shape;2595;p73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193" name="Google Shape;2596;p73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4" name="Google Shape;2597;p73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58" name="Google Shape;2598;p73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" name="Google Shape;2599;p73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" name="Google Shape;2600;p73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" name="Google Shape;2601;p73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" name="Google Shape;2602;p73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" name="Google Shape;2603;p73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" name="Google Shape;2604;p73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" name="Google Shape;2605;p73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" name="Google Shape;2606;p73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A6CBC2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7" name="Google Shape;2607;p73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" name="Google Shape;2608;p73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" name="Google Shape;2609;p73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" name="Google Shape;2610;p73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" name="Google Shape;2611;p73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" name="Google Shape;2612;p73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" name="Google Shape;2613;p73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" name="Google Shape;2614;p73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" name="Google Shape;2615;p73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" name="Google Shape;2616;p73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A6CBC2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7" name="Google Shape;2617;p73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" name="Google Shape;2618;p73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" name="Google Shape;2619;p73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" name="Google Shape;2620;p73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" name="Google Shape;2621;p73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" name="Google Shape;2622;p73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solidFill>
                  <a:srgbClr val="FF6B65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3" name="Google Shape;2623;p73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" name="Google Shape;2624;p73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5" name="Google Shape;2625;p73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" name="Google Shape;2626;p73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" name="Google Shape;2627;p73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" name="Google Shape;2628;p73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" name="Google Shape;2629;p73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5F7D95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0" name="Google Shape;2630;p73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1" name="Google Shape;2631;p73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2" name="Google Shape;2632;p73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72" name="Google Shape;2633;p73"/>
          <p:cNvGrpSpPr/>
          <p:nvPr/>
        </p:nvGrpSpPr>
        <p:grpSpPr>
          <a:xfrm>
            <a:off x="3157712" y="1261183"/>
            <a:ext cx="2113548" cy="1479561"/>
            <a:chOff x="235800" y="830650"/>
            <a:chExt cx="6978450" cy="4588844"/>
          </a:xfrm>
        </p:grpSpPr>
        <p:sp>
          <p:nvSpPr>
            <p:cNvPr id="273" name="Google Shape;2634;p7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4" name="Google Shape;2635;p7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5" name="Google Shape;2636;p7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6" name="Google Shape;2637;p7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7" name="Google Shape;2638;p7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78" name="Google Shape;2639;p7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79" name="Google Shape;2640;p73"/>
          <p:cNvGrpSpPr/>
          <p:nvPr/>
        </p:nvGrpSpPr>
        <p:grpSpPr>
          <a:xfrm>
            <a:off x="385010" y="2990404"/>
            <a:ext cx="2667511" cy="1443813"/>
            <a:chOff x="238125" y="1038125"/>
            <a:chExt cx="7146800" cy="3633625"/>
          </a:xfrm>
        </p:grpSpPr>
        <p:sp>
          <p:nvSpPr>
            <p:cNvPr id="280" name="Google Shape;2641;p73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1" name="Google Shape;2642;p73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2" name="Google Shape;2643;p73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3" name="Google Shape;2644;p73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4" name="Google Shape;2645;p73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5" name="Google Shape;2646;p73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6" name="Google Shape;2647;p73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7" name="Google Shape;2648;p73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8" name="Google Shape;2649;p73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89" name="Google Shape;2650;p73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0" name="Google Shape;2651;p73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1" name="Google Shape;2652;p73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2" name="Google Shape;2653;p73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3" name="Google Shape;2654;p73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4" name="Google Shape;2655;p73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5" name="Google Shape;2656;p73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6" name="Google Shape;2657;p73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7" name="Google Shape;2658;p73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8" name="Google Shape;2659;p73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299" name="Google Shape;2660;p73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0" name="Google Shape;2661;p73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1" name="Google Shape;2662;p73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2" name="Google Shape;2663;p73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3" name="Google Shape;2664;p73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4" name="Google Shape;2665;p73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5" name="Google Shape;2666;p73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6" name="Google Shape;2667;p73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7" name="Google Shape;2668;p73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8" name="Google Shape;2669;p73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09" name="Google Shape;2670;p73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0" name="Google Shape;2671;p73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1" name="Google Shape;2672;p73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2" name="Google Shape;2673;p73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3" name="Google Shape;2674;p73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4" name="Google Shape;2675;p73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5" name="Google Shape;2676;p73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6" name="Google Shape;2677;p73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7" name="Google Shape;2678;p73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8" name="Google Shape;2679;p73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19" name="Google Shape;2680;p73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0" name="Google Shape;2681;p73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1" name="Google Shape;2682;p73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2" name="Google Shape;2683;p73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3" name="Google Shape;2684;p73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4" name="Google Shape;2685;p73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5" name="Google Shape;2686;p73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6" name="Google Shape;2687;p73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7" name="Google Shape;2688;p73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8" name="Google Shape;2689;p73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29" name="Google Shape;2690;p73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0" name="Google Shape;2691;p73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1" name="Google Shape;2692;p73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2" name="Google Shape;2693;p73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3" name="Google Shape;2694;p73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4" name="Google Shape;2695;p73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5" name="Google Shape;2696;p73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6" name="Google Shape;2697;p73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7" name="Google Shape;2698;p73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8" name="Google Shape;2699;p73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39" name="Google Shape;2700;p73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0" name="Google Shape;2701;p73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1" name="Google Shape;2702;p73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2" name="Google Shape;2703;p73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3" name="Google Shape;2704;p73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4" name="Google Shape;2705;p73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5" name="Google Shape;2706;p73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6" name="Google Shape;2707;p73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7" name="Google Shape;2708;p73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8" name="Google Shape;2709;p73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49" name="Google Shape;2710;p73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0" name="Google Shape;2711;p73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1" name="Google Shape;2712;p73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2" name="Google Shape;2713;p73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3" name="Google Shape;2714;p73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4" name="Google Shape;2715;p73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5" name="Google Shape;2716;p73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6" name="Google Shape;2717;p73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7" name="Google Shape;2718;p73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8" name="Google Shape;2719;p73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59" name="Google Shape;2720;p73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0" name="Google Shape;2721;p73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1" name="Google Shape;2722;p73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2" name="Google Shape;2723;p73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3" name="Google Shape;2724;p73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4" name="Google Shape;2725;p73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5" name="Google Shape;2726;p73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6" name="Google Shape;2727;p73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7" name="Google Shape;2728;p73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8" name="Google Shape;2729;p73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69" name="Google Shape;2730;p73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0" name="Google Shape;2731;p73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1" name="Google Shape;2732;p73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2" name="Google Shape;2733;p73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3" name="Google Shape;2734;p73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4" name="Google Shape;2735;p73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5" name="Google Shape;2736;p73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6" name="Google Shape;2737;p73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7" name="Google Shape;2738;p73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8" name="Google Shape;2739;p73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79" name="Google Shape;2740;p73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0" name="Google Shape;2741;p73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1" name="Google Shape;2742;p73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2" name="Google Shape;2743;p73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3" name="Google Shape;2744;p73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4" name="Google Shape;2745;p73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5" name="Google Shape;2746;p73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6" name="Google Shape;2747;p73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7" name="Google Shape;2748;p73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8" name="Google Shape;2749;p73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89" name="Google Shape;2750;p73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0" name="Google Shape;2751;p73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1" name="Google Shape;2752;p73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2" name="Google Shape;2753;p73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3" name="Google Shape;2754;p73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4" name="Google Shape;2755;p73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5" name="Google Shape;2756;p73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6" name="Google Shape;2757;p73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7" name="Google Shape;2758;p73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8" name="Google Shape;2759;p73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399" name="Google Shape;2760;p73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0" name="Google Shape;2761;p73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1" name="Google Shape;2762;p73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2" name="Google Shape;2763;p73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3" name="Google Shape;2764;p73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4" name="Google Shape;2765;p73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5" name="Google Shape;2766;p73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6" name="Google Shape;2767;p73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7" name="Google Shape;2768;p73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8" name="Google Shape;2769;p73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09" name="Google Shape;2770;p73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0" name="Google Shape;2771;p73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1" name="Google Shape;2772;p73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2" name="Google Shape;2773;p73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3" name="Google Shape;2774;p73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4" name="Google Shape;2775;p73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5" name="Google Shape;2776;p73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6" name="Google Shape;2777;p73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7" name="Google Shape;2778;p73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8" name="Google Shape;2779;p73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19" name="Google Shape;2780;p73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0" name="Google Shape;2781;p73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1" name="Google Shape;2782;p73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2" name="Google Shape;2783;p73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3" name="Google Shape;2784;p73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4" name="Google Shape;2785;p73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5" name="Google Shape;2786;p73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6" name="Google Shape;2787;p73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7" name="Google Shape;2788;p73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8" name="Google Shape;2789;p73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29" name="Google Shape;2790;p73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0" name="Google Shape;2791;p73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1" name="Google Shape;2792;p73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2" name="Google Shape;2793;p73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3" name="Google Shape;2794;p73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4" name="Google Shape;2795;p73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5" name="Google Shape;2796;p73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6" name="Google Shape;2797;p73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7" name="Google Shape;2798;p73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8" name="Google Shape;2799;p73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39" name="Google Shape;2800;p73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0" name="Google Shape;2801;p73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1" name="Google Shape;2802;p73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2" name="Google Shape;2803;p73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3" name="Google Shape;2804;p73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4" name="Google Shape;2805;p73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5" name="Google Shape;2806;p73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6" name="Google Shape;2807;p73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7" name="Google Shape;2808;p73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8" name="Google Shape;2809;p73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49" name="Google Shape;2810;p73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0" name="Google Shape;2811;p73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1" name="Google Shape;2812;p73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2" name="Google Shape;2813;p73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3" name="Google Shape;2814;p73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4" name="Google Shape;2815;p73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5" name="Google Shape;2816;p73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6" name="Google Shape;2817;p73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7" name="Google Shape;2818;p73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8" name="Google Shape;2819;p73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59" name="Google Shape;2820;p73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0" name="Google Shape;2821;p73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1" name="Google Shape;2822;p73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2" name="Google Shape;2823;p73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3" name="Google Shape;2824;p73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4" name="Google Shape;2825;p73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5" name="Google Shape;2826;p73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6" name="Google Shape;2827;p73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7" name="Google Shape;2828;p73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8" name="Google Shape;2829;p73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69" name="Google Shape;2830;p73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0" name="Google Shape;2831;p73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1" name="Google Shape;2832;p73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2" name="Google Shape;2833;p73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3" name="Google Shape;2834;p73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4" name="Google Shape;2835;p73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5" name="Google Shape;2836;p73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6" name="Google Shape;2837;p73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7" name="Google Shape;2838;p73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8" name="Google Shape;2839;p73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79" name="Google Shape;2840;p73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0" name="Google Shape;2841;p73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1" name="Google Shape;2842;p73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2" name="Google Shape;2843;p73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3" name="Google Shape;2844;p73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4" name="Google Shape;2845;p73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5" name="Google Shape;2846;p73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6" name="Google Shape;2847;p73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7" name="Google Shape;2848;p73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8" name="Google Shape;2849;p73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89" name="Google Shape;2850;p73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0" name="Google Shape;2851;p73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1" name="Google Shape;2852;p73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2" name="Google Shape;2853;p73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3" name="Google Shape;2854;p73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4" name="Google Shape;2855;p73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5" name="Google Shape;2856;p73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6" name="Google Shape;2857;p73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7" name="Google Shape;2858;p73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8" name="Google Shape;2859;p73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499" name="Google Shape;2860;p73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0" name="Google Shape;2861;p73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1" name="Google Shape;2862;p73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2" name="Google Shape;2863;p73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3" name="Google Shape;2864;p73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4" name="Google Shape;2865;p73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5" name="Google Shape;2866;p73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6" name="Google Shape;2867;p73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7" name="Google Shape;2868;p73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8" name="Google Shape;2869;p73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09" name="Google Shape;2870;p73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0" name="Google Shape;2871;p73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1" name="Google Shape;2872;p73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2" name="Google Shape;2873;p73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3" name="Google Shape;2874;p73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4" name="Google Shape;2875;p73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5" name="Google Shape;2876;p73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6" name="Google Shape;2877;p73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7" name="Google Shape;2878;p73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8" name="Google Shape;2879;p73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19" name="Google Shape;2880;p73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0" name="Google Shape;2881;p73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1" name="Google Shape;2882;p73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2" name="Google Shape;2883;p73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3" name="Google Shape;2884;p73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4" name="Google Shape;2885;p73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5" name="Google Shape;2886;p73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6" name="Google Shape;2887;p73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7" name="Google Shape;2888;p73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8" name="Google Shape;2889;p73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29" name="Google Shape;2890;p73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0" name="Google Shape;2891;p73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1" name="Google Shape;2892;p73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2" name="Google Shape;2893;p73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3" name="Google Shape;2894;p73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4" name="Google Shape;2895;p73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5" name="Google Shape;2896;p73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6" name="Google Shape;2897;p73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7" name="Google Shape;2898;p73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8" name="Google Shape;2899;p73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39" name="Google Shape;2900;p73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0" name="Google Shape;2901;p73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1" name="Google Shape;2902;p73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2" name="Google Shape;2903;p73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3" name="Google Shape;2904;p73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4" name="Google Shape;2905;p73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5" name="Google Shape;2906;p73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6" name="Google Shape;2907;p73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7" name="Google Shape;2908;p73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8" name="Google Shape;2909;p73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49" name="Google Shape;2910;p73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0" name="Google Shape;2911;p73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1" name="Google Shape;2912;p73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2" name="Google Shape;2913;p73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3" name="Google Shape;2914;p73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4" name="Google Shape;2915;p73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5" name="Google Shape;2916;p73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6" name="Google Shape;2917;p73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7" name="Google Shape;2918;p73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8" name="Google Shape;2919;p73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59" name="Google Shape;2920;p73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0" name="Google Shape;2921;p73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1" name="Google Shape;2922;p73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2" name="Google Shape;2923;p73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3" name="Google Shape;2924;p73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4" name="Google Shape;2925;p73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5" name="Google Shape;2926;p73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6" name="Google Shape;2927;p73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7" name="Google Shape;2928;p73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8" name="Google Shape;2929;p73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69" name="Google Shape;2930;p73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0" name="Google Shape;2931;p73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1" name="Google Shape;2932;p73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2" name="Google Shape;2933;p73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3" name="Google Shape;2934;p73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4" name="Google Shape;2935;p73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5" name="Google Shape;2936;p73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6" name="Google Shape;2937;p73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7" name="Google Shape;2938;p73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8" name="Google Shape;2939;p73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79" name="Google Shape;2940;p73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0" name="Google Shape;2941;p73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1" name="Google Shape;2942;p73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2" name="Google Shape;2943;p73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3" name="Google Shape;2944;p73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4" name="Google Shape;2945;p73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5" name="Google Shape;2946;p73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6" name="Google Shape;2947;p73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7" name="Google Shape;2948;p73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8" name="Google Shape;2949;p73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89" name="Google Shape;2950;p73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0" name="Google Shape;2951;p73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1" name="Google Shape;2952;p73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2" name="Google Shape;2953;p73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3" name="Google Shape;2954;p73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4" name="Google Shape;2955;p73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5" name="Google Shape;2956;p73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6" name="Google Shape;2957;p73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7" name="Google Shape;2958;p73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8" name="Google Shape;2959;p73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599" name="Google Shape;2960;p73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0" name="Google Shape;2961;p73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1" name="Google Shape;2962;p73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2" name="Google Shape;2963;p73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3" name="Google Shape;2964;p73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4" name="Google Shape;2965;p73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5" name="Google Shape;2966;p73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6" name="Google Shape;2967;p73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7" name="Google Shape;2968;p73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8" name="Google Shape;2969;p73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09" name="Google Shape;2970;p73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0" name="Google Shape;2971;p73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1" name="Google Shape;2972;p73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2" name="Google Shape;2973;p73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3" name="Google Shape;2974;p73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4" name="Google Shape;2975;p73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5" name="Google Shape;2976;p73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6" name="Google Shape;2977;p73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7" name="Google Shape;2978;p73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8" name="Google Shape;2979;p73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19" name="Google Shape;2980;p73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0" name="Google Shape;2981;p73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1" name="Google Shape;2982;p73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2" name="Google Shape;2983;p73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3" name="Google Shape;2984;p73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4" name="Google Shape;2985;p73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5" name="Google Shape;2986;p73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6" name="Google Shape;2987;p73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7" name="Google Shape;2988;p73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8" name="Google Shape;2989;p73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29" name="Google Shape;2990;p73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0" name="Google Shape;2991;p73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1" name="Google Shape;2992;p73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2" name="Google Shape;2993;p73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3" name="Google Shape;2994;p73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4" name="Google Shape;2995;p73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5" name="Google Shape;2996;p73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6" name="Google Shape;2997;p73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7" name="Google Shape;2998;p73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8" name="Google Shape;2999;p73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39" name="Google Shape;3000;p73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0" name="Google Shape;3001;p73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1" name="Google Shape;3002;p73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2" name="Google Shape;3003;p73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3" name="Google Shape;3004;p73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4" name="Google Shape;3005;p73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5" name="Google Shape;3006;p73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6" name="Google Shape;3007;p73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7" name="Google Shape;3008;p73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8" name="Google Shape;3009;p73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49" name="Google Shape;3010;p73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0" name="Google Shape;3011;p73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1" name="Google Shape;3012;p73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2" name="Google Shape;3013;p73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3" name="Google Shape;3014;p73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4" name="Google Shape;3015;p73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5" name="Google Shape;3016;p73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6" name="Google Shape;3017;p73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7" name="Google Shape;3018;p73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8" name="Google Shape;3019;p73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59" name="Google Shape;3020;p73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0" name="Google Shape;3021;p73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1" name="Google Shape;3022;p73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2" name="Google Shape;3023;p73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3" name="Google Shape;3024;p73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4" name="Google Shape;3025;p73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5" name="Google Shape;3026;p73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6" name="Google Shape;3027;p73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7" name="Google Shape;3028;p73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8" name="Google Shape;3029;p73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69" name="Google Shape;3030;p73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0" name="Google Shape;3031;p73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1" name="Google Shape;3032;p73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2" name="Google Shape;3033;p73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3" name="Google Shape;3034;p73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4" name="Google Shape;3035;p73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5" name="Google Shape;3036;p73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6" name="Google Shape;3037;p73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7" name="Google Shape;3038;p73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8" name="Google Shape;3039;p73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79" name="Google Shape;3040;p73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0" name="Google Shape;3041;p73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1" name="Google Shape;3042;p73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2" name="Google Shape;3043;p73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3" name="Google Shape;3044;p73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4" name="Google Shape;3045;p73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5" name="Google Shape;3046;p73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6" name="Google Shape;3047;p73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7" name="Google Shape;3048;p73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8" name="Google Shape;3049;p73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89" name="Google Shape;3050;p73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0" name="Google Shape;3051;p73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1" name="Google Shape;3052;p73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2" name="Google Shape;3053;p73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3" name="Google Shape;3054;p73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4" name="Google Shape;3055;p73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5" name="Google Shape;3056;p73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6" name="Google Shape;3057;p73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7" name="Google Shape;3058;p73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8" name="Google Shape;3059;p73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699" name="Google Shape;3060;p73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0" name="Google Shape;3061;p73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1" name="Google Shape;3062;p73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2" name="Google Shape;3063;p73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3" name="Google Shape;3064;p73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4" name="Google Shape;3065;p73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5" name="Google Shape;3066;p73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6" name="Google Shape;3067;p73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7" name="Google Shape;3068;p73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8" name="Google Shape;3069;p73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09" name="Google Shape;3070;p73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0" name="Google Shape;3071;p73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1" name="Google Shape;3072;p73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2" name="Google Shape;3073;p73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3" name="Google Shape;3074;p73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4" name="Google Shape;3075;p73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5" name="Google Shape;3076;p73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6" name="Google Shape;3077;p73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7" name="Google Shape;3078;p73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8" name="Google Shape;3079;p73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19" name="Google Shape;3080;p73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0" name="Google Shape;3081;p73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1" name="Google Shape;3082;p73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2" name="Google Shape;3083;p73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3" name="Google Shape;3084;p73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4" name="Google Shape;3085;p73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5" name="Google Shape;3086;p73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6" name="Google Shape;3087;p73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7" name="Google Shape;3088;p73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8" name="Google Shape;3089;p73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29" name="Google Shape;3090;p73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0" name="Google Shape;3091;p73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1" name="Google Shape;3092;p73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2" name="Google Shape;3093;p73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3" name="Google Shape;3094;p73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4" name="Google Shape;3095;p73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5" name="Google Shape;3096;p73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6" name="Google Shape;3097;p73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7" name="Google Shape;3098;p73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8" name="Google Shape;3099;p73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39" name="Google Shape;3100;p73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0" name="Google Shape;3101;p73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1" name="Google Shape;3102;p73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2" name="Google Shape;3103;p73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3" name="Google Shape;3104;p73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4" name="Google Shape;3105;p73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5" name="Google Shape;3106;p73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6" name="Google Shape;3107;p73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7" name="Google Shape;3108;p73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8" name="Google Shape;3109;p73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49" name="Google Shape;3110;p73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0" name="Google Shape;3111;p73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1" name="Google Shape;3112;p73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2" name="Google Shape;3113;p73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3" name="Google Shape;3114;p73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4" name="Google Shape;3115;p73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5" name="Google Shape;3116;p73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6" name="Google Shape;3117;p73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7" name="Google Shape;3118;p73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8" name="Google Shape;3119;p73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59" name="Google Shape;3120;p73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0" name="Google Shape;3121;p73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1" name="Google Shape;3122;p73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2" name="Google Shape;3123;p73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3" name="Google Shape;3124;p73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4" name="Google Shape;3125;p73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5" name="Google Shape;3126;p73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6" name="Google Shape;3127;p73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7" name="Google Shape;3128;p73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8" name="Google Shape;3129;p73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69" name="Google Shape;3130;p73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0" name="Google Shape;3131;p73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1" name="Google Shape;3132;p73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2" name="Google Shape;3133;p73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3" name="Google Shape;3134;p73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4" name="Google Shape;3135;p73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5" name="Google Shape;3136;p73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6" name="Google Shape;3137;p73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7" name="Google Shape;3138;p73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8" name="Google Shape;3139;p73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79" name="Google Shape;3140;p73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0" name="Google Shape;3141;p73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1" name="Google Shape;3142;p73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2" name="Google Shape;3143;p73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3" name="Google Shape;3144;p73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4" name="Google Shape;3145;p73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5" name="Google Shape;3146;p73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6" name="Google Shape;3147;p73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7" name="Google Shape;3148;p73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8" name="Google Shape;3149;p73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89" name="Google Shape;3150;p73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0" name="Google Shape;3151;p73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1" name="Google Shape;3152;p73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2" name="Google Shape;3153;p73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3" name="Google Shape;3154;p73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4" name="Google Shape;3155;p73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5" name="Google Shape;3156;p73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6" name="Google Shape;3157;p73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7" name="Google Shape;3158;p73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8" name="Google Shape;3159;p73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799" name="Google Shape;3160;p73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0" name="Google Shape;3161;p73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1" name="Google Shape;3162;p73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2" name="Google Shape;3163;p73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3" name="Google Shape;3164;p73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4" name="Google Shape;3165;p73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5" name="Google Shape;3166;p73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6" name="Google Shape;3167;p73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7" name="Google Shape;3168;p73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8" name="Google Shape;3169;p73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09" name="Google Shape;3170;p73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0" name="Google Shape;3171;p73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1" name="Google Shape;3172;p73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2" name="Google Shape;3173;p73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3" name="Google Shape;3174;p73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4" name="Google Shape;3175;p73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5" name="Google Shape;3176;p73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6" name="Google Shape;3177;p73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7" name="Google Shape;3178;p73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8" name="Google Shape;3179;p73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19" name="Google Shape;3180;p73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0" name="Google Shape;3181;p73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1" name="Google Shape;3182;p73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2" name="Google Shape;3183;p73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3" name="Google Shape;3184;p73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4" name="Google Shape;3185;p73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5" name="Google Shape;3186;p73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6" name="Google Shape;3187;p73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7" name="Google Shape;3188;p73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8" name="Google Shape;3189;p73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29" name="Google Shape;3190;p73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0" name="Google Shape;3191;p73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1" name="Google Shape;3192;p73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2" name="Google Shape;3193;p73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3" name="Google Shape;3194;p73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4" name="Google Shape;3195;p73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5" name="Google Shape;3196;p73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6" name="Google Shape;3197;p73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7" name="Google Shape;3198;p73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8" name="Google Shape;3199;p73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39" name="Google Shape;3200;p73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0" name="Google Shape;3201;p73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1" name="Google Shape;3202;p73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2" name="Google Shape;3203;p73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3" name="Google Shape;3204;p73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4" name="Google Shape;3205;p73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5" name="Google Shape;3206;p73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6" name="Google Shape;3207;p73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7" name="Google Shape;3208;p73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8" name="Google Shape;3209;p73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49" name="Google Shape;3210;p73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0" name="Google Shape;3211;p73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1" name="Google Shape;3212;p73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2" name="Google Shape;3213;p73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3" name="Google Shape;3214;p73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4" name="Google Shape;3215;p73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5" name="Google Shape;3216;p73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6" name="Google Shape;3217;p73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7" name="Google Shape;3218;p73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8" name="Google Shape;3219;p73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59" name="Google Shape;3220;p73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0" name="Google Shape;3221;p73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1" name="Google Shape;3222;p73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2" name="Google Shape;3223;p73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3" name="Google Shape;3224;p73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4" name="Google Shape;3225;p73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5" name="Google Shape;3226;p73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6" name="Google Shape;3227;p73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7" name="Google Shape;3228;p73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8" name="Google Shape;3229;p73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69" name="Google Shape;3230;p73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0" name="Google Shape;3231;p73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1" name="Google Shape;3232;p73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2" name="Google Shape;3233;p73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3" name="Google Shape;3234;p73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4" name="Google Shape;3235;p73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5" name="Google Shape;3236;p73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6" name="Google Shape;3237;p73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7" name="Google Shape;3238;p73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8" name="Google Shape;3239;p73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79" name="Google Shape;3240;p73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0" name="Google Shape;3241;p73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1" name="Google Shape;3242;p73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2" name="Google Shape;3243;p73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3" name="Google Shape;3244;p73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4" name="Google Shape;3245;p73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5" name="Google Shape;3246;p73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6" name="Google Shape;3247;p73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7" name="Google Shape;3248;p73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8" name="Google Shape;3249;p73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89" name="Google Shape;3250;p73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0" name="Google Shape;3251;p73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1" name="Google Shape;3252;p73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2" name="Google Shape;3253;p73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3" name="Google Shape;3254;p73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4" name="Google Shape;3255;p73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5" name="Google Shape;3256;p73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6" name="Google Shape;3257;p73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7" name="Google Shape;3258;p73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8" name="Google Shape;3259;p73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899" name="Google Shape;3260;p73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0" name="Google Shape;3261;p73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1" name="Google Shape;3262;p73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2" name="Google Shape;3263;p73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3" name="Google Shape;3264;p73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4" name="Google Shape;3265;p73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5" name="Google Shape;3266;p73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6" name="Google Shape;3267;p73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7" name="Google Shape;3268;p73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8" name="Google Shape;3269;p73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09" name="Google Shape;3270;p73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0" name="Google Shape;3271;p73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1" name="Google Shape;3272;p73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2" name="Google Shape;3273;p73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3" name="Google Shape;3274;p73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4" name="Google Shape;3275;p73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5" name="Google Shape;3276;p73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6" name="Google Shape;3277;p73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7" name="Google Shape;3278;p73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8" name="Google Shape;3279;p73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19" name="Google Shape;3280;p73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0" name="Google Shape;3281;p73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1" name="Google Shape;3282;p73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2" name="Google Shape;3283;p73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3" name="Google Shape;3284;p73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4" name="Google Shape;3285;p73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5" name="Google Shape;3286;p73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6" name="Google Shape;3287;p73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7" name="Google Shape;3288;p73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8" name="Google Shape;3289;p73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29" name="Google Shape;3290;p73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30" name="Google Shape;3291;p73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31" name="Google Shape;3292;p73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32" name="Google Shape;3293;p73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33" name="Google Shape;3294;p73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34" name="Google Shape;3295;p73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35" name="Google Shape;3296;p73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36" name="Google Shape;3297;p73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37" name="Google Shape;3298;p73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38" name="Google Shape;3299;p73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39" name="Google Shape;3300;p73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0" name="Google Shape;3301;p73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1" name="Google Shape;3302;p73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2" name="Google Shape;3303;p73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3" name="Google Shape;3304;p73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4" name="Google Shape;3305;p73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5" name="Google Shape;3306;p73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6" name="Google Shape;3307;p73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7" name="Google Shape;3308;p73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8" name="Google Shape;3309;p73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49" name="Google Shape;3310;p73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50" name="Google Shape;3311;p73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51" name="Google Shape;3312;p73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52" name="Google Shape;3313;p73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53" name="Google Shape;3314;p73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54" name="Google Shape;3315;p73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55" name="Google Shape;3316;p73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56" name="Google Shape;3317;p73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57" name="Google Shape;3318;p73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58" name="Google Shape;3319;p73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59" name="Google Shape;3320;p73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60" name="Google Shape;3321;p73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61" name="Google Shape;3322;p73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62" name="Google Shape;3323;p73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63" name="Google Shape;3324;p73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64" name="Google Shape;3325;p73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65" name="Google Shape;3326;p73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66" name="Google Shape;3327;p73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67" name="Google Shape;3328;p73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68" name="Google Shape;3329;p73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69" name="Google Shape;3330;p73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70" name="Google Shape;3331;p73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71" name="Google Shape;3332;p73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72" name="Google Shape;3333;p73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73" name="Google Shape;3334;p73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74" name="Google Shape;3335;p73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75" name="Google Shape;3336;p73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76" name="Google Shape;3337;p73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77" name="Google Shape;3338;p73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78" name="Google Shape;3339;p73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79" name="Google Shape;3340;p73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0" name="Google Shape;3341;p73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1" name="Google Shape;3342;p73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2" name="Google Shape;3343;p73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3" name="Google Shape;3344;p73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4" name="Google Shape;3345;p73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5" name="Google Shape;3346;p73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6" name="Google Shape;3347;p73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7" name="Google Shape;3348;p73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8" name="Google Shape;3349;p73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89" name="Google Shape;3350;p73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0" name="Google Shape;3351;p73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1" name="Google Shape;3352;p73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2" name="Google Shape;3353;p73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3" name="Google Shape;3354;p73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4" name="Google Shape;3355;p73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5" name="Google Shape;3356;p73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6" name="Google Shape;3357;p73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7" name="Google Shape;3358;p73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8" name="Google Shape;3359;p73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999" name="Google Shape;3360;p73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0" name="Google Shape;3361;p73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1" name="Google Shape;3362;p73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2" name="Google Shape;3363;p73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3" name="Google Shape;3364;p73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4" name="Google Shape;3365;p73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5" name="Google Shape;3366;p73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6" name="Google Shape;3367;p73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7" name="Google Shape;3368;p73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8" name="Google Shape;3369;p73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09" name="Google Shape;3370;p73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0" name="Google Shape;3371;p73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1" name="Google Shape;3372;p73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2" name="Google Shape;3373;p73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3" name="Google Shape;3374;p73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4" name="Google Shape;3375;p73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5" name="Google Shape;3376;p73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6" name="Google Shape;3377;p73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7" name="Google Shape;3378;p73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8" name="Google Shape;3379;p73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19" name="Google Shape;3380;p73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0" name="Google Shape;3381;p73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1" name="Google Shape;3382;p73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2" name="Google Shape;3383;p73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3" name="Google Shape;3384;p73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4" name="Google Shape;3385;p73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5" name="Google Shape;3386;p73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6" name="Google Shape;3387;p73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7" name="Google Shape;3388;p73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8" name="Google Shape;3389;p73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29" name="Google Shape;3390;p73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0" name="Google Shape;3391;p73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1" name="Google Shape;3392;p73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2" name="Google Shape;3393;p73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3" name="Google Shape;3394;p73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4" name="Google Shape;3395;p73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5" name="Google Shape;3396;p73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6" name="Google Shape;3397;p73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7" name="Google Shape;3398;p73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8" name="Google Shape;3399;p73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39" name="Google Shape;3400;p73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0" name="Google Shape;3401;p73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1" name="Google Shape;3402;p73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2" name="Google Shape;3403;p73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3" name="Google Shape;3404;p73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4" name="Google Shape;3405;p73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5" name="Google Shape;3406;p73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6" name="Google Shape;3407;p73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7" name="Google Shape;3408;p73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8" name="Google Shape;3409;p73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49" name="Google Shape;3410;p73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50" name="Google Shape;3411;p73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51" name="Google Shape;3412;p73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52" name="Google Shape;3413;p73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53" name="Google Shape;3414;p73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54" name="Google Shape;3415;p73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55" name="Google Shape;3416;p73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56" name="Google Shape;3417;p73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57" name="Google Shape;3418;p73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58" name="Google Shape;3419;p73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59" name="Google Shape;3420;p73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0" name="Google Shape;3421;p73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1" name="Google Shape;3422;p73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2" name="Google Shape;3423;p73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3" name="Google Shape;3424;p73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4" name="Google Shape;3425;p73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5" name="Google Shape;3426;p73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6" name="Google Shape;3427;p73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7" name="Google Shape;3428;p73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8" name="Google Shape;3429;p73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69" name="Google Shape;3430;p73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0" name="Google Shape;3431;p73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1" name="Google Shape;3432;p73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2" name="Google Shape;3433;p73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3" name="Google Shape;3434;p73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4" name="Google Shape;3435;p73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5" name="Google Shape;3436;p73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6" name="Google Shape;3437;p73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7" name="Google Shape;3438;p73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8" name="Google Shape;3439;p73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79" name="Google Shape;3440;p73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0" name="Google Shape;3441;p73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1" name="Google Shape;3442;p73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2" name="Google Shape;3443;p73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3" name="Google Shape;3444;p73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4" name="Google Shape;3445;p73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5" name="Google Shape;3446;p73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6" name="Google Shape;3447;p73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7" name="Google Shape;3448;p73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8" name="Google Shape;3449;p73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89" name="Google Shape;3450;p73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0" name="Google Shape;3451;p73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1" name="Google Shape;3452;p73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2" name="Google Shape;3453;p73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3" name="Google Shape;3454;p73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4" name="Google Shape;3455;p73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5" name="Google Shape;3456;p73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6" name="Google Shape;3457;p73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7" name="Google Shape;3458;p73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8" name="Google Shape;3459;p73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099" name="Google Shape;3460;p73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0" name="Google Shape;3461;p73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1" name="Google Shape;3462;p73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2" name="Google Shape;3463;p73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3" name="Google Shape;3464;p73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4" name="Google Shape;3465;p73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5" name="Google Shape;3466;p73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6" name="Google Shape;3467;p73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7" name="Google Shape;3468;p73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8" name="Google Shape;3469;p73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09" name="Google Shape;3470;p73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0" name="Google Shape;3471;p73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1" name="Google Shape;3472;p73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2" name="Google Shape;3473;p73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3" name="Google Shape;3474;p73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4" name="Google Shape;3475;p73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5" name="Google Shape;3476;p73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6" name="Google Shape;3477;p73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7" name="Google Shape;3478;p73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8" name="Google Shape;3479;p73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19" name="Google Shape;3480;p73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0" name="Google Shape;3481;p73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1" name="Google Shape;3482;p73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2" name="Google Shape;3483;p73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3" name="Google Shape;3484;p73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4" name="Google Shape;3485;p73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5" name="Google Shape;3486;p73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6" name="Google Shape;3487;p73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7" name="Google Shape;3488;p73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8" name="Google Shape;3489;p73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29" name="Google Shape;3490;p73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0" name="Google Shape;3491;p73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1" name="Google Shape;3492;p73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2" name="Google Shape;3493;p73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3" name="Google Shape;3494;p73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4" name="Google Shape;3495;p73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5" name="Google Shape;3496;p73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6" name="Google Shape;3497;p73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7" name="Google Shape;3498;p73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8" name="Google Shape;3499;p73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39" name="Google Shape;3500;p73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0" name="Google Shape;3501;p73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1" name="Google Shape;3502;p73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2" name="Google Shape;3503;p73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3" name="Google Shape;3504;p73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4" name="Google Shape;3505;p73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5" name="Google Shape;3506;p73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6" name="Google Shape;3507;p73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7" name="Google Shape;3508;p73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8" name="Google Shape;3509;p73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49" name="Google Shape;3510;p73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0" name="Google Shape;3511;p73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1" name="Google Shape;3512;p73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2" name="Google Shape;3513;p73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3" name="Google Shape;3514;p73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4" name="Google Shape;3515;p73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5" name="Google Shape;3516;p73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6" name="Google Shape;3517;p73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7" name="Google Shape;3518;p73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8" name="Google Shape;3519;p73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59" name="Google Shape;3520;p73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0" name="Google Shape;3521;p73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1" name="Google Shape;3522;p73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2" name="Google Shape;3523;p73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3" name="Google Shape;3524;p73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4" name="Google Shape;3525;p73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5" name="Google Shape;3526;p73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6" name="Google Shape;3527;p73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7" name="Google Shape;3528;p73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8" name="Google Shape;3529;p73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69" name="Google Shape;3530;p73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0" name="Google Shape;3531;p73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1" name="Google Shape;3532;p73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2" name="Google Shape;3533;p73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3" name="Google Shape;3534;p73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4" name="Google Shape;3535;p73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5" name="Google Shape;3536;p73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6" name="Google Shape;3537;p73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7" name="Google Shape;3538;p73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8" name="Google Shape;3539;p73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79" name="Google Shape;3540;p73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0" name="Google Shape;3541;p73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1" name="Google Shape;3542;p73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2" name="Google Shape;3543;p73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3" name="Google Shape;3544;p73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4" name="Google Shape;3545;p73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5" name="Google Shape;3546;p73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6" name="Google Shape;3547;p73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7" name="Google Shape;3548;p73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8" name="Google Shape;3549;p73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89" name="Google Shape;3550;p73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0" name="Google Shape;3551;p73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1" name="Google Shape;3552;p73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2" name="Google Shape;3553;p73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3" name="Google Shape;3554;p73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4" name="Google Shape;3555;p73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5" name="Google Shape;3556;p73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6" name="Google Shape;3557;p73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7" name="Google Shape;3558;p73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8" name="Google Shape;3559;p73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199" name="Google Shape;3560;p73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0" name="Google Shape;3561;p73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1" name="Google Shape;3562;p73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2" name="Google Shape;3563;p73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3" name="Google Shape;3564;p73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4" name="Google Shape;3565;p73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5" name="Google Shape;3566;p73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6" name="Google Shape;3567;p73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7" name="Google Shape;3568;p73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8" name="Google Shape;3569;p73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09" name="Google Shape;3570;p73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0" name="Google Shape;3571;p73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1" name="Google Shape;3572;p73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2" name="Google Shape;3573;p73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3" name="Google Shape;3574;p73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4" name="Google Shape;3575;p73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5" name="Google Shape;3576;p73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6" name="Google Shape;3577;p73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7" name="Google Shape;3578;p73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8" name="Google Shape;3579;p73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19" name="Google Shape;3580;p73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0" name="Google Shape;3581;p73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1" name="Google Shape;3582;p73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2" name="Google Shape;3583;p73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3" name="Google Shape;3584;p73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4" name="Google Shape;3585;p73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5" name="Google Shape;3586;p73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6" name="Google Shape;3587;p73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7" name="Google Shape;3588;p73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8" name="Google Shape;3589;p73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29" name="Google Shape;3590;p73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0" name="Google Shape;3591;p73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1" name="Google Shape;3592;p73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2" name="Google Shape;3593;p73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3" name="Google Shape;3594;p73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4" name="Google Shape;3595;p73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5" name="Google Shape;3596;p73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6" name="Google Shape;3597;p73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7" name="Google Shape;3598;p73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8" name="Google Shape;3599;p73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39" name="Google Shape;3600;p73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0" name="Google Shape;3601;p73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1" name="Google Shape;3602;p73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2" name="Google Shape;3603;p73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3" name="Google Shape;3604;p73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4" name="Google Shape;3605;p73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5" name="Google Shape;3606;p73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6" name="Google Shape;3607;p73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7" name="Google Shape;3608;p73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8" name="Google Shape;3609;p73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49" name="Google Shape;3610;p73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0" name="Google Shape;3611;p73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1" name="Google Shape;3612;p73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2" name="Google Shape;3613;p73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3" name="Google Shape;3614;p73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4" name="Google Shape;3615;p73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5" name="Google Shape;3616;p73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6" name="Google Shape;3617;p73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7" name="Google Shape;3618;p73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8" name="Google Shape;3619;p73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59" name="Google Shape;3620;p73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0" name="Google Shape;3621;p73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1" name="Google Shape;3622;p73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2" name="Google Shape;3623;p73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3" name="Google Shape;3624;p73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4" name="Google Shape;3625;p73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5" name="Google Shape;3626;p73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6" name="Google Shape;3627;p73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7" name="Google Shape;3628;p73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8" name="Google Shape;3629;p73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69" name="Google Shape;3630;p73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0" name="Google Shape;3631;p73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1" name="Google Shape;3632;p73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2" name="Google Shape;3633;p73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3" name="Google Shape;3634;p73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4" name="Google Shape;3635;p73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5" name="Google Shape;3636;p73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6" name="Google Shape;3637;p73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7" name="Google Shape;3638;p73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8" name="Google Shape;3639;p73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79" name="Google Shape;3640;p73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0" name="Google Shape;3641;p73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1" name="Google Shape;3642;p73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2" name="Google Shape;3643;p73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3" name="Google Shape;3644;p73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4" name="Google Shape;3645;p73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5" name="Google Shape;3646;p73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6" name="Google Shape;3647;p73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7" name="Google Shape;3648;p73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8" name="Google Shape;3649;p73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89" name="Google Shape;3650;p73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0" name="Google Shape;3651;p73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1" name="Google Shape;3652;p73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2" name="Google Shape;3653;p73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3" name="Google Shape;3654;p73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4" name="Google Shape;3655;p73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5" name="Google Shape;3656;p73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6" name="Google Shape;3657;p73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7" name="Google Shape;3658;p73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8" name="Google Shape;3659;p73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299" name="Google Shape;3660;p73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0" name="Google Shape;3661;p73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1" name="Google Shape;3662;p73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2" name="Google Shape;3663;p73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3" name="Google Shape;3664;p73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4" name="Google Shape;3665;p73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5" name="Google Shape;3666;p73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6" name="Google Shape;3667;p73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7" name="Google Shape;3668;p73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8" name="Google Shape;3669;p73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09" name="Google Shape;3670;p73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0" name="Google Shape;3671;p73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1" name="Google Shape;3672;p73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2" name="Google Shape;3673;p73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3" name="Google Shape;3674;p73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4" name="Google Shape;3675;p73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5" name="Google Shape;3676;p73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6" name="Google Shape;3677;p73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7" name="Google Shape;3678;p73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8" name="Google Shape;3679;p73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19" name="Google Shape;3680;p73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20" name="Google Shape;3681;p73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21" name="Google Shape;3682;p73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22" name="Google Shape;3683;p73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23" name="Google Shape;3684;p73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24" name="Google Shape;3685;p73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25" name="Google Shape;3686;p73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26" name="Google Shape;3687;p73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27" name="Google Shape;3688;p73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28" name="Google Shape;3689;p73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29" name="Google Shape;3690;p73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0" name="Google Shape;3691;p73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1" name="Google Shape;3692;p73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2" name="Google Shape;3693;p73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3" name="Google Shape;3694;p73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4" name="Google Shape;3695;p73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5" name="Google Shape;3696;p73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6" name="Google Shape;3697;p73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7" name="Google Shape;3698;p73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8" name="Google Shape;3699;p73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39" name="Google Shape;3700;p73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0" name="Google Shape;3701;p73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1" name="Google Shape;3702;p73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2" name="Google Shape;3703;p73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3" name="Google Shape;3704;p73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4" name="Google Shape;3705;p73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5" name="Google Shape;3706;p73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6" name="Google Shape;3707;p73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7" name="Google Shape;3708;p73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8" name="Google Shape;3709;p73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49" name="Google Shape;3710;p73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0" name="Google Shape;3711;p73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1" name="Google Shape;3712;p73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2" name="Google Shape;3713;p73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3" name="Google Shape;3714;p73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4" name="Google Shape;3715;p73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5" name="Google Shape;3716;p73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6" name="Google Shape;3717;p73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7" name="Google Shape;3718;p73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8" name="Google Shape;3719;p73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59" name="Google Shape;3720;p73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0" name="Google Shape;3721;p73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1" name="Google Shape;3722;p73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2" name="Google Shape;3723;p73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3" name="Google Shape;3724;p73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4" name="Google Shape;3725;p73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5" name="Google Shape;3726;p73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6" name="Google Shape;3727;p73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7" name="Google Shape;3728;p73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8" name="Google Shape;3729;p73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69" name="Google Shape;3730;p73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0" name="Google Shape;3731;p73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1" name="Google Shape;3732;p73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2" name="Google Shape;3733;p73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3" name="Google Shape;3734;p73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4" name="Google Shape;3735;p73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5" name="Google Shape;3736;p73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6" name="Google Shape;3737;p73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7" name="Google Shape;3738;p73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8" name="Google Shape;3739;p73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79" name="Google Shape;3740;p73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0" name="Google Shape;3741;p73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1" name="Google Shape;3742;p73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2" name="Google Shape;3743;p73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3" name="Google Shape;3744;p73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4" name="Google Shape;3745;p73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5" name="Google Shape;3746;p73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6" name="Google Shape;3747;p73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7" name="Google Shape;3748;p73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8" name="Google Shape;3749;p73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89" name="Google Shape;3750;p73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0" name="Google Shape;3751;p73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1" name="Google Shape;3752;p73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2" name="Google Shape;3753;p73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3" name="Google Shape;3754;p73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4" name="Google Shape;3755;p73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5" name="Google Shape;3756;p73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6" name="Google Shape;3757;p73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7" name="Google Shape;3758;p73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8" name="Google Shape;3759;p73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399" name="Google Shape;3760;p73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0" name="Google Shape;3761;p73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1" name="Google Shape;3762;p73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2" name="Google Shape;3763;p73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3" name="Google Shape;3764;p73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4" name="Google Shape;3765;p73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5" name="Google Shape;3766;p73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6" name="Google Shape;3767;p73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7" name="Google Shape;3768;p73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8" name="Google Shape;3769;p73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09" name="Google Shape;3770;p73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0" name="Google Shape;3771;p73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1" name="Google Shape;3772;p73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2" name="Google Shape;3773;p73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3" name="Google Shape;3774;p73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4" name="Google Shape;3775;p73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5" name="Google Shape;3776;p73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6" name="Google Shape;3777;p73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7" name="Google Shape;3778;p73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8" name="Google Shape;3779;p73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19" name="Google Shape;3780;p73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0" name="Google Shape;3781;p73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1" name="Google Shape;3782;p73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2" name="Google Shape;3783;p73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3" name="Google Shape;3784;p73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4" name="Google Shape;3785;p73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5" name="Google Shape;3786;p73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6" name="Google Shape;3787;p73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7" name="Google Shape;3788;p73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8" name="Google Shape;3789;p73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29" name="Google Shape;3790;p73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0" name="Google Shape;3791;p73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1" name="Google Shape;3792;p73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2" name="Google Shape;3793;p73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3" name="Google Shape;3794;p73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4" name="Google Shape;3795;p73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5" name="Google Shape;3796;p73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6" name="Google Shape;3797;p73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7" name="Google Shape;3798;p73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8" name="Google Shape;3799;p73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39" name="Google Shape;3800;p73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40" name="Google Shape;3801;p73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41" name="Google Shape;3802;p73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42" name="Google Shape;3803;p73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43" name="Google Shape;3804;p73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44" name="Google Shape;3805;p73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45" name="Google Shape;3806;p73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46" name="Google Shape;3807;p73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47" name="Google Shape;3808;p73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48" name="Google Shape;3809;p73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49" name="Google Shape;3810;p73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0" name="Google Shape;3811;p73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1" name="Google Shape;3812;p73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2" name="Google Shape;3813;p73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3" name="Google Shape;3814;p73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4" name="Google Shape;3815;p73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5" name="Google Shape;3816;p73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6" name="Google Shape;3817;p73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7" name="Google Shape;3818;p73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8" name="Google Shape;3819;p73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59" name="Google Shape;3820;p73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0" name="Google Shape;3821;p73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1" name="Google Shape;3822;p73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2" name="Google Shape;3823;p73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3" name="Google Shape;3824;p73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4" name="Google Shape;3825;p73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5" name="Google Shape;3826;p73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6" name="Google Shape;3827;p73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7" name="Google Shape;3828;p73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8" name="Google Shape;3829;p73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69" name="Google Shape;3830;p73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0" name="Google Shape;3831;p73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1" name="Google Shape;3832;p73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2" name="Google Shape;3833;p73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3" name="Google Shape;3834;p73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4" name="Google Shape;3835;p73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5" name="Google Shape;3836;p73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6" name="Google Shape;3837;p73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7" name="Google Shape;3838;p73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8" name="Google Shape;3839;p73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79" name="Google Shape;3840;p73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0" name="Google Shape;3841;p73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1" name="Google Shape;3842;p73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2" name="Google Shape;3843;p73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3" name="Google Shape;3844;p73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4" name="Google Shape;3845;p73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5" name="Google Shape;3846;p73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6" name="Google Shape;3847;p73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7" name="Google Shape;3848;p73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8" name="Google Shape;3849;p73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89" name="Google Shape;3850;p73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0" name="Google Shape;3851;p73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1" name="Google Shape;3852;p73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2" name="Google Shape;3853;p73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3" name="Google Shape;3854;p73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4" name="Google Shape;3855;p73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5" name="Google Shape;3856;p73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6" name="Google Shape;3857;p73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7" name="Google Shape;3858;p73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8" name="Google Shape;3859;p73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499" name="Google Shape;3860;p73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0" name="Google Shape;3861;p73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1" name="Google Shape;3862;p73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2" name="Google Shape;3863;p73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3" name="Google Shape;3864;p73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4" name="Google Shape;3865;p73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5" name="Google Shape;3866;p73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6" name="Google Shape;3867;p73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7" name="Google Shape;3868;p73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8" name="Google Shape;3869;p73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09" name="Google Shape;3870;p73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0" name="Google Shape;3871;p73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1" name="Google Shape;3872;p73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2" name="Google Shape;3873;p73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3" name="Google Shape;3874;p73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4" name="Google Shape;3875;p73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5" name="Google Shape;3876;p73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6" name="Google Shape;3877;p73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7" name="Google Shape;3878;p73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8" name="Google Shape;3879;p73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19" name="Google Shape;3880;p73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0" name="Google Shape;3881;p73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1" name="Google Shape;3882;p73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2" name="Google Shape;3883;p73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3" name="Google Shape;3884;p73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4" name="Google Shape;3885;p73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5" name="Google Shape;3886;p73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6" name="Google Shape;3887;p73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7" name="Google Shape;3888;p73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8" name="Google Shape;3889;p73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29" name="Google Shape;3890;p73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0" name="Google Shape;3891;p73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1" name="Google Shape;3892;p73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2" name="Google Shape;3893;p73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3" name="Google Shape;3894;p73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4" name="Google Shape;3895;p73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5" name="Google Shape;3896;p73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6" name="Google Shape;3897;p73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7" name="Google Shape;3898;p73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8" name="Google Shape;3899;p73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39" name="Google Shape;3900;p73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0" name="Google Shape;3901;p73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1" name="Google Shape;3902;p73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2" name="Google Shape;3903;p73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3" name="Google Shape;3904;p73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4" name="Google Shape;3905;p73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5" name="Google Shape;3906;p73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6" name="Google Shape;3907;p73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7" name="Google Shape;3908;p73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8" name="Google Shape;3909;p73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49" name="Google Shape;3910;p73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0" name="Google Shape;3911;p73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1" name="Google Shape;3912;p73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2" name="Google Shape;3913;p73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3" name="Google Shape;3914;p73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4" name="Google Shape;3915;p73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5" name="Google Shape;3916;p73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6" name="Google Shape;3917;p73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7" name="Google Shape;3918;p73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8" name="Google Shape;3919;p73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59" name="Google Shape;3920;p73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0" name="Google Shape;3921;p73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1" name="Google Shape;3922;p73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2" name="Google Shape;3923;p73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3" name="Google Shape;3924;p73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4" name="Google Shape;3925;p73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5" name="Google Shape;3926;p73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6" name="Google Shape;3927;p73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7" name="Google Shape;3928;p73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8" name="Google Shape;3929;p73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69" name="Google Shape;3930;p73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70" name="Google Shape;3931;p73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71" name="Google Shape;3932;p73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72" name="Google Shape;3933;p73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73" name="Google Shape;3934;p73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74" name="Google Shape;3935;p73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75" name="Google Shape;3936;p73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76" name="Google Shape;3937;p73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77" name="Google Shape;3938;p73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78" name="Google Shape;3939;p73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79" name="Google Shape;3940;p73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80" name="Google Shape;3941;p73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81" name="Google Shape;3942;p73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82" name="Google Shape;3943;p73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83" name="Google Shape;3944;p73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84" name="Google Shape;3945;p73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85" name="Google Shape;3946;p73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86" name="Google Shape;3947;p73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87" name="Google Shape;3948;p73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88" name="Google Shape;3949;p73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89" name="Google Shape;3950;p73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0" name="Google Shape;3951;p73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1" name="Google Shape;3952;p73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2" name="Google Shape;3953;p73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3" name="Google Shape;3954;p73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4" name="Google Shape;3955;p73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5" name="Google Shape;3956;p73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6" name="Google Shape;3957;p73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7" name="Google Shape;3958;p73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8" name="Google Shape;3959;p73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599" name="Google Shape;3960;p73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0" name="Google Shape;3961;p73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1" name="Google Shape;3962;p73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2" name="Google Shape;3963;p73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3" name="Google Shape;3964;p73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4" name="Google Shape;3965;p73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5" name="Google Shape;3966;p73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6" name="Google Shape;3967;p73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7" name="Google Shape;3968;p73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8" name="Google Shape;3969;p73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09" name="Google Shape;3970;p73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0" name="Google Shape;3971;p73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1" name="Google Shape;3972;p73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2" name="Google Shape;3973;p73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3" name="Google Shape;3974;p73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4" name="Google Shape;3975;p73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5" name="Google Shape;3976;p73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6" name="Google Shape;3977;p73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7" name="Google Shape;3978;p73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8" name="Google Shape;3979;p73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19" name="Google Shape;3980;p73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0" name="Google Shape;3981;p73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1" name="Google Shape;3982;p73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2" name="Google Shape;3983;p73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3" name="Google Shape;3984;p73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4" name="Google Shape;3985;p73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5" name="Google Shape;3986;p73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6" name="Google Shape;3987;p73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7" name="Google Shape;3988;p73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8" name="Google Shape;3989;p73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29" name="Google Shape;3990;p73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0" name="Google Shape;3991;p73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1" name="Google Shape;3992;p73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2" name="Google Shape;3993;p73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3" name="Google Shape;3994;p73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4" name="Google Shape;3995;p73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5" name="Google Shape;3996;p73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6" name="Google Shape;3997;p73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7" name="Google Shape;3998;p73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8" name="Google Shape;3999;p73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39" name="Google Shape;4000;p73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0" name="Google Shape;4001;p73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1" name="Google Shape;4002;p73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2" name="Google Shape;4003;p73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3" name="Google Shape;4004;p73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4" name="Google Shape;4005;p73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5" name="Google Shape;4006;p73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6" name="Google Shape;4007;p73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7" name="Google Shape;4008;p73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8" name="Google Shape;4009;p73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49" name="Google Shape;4010;p73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0" name="Google Shape;4011;p73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1" name="Google Shape;4012;p73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2" name="Google Shape;4013;p73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3" name="Google Shape;4014;p73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4" name="Google Shape;4015;p73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5" name="Google Shape;4016;p73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6" name="Google Shape;4017;p73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7" name="Google Shape;4018;p73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8" name="Google Shape;4019;p73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59" name="Google Shape;4020;p73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0" name="Google Shape;4021;p73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1" name="Google Shape;4022;p73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2" name="Google Shape;4023;p73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3" name="Google Shape;4024;p73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4" name="Google Shape;4025;p73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5" name="Google Shape;4026;p73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6" name="Google Shape;4027;p73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7" name="Google Shape;4028;p73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8" name="Google Shape;4029;p73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69" name="Google Shape;4030;p73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0" name="Google Shape;4031;p73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1" name="Google Shape;4032;p73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2" name="Google Shape;4033;p73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3" name="Google Shape;4034;p73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4" name="Google Shape;4035;p73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5" name="Google Shape;4036;p73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6" name="Google Shape;4037;p73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7" name="Google Shape;4038;p73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8" name="Google Shape;4039;p73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79" name="Google Shape;4040;p73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0" name="Google Shape;4041;p73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1" name="Google Shape;4042;p73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2" name="Google Shape;4043;p73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3" name="Google Shape;4044;p73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4" name="Google Shape;4045;p73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5" name="Google Shape;4046;p73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6" name="Google Shape;4047;p73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7" name="Google Shape;4048;p73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8" name="Google Shape;4049;p73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89" name="Google Shape;4050;p73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0" name="Google Shape;4051;p73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1" name="Google Shape;4052;p73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2" name="Google Shape;4053;p73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3" name="Google Shape;4054;p73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4" name="Google Shape;4055;p73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5" name="Google Shape;4056;p73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6" name="Google Shape;4057;p73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7" name="Google Shape;4058;p73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8" name="Google Shape;4059;p73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699" name="Google Shape;4060;p73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0" name="Google Shape;4061;p73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1" name="Google Shape;4062;p73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2" name="Google Shape;4063;p73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3" name="Google Shape;4064;p73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4" name="Google Shape;4065;p73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5" name="Google Shape;4066;p73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6" name="Google Shape;4067;p73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7" name="Google Shape;4068;p73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8" name="Google Shape;4069;p73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09" name="Google Shape;4070;p73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0" name="Google Shape;4071;p73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1" name="Google Shape;4072;p73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2" name="Google Shape;4073;p73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3" name="Google Shape;4074;p73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4" name="Google Shape;4075;p73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5" name="Google Shape;4076;p73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6" name="Google Shape;4077;p73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7" name="Google Shape;4078;p73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8" name="Google Shape;4079;p73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19" name="Google Shape;4080;p73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0" name="Google Shape;4081;p73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1" name="Google Shape;4082;p73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2" name="Google Shape;4083;p73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3" name="Google Shape;4084;p73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4" name="Google Shape;4085;p73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5" name="Google Shape;4086;p73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6" name="Google Shape;4087;p73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7" name="Google Shape;4088;p73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8" name="Google Shape;4089;p73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29" name="Google Shape;4090;p73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0" name="Google Shape;4091;p73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1" name="Google Shape;4092;p73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2" name="Google Shape;4093;p73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3" name="Google Shape;4094;p73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4" name="Google Shape;4095;p73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5" name="Google Shape;4096;p73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6" name="Google Shape;4097;p73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7" name="Google Shape;4098;p73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8" name="Google Shape;4099;p73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39" name="Google Shape;4100;p73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0" name="Google Shape;4101;p73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1" name="Google Shape;4102;p73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2" name="Google Shape;4103;p73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3" name="Google Shape;4104;p73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4" name="Google Shape;4105;p73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5" name="Google Shape;4106;p73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6" name="Google Shape;4107;p73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7" name="Google Shape;4108;p73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8" name="Google Shape;4109;p73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49" name="Google Shape;4110;p73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0" name="Google Shape;4111;p73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1" name="Google Shape;4112;p73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2" name="Google Shape;4113;p73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3" name="Google Shape;4114;p73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4" name="Google Shape;4115;p73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5" name="Google Shape;4116;p73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6" name="Google Shape;4117;p73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7" name="Google Shape;4118;p73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8" name="Google Shape;4119;p73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59" name="Google Shape;4120;p73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0" name="Google Shape;4121;p73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1" name="Google Shape;4122;p73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2" name="Google Shape;4123;p73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3" name="Google Shape;4124;p73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4" name="Google Shape;4125;p73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5" name="Google Shape;4126;p73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6" name="Google Shape;4127;p73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7" name="Google Shape;4128;p73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8" name="Google Shape;4129;p73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69" name="Google Shape;4130;p73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0" name="Google Shape;4131;p73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1" name="Google Shape;4132;p73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2" name="Google Shape;4133;p73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3" name="Google Shape;4134;p73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4" name="Google Shape;4135;p73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5" name="Google Shape;4136;p73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6" name="Google Shape;4137;p73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7" name="Google Shape;4138;p73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8" name="Google Shape;4139;p73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79" name="Google Shape;4140;p73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0" name="Google Shape;4141;p73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1" name="Google Shape;4142;p73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2" name="Google Shape;4143;p73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3" name="Google Shape;4144;p73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4" name="Google Shape;4145;p73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5" name="Google Shape;4146;p73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6" name="Google Shape;4147;p73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7" name="Google Shape;4148;p73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8" name="Google Shape;4149;p73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89" name="Google Shape;4150;p73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0" name="Google Shape;4151;p73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1" name="Google Shape;4152;p73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2" name="Google Shape;4153;p73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3" name="Google Shape;4154;p73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4" name="Google Shape;4155;p73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5" name="Google Shape;4156;p73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6" name="Google Shape;4157;p73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7" name="Google Shape;4158;p73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8" name="Google Shape;4159;p73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799" name="Google Shape;4160;p73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0" name="Google Shape;4161;p73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1" name="Google Shape;4162;p73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2" name="Google Shape;4163;p73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3" name="Google Shape;4164;p73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4" name="Google Shape;4165;p73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5" name="Google Shape;4166;p73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6" name="Google Shape;4167;p73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7" name="Google Shape;4168;p73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8" name="Google Shape;4169;p73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09" name="Google Shape;4170;p73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0" name="Google Shape;4171;p73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1" name="Google Shape;4172;p73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2" name="Google Shape;4173;p73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3" name="Google Shape;4174;p73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4" name="Google Shape;4175;p73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5" name="Google Shape;4176;p73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6" name="Google Shape;4177;p73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7" name="Google Shape;4178;p73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8" name="Google Shape;4179;p73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19" name="Google Shape;4180;p73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0" name="Google Shape;4181;p73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1" name="Google Shape;4182;p73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2" name="Google Shape;4183;p73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3" name="Google Shape;4184;p73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4" name="Google Shape;4185;p73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5" name="Google Shape;4186;p73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6" name="Google Shape;4187;p73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7" name="Google Shape;4188;p73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8" name="Google Shape;4189;p73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29" name="Google Shape;4190;p73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0" name="Google Shape;4191;p73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1" name="Google Shape;4192;p73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2" name="Google Shape;4193;p73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3" name="Google Shape;4194;p73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4" name="Google Shape;4195;p73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5" name="Google Shape;4196;p73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6" name="Google Shape;4197;p73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7" name="Google Shape;4198;p73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8" name="Google Shape;4199;p73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39" name="Google Shape;4200;p73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0" name="Google Shape;4201;p73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1" name="Google Shape;4202;p73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2" name="Google Shape;4203;p73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3" name="Google Shape;4204;p73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4" name="Google Shape;4205;p73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5" name="Google Shape;4206;p73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6" name="Google Shape;4207;p73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7" name="Google Shape;4208;p73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8" name="Google Shape;4209;p73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49" name="Google Shape;4210;p73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50" name="Google Shape;4211;p73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51" name="Google Shape;4212;p73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852" name="Google Shape;4213;p73"/>
          <p:cNvGrpSpPr/>
          <p:nvPr/>
        </p:nvGrpSpPr>
        <p:grpSpPr>
          <a:xfrm>
            <a:off x="5507692" y="1201951"/>
            <a:ext cx="2634929" cy="1494369"/>
            <a:chOff x="233350" y="949250"/>
            <a:chExt cx="7137300" cy="3802300"/>
          </a:xfrm>
        </p:grpSpPr>
        <p:sp>
          <p:nvSpPr>
            <p:cNvPr id="1853" name="Google Shape;4214;p73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54" name="Google Shape;4215;p73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55" name="Google Shape;4216;p73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56" name="Google Shape;4217;p73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57" name="Google Shape;4218;p73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58" name="Google Shape;4219;p73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59" name="Google Shape;4220;p73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0" name="Google Shape;4221;p73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1" name="Google Shape;4222;p73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2" name="Google Shape;4223;p73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3" name="Google Shape;4224;p73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4" name="Google Shape;4225;p73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5" name="Google Shape;4226;p73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6" name="Google Shape;4227;p73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7" name="Google Shape;4228;p73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8" name="Google Shape;4229;p73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69" name="Google Shape;4230;p73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0" name="Google Shape;4231;p73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1" name="Google Shape;4232;p73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2" name="Google Shape;4233;p73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3" name="Google Shape;4234;p73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4" name="Google Shape;4235;p73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5" name="Google Shape;4236;p73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6" name="Google Shape;4237;p73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7" name="Google Shape;4238;p73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8" name="Google Shape;4239;p73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79" name="Google Shape;4240;p73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0" name="Google Shape;4241;p73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1" name="Google Shape;4242;p73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2" name="Google Shape;4243;p73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3" name="Google Shape;4244;p73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4" name="Google Shape;4245;p73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5" name="Google Shape;4246;p73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6" name="Google Shape;4247;p73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7" name="Google Shape;4248;p73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8" name="Google Shape;4249;p73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89" name="Google Shape;4250;p73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0" name="Google Shape;4251;p73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1" name="Google Shape;4252;p73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2" name="Google Shape;4253;p73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3" name="Google Shape;4254;p73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4" name="Google Shape;4255;p73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5" name="Google Shape;4256;p73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6" name="Google Shape;4257;p73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7" name="Google Shape;4258;p73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8" name="Google Shape;4259;p73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899" name="Google Shape;4260;p73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00" name="Google Shape;4261;p73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01" name="Google Shape;4262;p73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02" name="Google Shape;4263;p73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03" name="Google Shape;4264;p73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904" name="Google Shape;4265;p73"/>
          <p:cNvGrpSpPr/>
          <p:nvPr/>
        </p:nvGrpSpPr>
        <p:grpSpPr>
          <a:xfrm>
            <a:off x="7600958" y="3205120"/>
            <a:ext cx="78173" cy="240255"/>
            <a:chOff x="7564426" y="3224343"/>
            <a:chExt cx="119985" cy="368801"/>
          </a:xfrm>
        </p:grpSpPr>
        <p:sp>
          <p:nvSpPr>
            <p:cNvPr id="1905" name="Google Shape;4266;p73"/>
            <p:cNvSpPr/>
            <p:nvPr/>
          </p:nvSpPr>
          <p:spPr>
            <a:xfrm>
              <a:off x="7564426" y="3224379"/>
              <a:ext cx="119985" cy="368765"/>
            </a:xfrm>
            <a:custGeom>
              <a:avLst/>
              <a:gdLst/>
              <a:ahLst/>
              <a:cxnLst/>
              <a:rect l="l" t="t" r="r" b="b"/>
              <a:pathLst>
                <a:path w="13196" h="40557" extrusionOk="0">
                  <a:moveTo>
                    <a:pt x="2529" y="1"/>
                  </a:moveTo>
                  <a:lnTo>
                    <a:pt x="2547" y="1348"/>
                  </a:lnTo>
                  <a:lnTo>
                    <a:pt x="10244" y="1459"/>
                  </a:lnTo>
                  <a:lnTo>
                    <a:pt x="10227" y="108"/>
                  </a:lnTo>
                  <a:lnTo>
                    <a:pt x="2529" y="1"/>
                  </a:lnTo>
                  <a:close/>
                  <a:moveTo>
                    <a:pt x="3107" y="1850"/>
                  </a:moveTo>
                  <a:lnTo>
                    <a:pt x="556" y="15262"/>
                  </a:lnTo>
                  <a:lnTo>
                    <a:pt x="12617" y="15439"/>
                  </a:lnTo>
                  <a:lnTo>
                    <a:pt x="9489" y="1872"/>
                  </a:lnTo>
                  <a:lnTo>
                    <a:pt x="3107" y="1850"/>
                  </a:lnTo>
                  <a:close/>
                  <a:moveTo>
                    <a:pt x="1" y="15688"/>
                  </a:moveTo>
                  <a:lnTo>
                    <a:pt x="23" y="17035"/>
                  </a:lnTo>
                  <a:lnTo>
                    <a:pt x="13195" y="17226"/>
                  </a:lnTo>
                  <a:lnTo>
                    <a:pt x="13177" y="15879"/>
                  </a:lnTo>
                  <a:lnTo>
                    <a:pt x="1" y="15688"/>
                  </a:lnTo>
                  <a:close/>
                  <a:moveTo>
                    <a:pt x="4658" y="17528"/>
                  </a:moveTo>
                  <a:lnTo>
                    <a:pt x="4658" y="17528"/>
                  </a:lnTo>
                  <a:cubicBezTo>
                    <a:pt x="4685" y="21359"/>
                    <a:pt x="6027" y="32838"/>
                    <a:pt x="6902" y="40557"/>
                  </a:cubicBezTo>
                  <a:cubicBezTo>
                    <a:pt x="6902" y="40557"/>
                    <a:pt x="8813" y="21274"/>
                    <a:pt x="8560" y="17586"/>
                  </a:cubicBezTo>
                  <a:lnTo>
                    <a:pt x="4658" y="17528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06" name="Google Shape;4267;p73"/>
            <p:cNvSpPr/>
            <p:nvPr/>
          </p:nvSpPr>
          <p:spPr>
            <a:xfrm>
              <a:off x="7564426" y="3224343"/>
              <a:ext cx="119985" cy="368801"/>
            </a:xfrm>
            <a:custGeom>
              <a:avLst/>
              <a:gdLst/>
              <a:ahLst/>
              <a:cxnLst/>
              <a:rect l="l" t="t" r="r" b="b"/>
              <a:pathLst>
                <a:path w="13196" h="40561" extrusionOk="0">
                  <a:moveTo>
                    <a:pt x="2529" y="1"/>
                  </a:moveTo>
                  <a:lnTo>
                    <a:pt x="2529" y="5"/>
                  </a:lnTo>
                  <a:lnTo>
                    <a:pt x="2547" y="1352"/>
                  </a:lnTo>
                  <a:lnTo>
                    <a:pt x="10244" y="1463"/>
                  </a:lnTo>
                  <a:lnTo>
                    <a:pt x="10227" y="112"/>
                  </a:lnTo>
                  <a:lnTo>
                    <a:pt x="2529" y="1"/>
                  </a:lnTo>
                  <a:close/>
                  <a:moveTo>
                    <a:pt x="3107" y="1854"/>
                  </a:moveTo>
                  <a:lnTo>
                    <a:pt x="556" y="15266"/>
                  </a:lnTo>
                  <a:lnTo>
                    <a:pt x="12617" y="15443"/>
                  </a:lnTo>
                  <a:lnTo>
                    <a:pt x="9489" y="1876"/>
                  </a:lnTo>
                  <a:lnTo>
                    <a:pt x="3107" y="1854"/>
                  </a:lnTo>
                  <a:close/>
                  <a:moveTo>
                    <a:pt x="1" y="15692"/>
                  </a:moveTo>
                  <a:lnTo>
                    <a:pt x="23" y="17039"/>
                  </a:lnTo>
                  <a:lnTo>
                    <a:pt x="13195" y="17230"/>
                  </a:lnTo>
                  <a:lnTo>
                    <a:pt x="13177" y="15883"/>
                  </a:lnTo>
                  <a:lnTo>
                    <a:pt x="1" y="15692"/>
                  </a:lnTo>
                  <a:close/>
                  <a:moveTo>
                    <a:pt x="4658" y="17532"/>
                  </a:moveTo>
                  <a:lnTo>
                    <a:pt x="4658" y="17532"/>
                  </a:lnTo>
                  <a:cubicBezTo>
                    <a:pt x="4685" y="21363"/>
                    <a:pt x="6027" y="32842"/>
                    <a:pt x="6902" y="40561"/>
                  </a:cubicBezTo>
                  <a:cubicBezTo>
                    <a:pt x="6902" y="40561"/>
                    <a:pt x="8813" y="21278"/>
                    <a:pt x="8560" y="17590"/>
                  </a:cubicBezTo>
                  <a:lnTo>
                    <a:pt x="4658" y="17532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907" name="Google Shape;4268;p73"/>
          <p:cNvGrpSpPr/>
          <p:nvPr/>
        </p:nvGrpSpPr>
        <p:grpSpPr>
          <a:xfrm>
            <a:off x="7375574" y="3200696"/>
            <a:ext cx="142117" cy="249099"/>
            <a:chOff x="8370831" y="3202002"/>
            <a:chExt cx="218129" cy="382376"/>
          </a:xfrm>
        </p:grpSpPr>
        <p:sp>
          <p:nvSpPr>
            <p:cNvPr id="1908" name="Google Shape;4269;p73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09" name="Google Shape;4270;p73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910" name="Google Shape;4271;p73"/>
          <p:cNvGrpSpPr/>
          <p:nvPr/>
        </p:nvGrpSpPr>
        <p:grpSpPr>
          <a:xfrm>
            <a:off x="7918116" y="3509045"/>
            <a:ext cx="232072" cy="200250"/>
            <a:chOff x="6742064" y="3750480"/>
            <a:chExt cx="399315" cy="344560"/>
          </a:xfrm>
        </p:grpSpPr>
        <p:sp>
          <p:nvSpPr>
            <p:cNvPr id="1911" name="Google Shape;4272;p73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12" name="Google Shape;4273;p73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913" name="Google Shape;4274;p73"/>
          <p:cNvGrpSpPr/>
          <p:nvPr/>
        </p:nvGrpSpPr>
        <p:grpSpPr>
          <a:xfrm>
            <a:off x="7572381" y="3772330"/>
            <a:ext cx="135328" cy="211206"/>
            <a:chOff x="7248525" y="3739696"/>
            <a:chExt cx="230531" cy="359790"/>
          </a:xfrm>
        </p:grpSpPr>
        <p:sp>
          <p:nvSpPr>
            <p:cNvPr id="1914" name="Google Shape;4275;p73"/>
            <p:cNvSpPr/>
            <p:nvPr/>
          </p:nvSpPr>
          <p:spPr>
            <a:xfrm>
              <a:off x="7248525" y="3739696"/>
              <a:ext cx="230531" cy="359790"/>
            </a:xfrm>
            <a:custGeom>
              <a:avLst/>
              <a:gdLst/>
              <a:ahLst/>
              <a:cxnLst/>
              <a:rect l="l" t="t" r="r" b="b"/>
              <a:pathLst>
                <a:path w="25354" h="39570" extrusionOk="0">
                  <a:moveTo>
                    <a:pt x="19434" y="18"/>
                  </a:moveTo>
                  <a:lnTo>
                    <a:pt x="6338" y="5"/>
                  </a:lnTo>
                  <a:cubicBezTo>
                    <a:pt x="2854" y="0"/>
                    <a:pt x="1" y="2858"/>
                    <a:pt x="1" y="6342"/>
                  </a:cubicBezTo>
                  <a:lnTo>
                    <a:pt x="1" y="19016"/>
                  </a:lnTo>
                  <a:cubicBezTo>
                    <a:pt x="1" y="29006"/>
                    <a:pt x="6280" y="22820"/>
                    <a:pt x="12679" y="39570"/>
                  </a:cubicBezTo>
                  <a:cubicBezTo>
                    <a:pt x="19074" y="22820"/>
                    <a:pt x="25354" y="29006"/>
                    <a:pt x="25354" y="19016"/>
                  </a:cubicBezTo>
                  <a:lnTo>
                    <a:pt x="25354" y="6342"/>
                  </a:lnTo>
                  <a:cubicBezTo>
                    <a:pt x="25354" y="2858"/>
                    <a:pt x="22923" y="18"/>
                    <a:pt x="19434" y="18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15" name="Google Shape;4276;p73"/>
            <p:cNvSpPr/>
            <p:nvPr/>
          </p:nvSpPr>
          <p:spPr>
            <a:xfrm>
              <a:off x="7271639" y="3762810"/>
              <a:ext cx="184350" cy="184387"/>
            </a:xfrm>
            <a:custGeom>
              <a:avLst/>
              <a:gdLst/>
              <a:ahLst/>
              <a:cxnLst/>
              <a:rect l="l" t="t" r="r" b="b"/>
              <a:pathLst>
                <a:path w="20275" h="20279" extrusionOk="0">
                  <a:moveTo>
                    <a:pt x="3738" y="0"/>
                  </a:moveTo>
                  <a:lnTo>
                    <a:pt x="16532" y="0"/>
                  </a:lnTo>
                  <a:cubicBezTo>
                    <a:pt x="18594" y="5"/>
                    <a:pt x="20270" y="1680"/>
                    <a:pt x="20274" y="3742"/>
                  </a:cubicBezTo>
                  <a:lnTo>
                    <a:pt x="20274" y="16536"/>
                  </a:lnTo>
                  <a:cubicBezTo>
                    <a:pt x="20270" y="18598"/>
                    <a:pt x="18594" y="20274"/>
                    <a:pt x="16532" y="20278"/>
                  </a:cubicBezTo>
                  <a:lnTo>
                    <a:pt x="3738" y="20278"/>
                  </a:lnTo>
                  <a:cubicBezTo>
                    <a:pt x="1676" y="20274"/>
                    <a:pt x="5" y="18598"/>
                    <a:pt x="1" y="16536"/>
                  </a:cubicBezTo>
                  <a:lnTo>
                    <a:pt x="1" y="3742"/>
                  </a:lnTo>
                  <a:cubicBezTo>
                    <a:pt x="5" y="1680"/>
                    <a:pt x="1676" y="5"/>
                    <a:pt x="3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916" name="Google Shape;4277;p73"/>
          <p:cNvGrpSpPr/>
          <p:nvPr/>
        </p:nvGrpSpPr>
        <p:grpSpPr>
          <a:xfrm>
            <a:off x="7756819" y="3504749"/>
            <a:ext cx="122172" cy="209033"/>
            <a:chOff x="7601242" y="3729267"/>
            <a:chExt cx="222566" cy="380803"/>
          </a:xfrm>
        </p:grpSpPr>
        <p:sp>
          <p:nvSpPr>
            <p:cNvPr id="1917" name="Google Shape;4278;p7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18" name="Google Shape;4279;p7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919" name="Google Shape;4280;p73"/>
          <p:cNvSpPr/>
          <p:nvPr/>
        </p:nvSpPr>
        <p:spPr>
          <a:xfrm>
            <a:off x="7731338" y="3214017"/>
            <a:ext cx="173133" cy="222431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1920" name="Google Shape;4281;p73"/>
          <p:cNvGrpSpPr/>
          <p:nvPr/>
        </p:nvGrpSpPr>
        <p:grpSpPr>
          <a:xfrm>
            <a:off x="7374054" y="3505604"/>
            <a:ext cx="145157" cy="206993"/>
            <a:chOff x="8304647" y="3738687"/>
            <a:chExt cx="225076" cy="320956"/>
          </a:xfrm>
        </p:grpSpPr>
        <p:sp>
          <p:nvSpPr>
            <p:cNvPr id="1921" name="Google Shape;4282;p73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22" name="Google Shape;4283;p73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23" name="Google Shape;4284;p73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924" name="Google Shape;4285;p73"/>
          <p:cNvGrpSpPr/>
          <p:nvPr/>
        </p:nvGrpSpPr>
        <p:grpSpPr>
          <a:xfrm>
            <a:off x="7578422" y="3505604"/>
            <a:ext cx="133869" cy="206993"/>
            <a:chOff x="8615101" y="3738687"/>
            <a:chExt cx="207573" cy="320956"/>
          </a:xfrm>
        </p:grpSpPr>
        <p:sp>
          <p:nvSpPr>
            <p:cNvPr id="1925" name="Google Shape;4286;p73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26" name="Google Shape;4287;p73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27" name="Google Shape;4288;p73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928" name="Google Shape;4289;p73"/>
          <p:cNvSpPr/>
          <p:nvPr/>
        </p:nvSpPr>
        <p:spPr>
          <a:xfrm>
            <a:off x="7950753" y="3198017"/>
            <a:ext cx="166798" cy="216521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1929" name="Google Shape;4290;p73"/>
          <p:cNvGrpSpPr/>
          <p:nvPr/>
        </p:nvGrpSpPr>
        <p:grpSpPr>
          <a:xfrm>
            <a:off x="5705267" y="3679786"/>
            <a:ext cx="567160" cy="543080"/>
            <a:chOff x="6015419" y="3716859"/>
            <a:chExt cx="557671" cy="511283"/>
          </a:xfrm>
        </p:grpSpPr>
        <p:sp>
          <p:nvSpPr>
            <p:cNvPr id="1930" name="Google Shape;4291;p73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1931" name="Google Shape;4292;p73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1932" name="Google Shape;4293;p73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33" name="Google Shape;4294;p73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34" name="Google Shape;4295;p73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35" name="Google Shape;4296;p73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36" name="Google Shape;4297;p73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37" name="Google Shape;4298;p73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38" name="Google Shape;4299;p73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39" name="Google Shape;4300;p73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40" name="Google Shape;4301;p73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41" name="Google Shape;4302;p73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1942" name="Google Shape;4303;p73"/>
          <p:cNvGrpSpPr/>
          <p:nvPr/>
        </p:nvGrpSpPr>
        <p:grpSpPr>
          <a:xfrm>
            <a:off x="6272427" y="3063625"/>
            <a:ext cx="586109" cy="543704"/>
            <a:chOff x="6644304" y="3073628"/>
            <a:chExt cx="576302" cy="511871"/>
          </a:xfrm>
        </p:grpSpPr>
        <p:sp>
          <p:nvSpPr>
            <p:cNvPr id="1943" name="Google Shape;4304;p73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1944" name="Google Shape;4305;p73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1948" name="Google Shape;4306;p73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49" name="Google Shape;4307;p73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50" name="Google Shape;4308;p73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51" name="Google Shape;4309;p73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52" name="Google Shape;4310;p73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945" name="Google Shape;4311;p73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46" name="Google Shape;4312;p73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47" name="Google Shape;4313;p73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953" name="Google Shape;4314;p73"/>
          <p:cNvSpPr/>
          <p:nvPr/>
        </p:nvSpPr>
        <p:spPr>
          <a:xfrm>
            <a:off x="6272427" y="2696320"/>
            <a:ext cx="18202" cy="8253"/>
          </a:xfrm>
          <a:custGeom>
            <a:avLst/>
            <a:gdLst/>
            <a:ahLst/>
            <a:cxnLst/>
            <a:rect l="l" t="t" r="r" b="b"/>
            <a:pathLst>
              <a:path w="4206" h="1908" extrusionOk="0">
                <a:moveTo>
                  <a:pt x="2533" y="1"/>
                </a:moveTo>
                <a:cubicBezTo>
                  <a:pt x="1985" y="1"/>
                  <a:pt x="1354" y="226"/>
                  <a:pt x="0" y="709"/>
                </a:cubicBezTo>
                <a:cubicBezTo>
                  <a:pt x="1204" y="1500"/>
                  <a:pt x="1825" y="1908"/>
                  <a:pt x="2340" y="1908"/>
                </a:cubicBezTo>
                <a:cubicBezTo>
                  <a:pt x="2889" y="1908"/>
                  <a:pt x="3319" y="1447"/>
                  <a:pt x="4206" y="496"/>
                </a:cubicBezTo>
                <a:cubicBezTo>
                  <a:pt x="3427" y="173"/>
                  <a:pt x="3012" y="1"/>
                  <a:pt x="2533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1954" name="Google Shape;4315;p73"/>
          <p:cNvGrpSpPr/>
          <p:nvPr/>
        </p:nvGrpSpPr>
        <p:grpSpPr>
          <a:xfrm>
            <a:off x="6294464" y="3679751"/>
            <a:ext cx="570172" cy="543153"/>
            <a:chOff x="6652154" y="3716623"/>
            <a:chExt cx="560631" cy="511352"/>
          </a:xfrm>
        </p:grpSpPr>
        <p:sp>
          <p:nvSpPr>
            <p:cNvPr id="1955" name="Google Shape;4316;p73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1956" name="Google Shape;4317;p73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1957" name="Google Shape;4318;p73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58" name="Google Shape;4319;p73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59" name="Google Shape;4320;p73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0" name="Google Shape;4321;p73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1" name="Google Shape;4322;p73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2" name="Google Shape;4323;p73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3" name="Google Shape;4324;p73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4" name="Google Shape;4325;p73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5" name="Google Shape;4326;p73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6" name="Google Shape;4327;p73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7" name="Google Shape;4328;p73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8" name="Google Shape;4329;p73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69" name="Google Shape;4330;p73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1970" name="Google Shape;4331;p73"/>
          <p:cNvGrpSpPr/>
          <p:nvPr/>
        </p:nvGrpSpPr>
        <p:grpSpPr>
          <a:xfrm>
            <a:off x="7747572" y="3807600"/>
            <a:ext cx="140668" cy="140668"/>
            <a:chOff x="8565775" y="671075"/>
            <a:chExt cx="441000" cy="441000"/>
          </a:xfrm>
        </p:grpSpPr>
        <p:sp>
          <p:nvSpPr>
            <p:cNvPr id="1971" name="Google Shape;4332;p73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adFill>
              <a:gsLst>
                <a:gs pos="0">
                  <a:srgbClr val="869FB1">
                    <a:alpha val="65920"/>
                  </a:srgbClr>
                </a:gs>
                <a:gs pos="100000">
                  <a:srgbClr val="FFFFFF">
                    <a:alpha val="0"/>
                    <a:alpha val="659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sp>
          <p:nvSpPr>
            <p:cNvPr id="1972" name="Google Shape;4333;p73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solidFill>
              <a:srgbClr val="D7DFE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973" name="Google Shape;4334;p73"/>
          <p:cNvSpPr/>
          <p:nvPr/>
        </p:nvSpPr>
        <p:spPr>
          <a:xfrm>
            <a:off x="7973482" y="3804539"/>
            <a:ext cx="145262" cy="146787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rgbClr val="7994A9">
              <a:alpha val="647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sp>
        <p:nvSpPr>
          <p:cNvPr id="1974" name="Google Shape;4335;p73"/>
          <p:cNvSpPr/>
          <p:nvPr/>
        </p:nvSpPr>
        <p:spPr>
          <a:xfrm flipH="1">
            <a:off x="7379661" y="3779382"/>
            <a:ext cx="133942" cy="197104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>
              <a:buClrTx/>
            </a:pPr>
            <a:endParaRPr sz="1350" kern="1200">
              <a:latin typeface="Calibri" panose="020F0502020204030204"/>
              <a:ea typeface="+mn-ea"/>
            </a:endParaRPr>
          </a:p>
        </p:txBody>
      </p:sp>
      <p:grpSp>
        <p:nvGrpSpPr>
          <p:cNvPr id="1975" name="Google Shape;4336;p73"/>
          <p:cNvGrpSpPr/>
          <p:nvPr/>
        </p:nvGrpSpPr>
        <p:grpSpPr>
          <a:xfrm>
            <a:off x="5674552" y="3053113"/>
            <a:ext cx="597875" cy="544238"/>
            <a:chOff x="6000100" y="3076250"/>
            <a:chExt cx="587871" cy="512373"/>
          </a:xfrm>
        </p:grpSpPr>
        <p:sp>
          <p:nvSpPr>
            <p:cNvPr id="1976" name="Google Shape;4337;p73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>
                <a:buClrTx/>
              </a:pPr>
              <a:endParaRPr sz="1350" kern="1200">
                <a:latin typeface="Calibri" panose="020F0502020204030204"/>
                <a:ea typeface="+mn-ea"/>
              </a:endParaRPr>
            </a:p>
          </p:txBody>
        </p:sp>
        <p:grpSp>
          <p:nvGrpSpPr>
            <p:cNvPr id="1977" name="Google Shape;4338;p73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978" name="Google Shape;4339;p73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79" name="Google Shape;4340;p73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80" name="Google Shape;4341;p73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81" name="Google Shape;4342;p73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82" name="Google Shape;4343;p73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83" name="Google Shape;4344;p73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84" name="Google Shape;4345;p73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1985" name="Google Shape;4346;p73"/>
          <p:cNvGrpSpPr/>
          <p:nvPr/>
        </p:nvGrpSpPr>
        <p:grpSpPr>
          <a:xfrm>
            <a:off x="3194864" y="2982592"/>
            <a:ext cx="2279487" cy="1440691"/>
            <a:chOff x="3597785" y="3065882"/>
            <a:chExt cx="2241344" cy="1330656"/>
          </a:xfrm>
        </p:grpSpPr>
        <p:grpSp>
          <p:nvGrpSpPr>
            <p:cNvPr id="1986" name="Google Shape;4347;p73"/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2790" name="Google Shape;4348;p73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2791" name="Google Shape;4349;p73"/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2795" name="Google Shape;4350;p73"/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96" name="Google Shape;4351;p73"/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92" name="Google Shape;4352;p73"/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2793" name="Google Shape;4353;p73"/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94" name="Google Shape;4354;p73"/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1987" name="Google Shape;4355;p73"/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2775" name="Google Shape;4356;p73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2788" name="Google Shape;4357;p73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89" name="Google Shape;4358;p73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76" name="Google Shape;4359;p73"/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2786" name="Google Shape;4360;p73"/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87" name="Google Shape;4361;p73"/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77" name="Google Shape;4362;p73"/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2784" name="Google Shape;4363;p73"/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85" name="Google Shape;4364;p73"/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78" name="Google Shape;4365;p73"/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2782" name="Google Shape;4366;p73"/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83" name="Google Shape;4367;p73"/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79" name="Google Shape;4368;p73"/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2780" name="Google Shape;4369;p73"/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81" name="Google Shape;4370;p73"/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1988" name="Google Shape;4371;p73"/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2747" name="Google Shape;4372;p73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2769" name="Google Shape;4373;p73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70" name="Google Shape;4374;p73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71" name="Google Shape;4375;p73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72" name="Google Shape;4376;p73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73" name="Google Shape;4377;p73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74" name="Google Shape;4378;p73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48" name="Google Shape;4379;p73"/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2767" name="Google Shape;4380;p73"/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68" name="Google Shape;4381;p73"/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49" name="Google Shape;4382;p73"/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2765" name="Google Shape;4383;p73"/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66" name="Google Shape;4384;p73"/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50" name="Google Shape;4385;p73"/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2763" name="Google Shape;4386;p73"/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64" name="Google Shape;4387;p73"/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51" name="Google Shape;4388;p73"/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2761" name="Google Shape;4389;p73"/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62" name="Google Shape;4390;p73"/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52" name="Google Shape;4391;p73"/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2759" name="Google Shape;4392;p73"/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60" name="Google Shape;4393;p73"/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53" name="Google Shape;4394;p73"/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</p:grpSpPr>
            <p:sp>
              <p:nvSpPr>
                <p:cNvPr id="2757" name="Google Shape;4395;p73"/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58" name="Google Shape;4396;p73"/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54" name="Google Shape;4397;p73"/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2755" name="Google Shape;4398;p73"/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56" name="Google Shape;4399;p73"/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1989" name="Google Shape;4400;p73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2731" name="Google Shape;4401;p73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2744" name="Google Shape;4402;p73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45" name="Google Shape;4403;p73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46" name="Google Shape;4404;p73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32" name="Google Shape;4405;p73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2742" name="Google Shape;4406;p73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43" name="Google Shape;4407;p73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33" name="Google Shape;4408;p73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2740" name="Google Shape;4409;p73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41" name="Google Shape;4410;p73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34" name="Google Shape;4411;p73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2738" name="Google Shape;4412;p73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39" name="Google Shape;4413;p73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35" name="Google Shape;4414;p73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2736" name="Google Shape;4415;p73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37" name="Google Shape;4416;p73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1990" name="Google Shape;4417;p73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2708" name="Google Shape;4418;p73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2727" name="Google Shape;4419;p73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28" name="Google Shape;4420;p73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29" name="Google Shape;4421;p73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30" name="Google Shape;4422;p73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09" name="Google Shape;4423;p73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2725" name="Google Shape;4424;p73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26" name="Google Shape;4425;p73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10" name="Google Shape;4426;p73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2723" name="Google Shape;4427;p73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24" name="Google Shape;4428;p73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11" name="Google Shape;4429;p73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2721" name="Google Shape;4430;p73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22" name="Google Shape;4431;p73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12" name="Google Shape;4432;p73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2719" name="Google Shape;4433;p73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20" name="Google Shape;4434;p73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13" name="Google Shape;4435;p73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2717" name="Google Shape;4436;p73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18" name="Google Shape;4437;p73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14" name="Google Shape;4438;p73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2715" name="Google Shape;4439;p73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16" name="Google Shape;4440;p73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1991" name="Google Shape;4441;p73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2701" name="Google Shape;4442;p73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2702" name="Google Shape;4443;p73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2706" name="Google Shape;4444;p73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07" name="Google Shape;4445;p73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703" name="Google Shape;4446;p73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2704" name="Google Shape;4447;p73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05" name="Google Shape;4448;p73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1992" name="Google Shape;4449;p73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2667" name="Google Shape;4450;p73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2695" name="Google Shape;4451;p73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96" name="Google Shape;4452;p73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97" name="Google Shape;4453;p73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98" name="Google Shape;4454;p73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99" name="Google Shape;4455;p73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700" name="Google Shape;4456;p73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68" name="Google Shape;4457;p73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2693" name="Google Shape;4458;p73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94" name="Google Shape;4459;p73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69" name="Google Shape;4460;p73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2691" name="Google Shape;4461;p73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92" name="Google Shape;4462;p73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70" name="Google Shape;4463;p73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2689" name="Google Shape;4464;p73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90" name="Google Shape;4465;p73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71" name="Google Shape;4466;p73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2687" name="Google Shape;4467;p73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88" name="Google Shape;4468;p73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72" name="Google Shape;4469;p73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2685" name="Google Shape;4470;p73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86" name="Google Shape;4471;p73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73" name="Google Shape;4472;p73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2683" name="Google Shape;4473;p73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84" name="Google Shape;4474;p73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74" name="Google Shape;4475;p73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2681" name="Google Shape;4476;p73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82" name="Google Shape;4477;p73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75" name="Google Shape;4478;p73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2679" name="Google Shape;4479;p73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80" name="Google Shape;4480;p73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76" name="Google Shape;4481;p73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2677" name="Google Shape;4482;p73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78" name="Google Shape;4483;p73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1993" name="Google Shape;4484;p73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2610" name="Google Shape;4485;p73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2650" name="Google Shape;4486;p73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51" name="Google Shape;4487;p73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52" name="Google Shape;4488;p73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53" name="Google Shape;4489;p73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54" name="Google Shape;4490;p73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55" name="Google Shape;4491;p73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56" name="Google Shape;4492;p73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57" name="Google Shape;4493;p73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58" name="Google Shape;4494;p73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59" name="Google Shape;4495;p73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60" name="Google Shape;4496;p73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61" name="Google Shape;4497;p73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62" name="Google Shape;4498;p73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63" name="Google Shape;4499;p73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64" name="Google Shape;4500;p73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65" name="Google Shape;4501;p73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66" name="Google Shape;4502;p73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11" name="Google Shape;4503;p73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2648" name="Google Shape;4504;p73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49" name="Google Shape;4505;p73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12" name="Google Shape;4506;p73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2646" name="Google Shape;4507;p73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47" name="Google Shape;4508;p73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13" name="Google Shape;4509;p73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2644" name="Google Shape;4510;p73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45" name="Google Shape;4511;p73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14" name="Google Shape;4512;p73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2642" name="Google Shape;4513;p73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43" name="Google Shape;4514;p73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15" name="Google Shape;4515;p73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2640" name="Google Shape;4516;p73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41" name="Google Shape;4517;p73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16" name="Google Shape;4518;p73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2638" name="Google Shape;4519;p73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39" name="Google Shape;4520;p73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17" name="Google Shape;4521;p73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2636" name="Google Shape;4522;p73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37" name="Google Shape;4523;p73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18" name="Google Shape;4524;p73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2634" name="Google Shape;4525;p73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35" name="Google Shape;4526;p73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19" name="Google Shape;4527;p73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2632" name="Google Shape;4528;p73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33" name="Google Shape;4529;p73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20" name="Google Shape;4530;p73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2630" name="Google Shape;4531;p73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31" name="Google Shape;4532;p73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21" name="Google Shape;4533;p73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2628" name="Google Shape;4534;p73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29" name="Google Shape;4535;p73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22" name="Google Shape;4536;p73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2626" name="Google Shape;4537;p73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27" name="Google Shape;4538;p73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623" name="Google Shape;4539;p73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2624" name="Google Shape;4540;p73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625" name="Google Shape;4541;p73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1994" name="Google Shape;4542;p73"/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2190" name="Google Shape;4543;p73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2191" name="Google Shape;4544;p73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2509" name="Google Shape;4545;p73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510" name="Google Shape;4546;p73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grpSp>
              <p:nvGrpSpPr>
                <p:cNvPr id="2511" name="Google Shape;4547;p73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2512" name="Google Shape;4548;p73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ctr"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2513" name="Google Shape;4549;p73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ctr" defTabSz="685800">
                      <a:buClrTx/>
                    </a:pPr>
                    <a:endParaRPr sz="1350" kern="1200">
                      <a:latin typeface="Calibri" panose="020F0502020204030204"/>
                      <a:ea typeface="+mn-ea"/>
                    </a:endParaRPr>
                  </a:p>
                </p:txBody>
              </p:sp>
              <p:grpSp>
                <p:nvGrpSpPr>
                  <p:cNvPr id="2514" name="Google Shape;4550;p73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2515" name="Google Shape;4551;p73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ctr"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2516" name="Google Shape;4552;p73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ctr"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2517" name="Google Shape;4553;p73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ctr"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2518" name="Google Shape;4554;p73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ctr"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2519" name="Google Shape;4555;p73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ctr"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2520" name="Google Shape;4556;p73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ctr"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2521" name="Google Shape;4557;p73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ctr"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sp>
                  <p:nvSpPr>
                    <p:cNvPr id="2522" name="Google Shape;4558;p73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ctr" defTabSz="685800">
                        <a:buClrTx/>
                      </a:pPr>
                      <a:endParaRPr sz="1350" kern="1200">
                        <a:latin typeface="Calibri" panose="020F0502020204030204"/>
                        <a:ea typeface="+mn-ea"/>
                      </a:endParaRPr>
                    </a:p>
                  </p:txBody>
                </p:sp>
                <p:grpSp>
                  <p:nvGrpSpPr>
                    <p:cNvPr id="2523" name="Google Shape;4559;p73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2524" name="Google Shape;4560;p73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25" name="Google Shape;4561;p73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26" name="Google Shape;4562;p73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27" name="Google Shape;4563;p73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28" name="Google Shape;4564;p73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29" name="Google Shape;4565;p73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30" name="Google Shape;4566;p73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31" name="Google Shape;4567;p73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32" name="Google Shape;4568;p73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33" name="Google Shape;4569;p73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34" name="Google Shape;4570;p73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35" name="Google Shape;4571;p73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36" name="Google Shape;4572;p73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sp>
                    <p:nvSpPr>
                      <p:cNvPr id="2537" name="Google Shape;4573;p73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ctr" defTabSz="685800">
                          <a:buClrTx/>
                        </a:pPr>
                        <a:endParaRPr sz="1350" kern="1200">
                          <a:latin typeface="Calibri" panose="020F0502020204030204"/>
                          <a:ea typeface="+mn-ea"/>
                        </a:endParaRPr>
                      </a:p>
                    </p:txBody>
                  </p:sp>
                  <p:grpSp>
                    <p:nvGrpSpPr>
                      <p:cNvPr id="2538" name="Google Shape;4574;p73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2539" name="Google Shape;4575;p73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40" name="Google Shape;4576;p73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41" name="Google Shape;4577;p73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42" name="Google Shape;4578;p73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43" name="Google Shape;4579;p73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44" name="Google Shape;4580;p73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45" name="Google Shape;4581;p73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46" name="Google Shape;4582;p73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47" name="Google Shape;4583;p73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48" name="Google Shape;4584;p73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49" name="Google Shape;4585;p73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50" name="Google Shape;4586;p73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51" name="Google Shape;4587;p73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52" name="Google Shape;4588;p73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53" name="Google Shape;4589;p73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54" name="Google Shape;4590;p73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55" name="Google Shape;4591;p73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56" name="Google Shape;4592;p73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57" name="Google Shape;4593;p73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58" name="Google Shape;4594;p73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59" name="Google Shape;4595;p73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60" name="Google Shape;4596;p73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61" name="Google Shape;4597;p73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562" name="Google Shape;4598;p73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  <p:grpSp>
                      <p:nvGrpSpPr>
                        <p:cNvPr id="2563" name="Google Shape;4599;p73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2565" name="Google Shape;4600;p73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68569" tIns="68569" rIns="68569" bIns="68569" anchor="ctr" anchorCtr="0">
                            <a:noAutofit/>
                          </a:bodyPr>
                          <a:lstStyle/>
                          <a:p>
                            <a:pPr algn="ctr" defTabSz="685800">
                              <a:buClrTx/>
                            </a:pPr>
                            <a:endParaRPr sz="1350" kern="1200">
                              <a:latin typeface="Calibri" panose="020F0502020204030204"/>
                              <a:ea typeface="+mn-ea"/>
                            </a:endParaRPr>
                          </a:p>
                        </p:txBody>
                      </p:sp>
                      <p:grpSp>
                        <p:nvGrpSpPr>
                          <p:cNvPr id="2566" name="Google Shape;4601;p73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2567" name="Google Shape;4602;p73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ctr" defTabSz="685800">
                                <a:buClrTx/>
                              </a:pPr>
                              <a:endParaRPr sz="1350" kern="1200">
                                <a:latin typeface="Calibri" panose="020F0502020204030204"/>
                                <a:ea typeface="+mn-ea"/>
                              </a:endParaRPr>
                            </a:p>
                          </p:txBody>
                        </p:sp>
                        <p:sp>
                          <p:nvSpPr>
                            <p:cNvPr id="2568" name="Google Shape;4603;p73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ctr" defTabSz="685800">
                                <a:buClrTx/>
                              </a:pPr>
                              <a:endParaRPr sz="1350" kern="1200">
                                <a:latin typeface="Calibri" panose="020F0502020204030204"/>
                                <a:ea typeface="+mn-ea"/>
                              </a:endParaRPr>
                            </a:p>
                          </p:txBody>
                        </p:sp>
                        <p:sp>
                          <p:nvSpPr>
                            <p:cNvPr id="2569" name="Google Shape;4604;p73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ctr" defTabSz="685800">
                                <a:buClrTx/>
                              </a:pPr>
                              <a:endParaRPr sz="1350" kern="1200">
                                <a:latin typeface="Calibri" panose="020F0502020204030204"/>
                                <a:ea typeface="+mn-ea"/>
                              </a:endParaRPr>
                            </a:p>
                          </p:txBody>
                        </p:sp>
                        <p:sp>
                          <p:nvSpPr>
                            <p:cNvPr id="2570" name="Google Shape;4605;p73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ctr" defTabSz="685800">
                                <a:buClrTx/>
                              </a:pPr>
                              <a:endParaRPr sz="1350" kern="1200">
                                <a:latin typeface="Calibri" panose="020F0502020204030204"/>
                                <a:ea typeface="+mn-ea"/>
                              </a:endParaRPr>
                            </a:p>
                          </p:txBody>
                        </p:sp>
                        <p:sp>
                          <p:nvSpPr>
                            <p:cNvPr id="2571" name="Google Shape;4606;p73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ctr" defTabSz="685800">
                                <a:buClrTx/>
                              </a:pPr>
                              <a:endParaRPr sz="1350" kern="1200">
                                <a:latin typeface="Calibri" panose="020F0502020204030204"/>
                                <a:ea typeface="+mn-ea"/>
                              </a:endParaRPr>
                            </a:p>
                          </p:txBody>
                        </p:sp>
                        <p:sp>
                          <p:nvSpPr>
                            <p:cNvPr id="2572" name="Google Shape;4607;p73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ctr" defTabSz="685800">
                                <a:buClrTx/>
                              </a:pPr>
                              <a:endParaRPr sz="1350" kern="1200">
                                <a:latin typeface="Calibri" panose="020F0502020204030204"/>
                                <a:ea typeface="+mn-ea"/>
                              </a:endParaRPr>
                            </a:p>
                          </p:txBody>
                        </p:sp>
                        <p:sp>
                          <p:nvSpPr>
                            <p:cNvPr id="2573" name="Google Shape;4608;p73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ctr" defTabSz="685800">
                                <a:buClrTx/>
                              </a:pPr>
                              <a:endParaRPr sz="1350" kern="1200">
                                <a:latin typeface="Calibri" panose="020F0502020204030204"/>
                                <a:ea typeface="+mn-ea"/>
                              </a:endParaRPr>
                            </a:p>
                          </p:txBody>
                        </p:sp>
                        <p:grpSp>
                          <p:nvGrpSpPr>
                            <p:cNvPr id="2574" name="Google Shape;4609;p73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2578" name="Google Shape;4610;p73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9" name="Google Shape;4611;p73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0" name="Google Shape;4612;p73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1" name="Google Shape;4613;p73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2" name="Google Shape;4614;p73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3" name="Google Shape;4615;p7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4" name="Google Shape;4616;p73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5" name="Google Shape;4617;p73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6" name="Google Shape;4618;p7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7" name="Google Shape;4619;p73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8" name="Google Shape;4620;p73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9" name="Google Shape;4621;p73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90" name="Google Shape;4622;p73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ctr" defTabSz="685800">
                                  <a:buClrTx/>
                                </a:pPr>
                                <a:endParaRPr sz="1350" kern="1200">
                                  <a:latin typeface="Calibri" panose="020F0502020204030204"/>
                                  <a:ea typeface="+mn-ea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591" name="Google Shape;4623;p73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2592" name="Google Shape;4624;p73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ctr" defTabSz="685800">
                                    <a:buClrTx/>
                                  </a:pPr>
                                  <a:endParaRPr sz="1350" kern="1200">
                                    <a:latin typeface="Calibri" panose="020F0502020204030204"/>
                                    <a:ea typeface="+mn-ea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3" name="Google Shape;4625;p73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ctr" defTabSz="685800">
                                    <a:buClrTx/>
                                  </a:pPr>
                                  <a:endParaRPr sz="1350" kern="1200">
                                    <a:latin typeface="Calibri" panose="020F0502020204030204"/>
                                    <a:ea typeface="+mn-ea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4" name="Google Shape;4626;p73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ctr" defTabSz="685800">
                                    <a:buClrTx/>
                                  </a:pPr>
                                  <a:endParaRPr sz="1350" kern="1200">
                                    <a:latin typeface="Calibri" panose="020F0502020204030204"/>
                                    <a:ea typeface="+mn-ea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5" name="Google Shape;4627;p73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ctr" defTabSz="685800">
                                    <a:buClrTx/>
                                  </a:pPr>
                                  <a:endParaRPr sz="1350" kern="1200">
                                    <a:latin typeface="Calibri" panose="020F0502020204030204"/>
                                    <a:ea typeface="+mn-ea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6" name="Google Shape;4628;p73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ctr" defTabSz="685800">
                                    <a:buClrTx/>
                                  </a:pPr>
                                  <a:endParaRPr sz="1350" kern="1200">
                                    <a:latin typeface="Calibri" panose="020F0502020204030204"/>
                                    <a:ea typeface="+mn-ea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7" name="Google Shape;4629;p73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ctr" defTabSz="685800">
                                    <a:buClrTx/>
                                  </a:pPr>
                                  <a:endParaRPr sz="1350" kern="1200">
                                    <a:latin typeface="Calibri" panose="020F0502020204030204"/>
                                    <a:ea typeface="+mn-ea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8" name="Google Shape;4630;p73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ctr" defTabSz="685800">
                                    <a:buClrTx/>
                                  </a:pPr>
                                  <a:endParaRPr sz="1350" kern="1200">
                                    <a:latin typeface="Calibri" panose="020F0502020204030204"/>
                                    <a:ea typeface="+mn-ea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599" name="Google Shape;4631;p73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2600" name="Google Shape;4632;p73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algn="ctr" defTabSz="685800">
                                      <a:buClrTx/>
                                    </a:pPr>
                                    <a:endParaRPr sz="1350" kern="1200">
                                      <a:latin typeface="Calibri" panose="020F0502020204030204"/>
                                      <a:ea typeface="+mn-ea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601" name="Google Shape;4633;p73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algn="ctr" defTabSz="685800">
                                      <a:buClrTx/>
                                    </a:pPr>
                                    <a:endParaRPr sz="1350" kern="1200">
                                      <a:latin typeface="Calibri" panose="020F0502020204030204"/>
                                      <a:ea typeface="+mn-ea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602" name="Google Shape;4634;p73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algn="ctr" defTabSz="685800">
                                      <a:buClrTx/>
                                    </a:pPr>
                                    <a:endParaRPr sz="1350" kern="1200">
                                      <a:latin typeface="Calibri" panose="020F0502020204030204"/>
                                      <a:ea typeface="+mn-ea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603" name="Google Shape;4635;p73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algn="ctr" defTabSz="685800">
                                      <a:buClrTx/>
                                    </a:pPr>
                                    <a:endParaRPr sz="1350" kern="1200">
                                      <a:latin typeface="Calibri" panose="020F0502020204030204"/>
                                      <a:ea typeface="+mn-ea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604" name="Google Shape;4636;p73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algn="ctr" defTabSz="685800">
                                      <a:buClrTx/>
                                    </a:pPr>
                                    <a:endParaRPr sz="1350" kern="1200">
                                      <a:latin typeface="Calibri" panose="020F0502020204030204"/>
                                      <a:ea typeface="+mn-ea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605" name="Google Shape;4637;p73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2606" name="Google Shape;4638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algn="ctr" defTabSz="685800">
                                        <a:buClrTx/>
                                      </a:pPr>
                                      <a:endParaRPr sz="1350" kern="1200">
                                        <a:latin typeface="Calibri" panose="020F0502020204030204"/>
                                        <a:ea typeface="+mn-ea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607" name="Google Shape;4639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algn="ctr" defTabSz="685800">
                                        <a:buClrTx/>
                                      </a:pPr>
                                      <a:endParaRPr sz="1350" kern="1200">
                                        <a:latin typeface="Calibri" panose="020F0502020204030204"/>
                                        <a:ea typeface="+mn-ea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608" name="Google Shape;4640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algn="ctr" defTabSz="685800">
                                        <a:buClrTx/>
                                      </a:pPr>
                                      <a:endParaRPr sz="1350" kern="1200">
                                        <a:latin typeface="Calibri" panose="020F0502020204030204"/>
                                        <a:ea typeface="+mn-ea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609" name="Google Shape;4641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algn="ctr" defTabSz="685800">
                                        <a:buClrTx/>
                                      </a:pPr>
                                      <a:endParaRPr sz="1350" kern="1200">
                                        <a:latin typeface="Calibri" panose="020F0502020204030204"/>
                                        <a:ea typeface="+mn-ea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2575" name="Google Shape;4642;p73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ctr" defTabSz="685800">
                                <a:buClrTx/>
                              </a:pPr>
                              <a:endParaRPr sz="1350" kern="1200">
                                <a:latin typeface="Calibri" panose="020F0502020204030204"/>
                                <a:ea typeface="+mn-ea"/>
                              </a:endParaRPr>
                            </a:p>
                          </p:txBody>
                        </p:sp>
                        <p:sp>
                          <p:nvSpPr>
                            <p:cNvPr id="2576" name="Google Shape;4643;p73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ctr" defTabSz="685800">
                                <a:buClrTx/>
                              </a:pPr>
                              <a:endParaRPr sz="1350" kern="1200">
                                <a:latin typeface="Calibri" panose="020F0502020204030204"/>
                                <a:ea typeface="+mn-ea"/>
                              </a:endParaRPr>
                            </a:p>
                          </p:txBody>
                        </p:sp>
                        <p:sp>
                          <p:nvSpPr>
                            <p:cNvPr id="2577" name="Google Shape;4644;p73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ctr" defTabSz="685800">
                                <a:buClrTx/>
                              </a:pPr>
                              <a:endParaRPr sz="1350" kern="1200">
                                <a:latin typeface="Calibri" panose="020F0502020204030204"/>
                                <a:ea typeface="+mn-ea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564" name="Google Shape;4645;p73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ctr" defTabSz="685800">
                            <a:buClrTx/>
                          </a:pPr>
                          <a:endParaRPr sz="1350" kern="1200">
                            <a:latin typeface="Calibri" panose="020F0502020204030204"/>
                            <a:ea typeface="+mn-ea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92" name="Google Shape;4646;p73"/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2507" name="Google Shape;4647;p73"/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508" name="Google Shape;4648;p73"/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193" name="Google Shape;4649;p73"/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2505" name="Google Shape;4650;p73"/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506" name="Google Shape;4651;p73"/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194" name="Google Shape;4652;p73"/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2503" name="Google Shape;4653;p73"/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504" name="Google Shape;4654;p73"/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195" name="Google Shape;4655;p73"/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2501" name="Google Shape;4656;p73"/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502" name="Google Shape;4657;p73"/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196" name="Google Shape;4658;p73"/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2499" name="Google Shape;4659;p73"/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500" name="Google Shape;4660;p73"/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197" name="Google Shape;4661;p73"/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2497" name="Google Shape;4662;p73"/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98" name="Google Shape;4663;p73"/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198" name="Google Shape;4664;p73"/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2495" name="Google Shape;4665;p73"/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96" name="Google Shape;4666;p73"/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199" name="Google Shape;4667;p73"/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2493" name="Google Shape;4668;p73"/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94" name="Google Shape;4669;p73"/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00" name="Google Shape;4670;p73"/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</p:grpSpPr>
            <p:sp>
              <p:nvSpPr>
                <p:cNvPr id="2491" name="Google Shape;4671;p73"/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92" name="Google Shape;4672;p73"/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01" name="Google Shape;4673;p73"/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2489" name="Google Shape;4674;p73"/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90" name="Google Shape;4675;p73"/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02" name="Google Shape;4676;p73"/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2487" name="Google Shape;4677;p73"/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88" name="Google Shape;4678;p73"/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03" name="Google Shape;4679;p73"/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2485" name="Google Shape;4680;p73"/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86" name="Google Shape;4681;p73"/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04" name="Google Shape;4682;p73"/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2483" name="Google Shape;4683;p73"/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84" name="Google Shape;4684;p73"/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05" name="Google Shape;4685;p73"/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2481" name="Google Shape;4686;p73"/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82" name="Google Shape;4687;p73"/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06" name="Google Shape;4688;p73"/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2479" name="Google Shape;4689;p73"/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80" name="Google Shape;4690;p73"/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07" name="Google Shape;4691;p73"/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2477" name="Google Shape;4692;p73"/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78" name="Google Shape;4693;p73"/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08" name="Google Shape;4694;p73"/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2475" name="Google Shape;4695;p73"/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76" name="Google Shape;4696;p73"/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09" name="Google Shape;4697;p73"/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2473" name="Google Shape;4698;p73"/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74" name="Google Shape;4699;p73"/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10" name="Google Shape;4700;p73"/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2471" name="Google Shape;4701;p73"/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72" name="Google Shape;4702;p73"/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11" name="Google Shape;4703;p73"/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2469" name="Google Shape;4704;p73"/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70" name="Google Shape;4705;p73"/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12" name="Google Shape;4706;p73"/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2467" name="Google Shape;4707;p73"/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68" name="Google Shape;4708;p73"/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13" name="Google Shape;4709;p73"/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2465" name="Google Shape;4710;p73"/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66" name="Google Shape;4711;p73"/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14" name="Google Shape;4712;p73"/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2463" name="Google Shape;4713;p73"/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64" name="Google Shape;4714;p73"/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15" name="Google Shape;4715;p73"/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2461" name="Google Shape;4716;p73"/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62" name="Google Shape;4717;p73"/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16" name="Google Shape;4718;p73"/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2459" name="Google Shape;4719;p73"/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60" name="Google Shape;4720;p73"/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17" name="Google Shape;4721;p73"/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2457" name="Google Shape;4722;p73"/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58" name="Google Shape;4723;p73"/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18" name="Google Shape;4724;p73"/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2455" name="Google Shape;4725;p73"/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56" name="Google Shape;4726;p73"/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19" name="Google Shape;4727;p73"/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2453" name="Google Shape;4728;p73"/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54" name="Google Shape;4729;p73"/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20" name="Google Shape;4730;p73"/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2451" name="Google Shape;4731;p73"/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52" name="Google Shape;4732;p73"/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21" name="Google Shape;4733;p73"/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2449" name="Google Shape;4734;p73"/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50" name="Google Shape;4735;p73"/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22" name="Google Shape;4736;p73"/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2447" name="Google Shape;4737;p73"/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48" name="Google Shape;4738;p73"/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23" name="Google Shape;4739;p73"/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2445" name="Google Shape;4740;p73"/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46" name="Google Shape;4741;p73"/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24" name="Google Shape;4742;p73"/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2443" name="Google Shape;4743;p73"/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44" name="Google Shape;4744;p73"/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25" name="Google Shape;4745;p73"/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2441" name="Google Shape;4746;p73"/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42" name="Google Shape;4747;p73"/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26" name="Google Shape;4748;p73"/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2439" name="Google Shape;4749;p73"/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40" name="Google Shape;4750;p73"/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27" name="Google Shape;4751;p73"/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2437" name="Google Shape;4752;p73"/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38" name="Google Shape;4753;p73"/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28" name="Google Shape;4754;p73"/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2435" name="Google Shape;4755;p73"/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36" name="Google Shape;4756;p73"/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29" name="Google Shape;4757;p73"/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2433" name="Google Shape;4758;p73"/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34" name="Google Shape;4759;p73"/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30" name="Google Shape;4760;p73"/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2431" name="Google Shape;4761;p73"/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32" name="Google Shape;4762;p73"/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31" name="Google Shape;4763;p73"/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2429" name="Google Shape;4764;p73"/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30" name="Google Shape;4765;p73"/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32" name="Google Shape;4766;p73"/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2427" name="Google Shape;4767;p73"/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28" name="Google Shape;4768;p73"/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33" name="Google Shape;4769;p73"/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2425" name="Google Shape;4770;p73"/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26" name="Google Shape;4771;p73"/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34" name="Google Shape;4772;p73"/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2423" name="Google Shape;4773;p73"/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24" name="Google Shape;4774;p73"/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35" name="Google Shape;4775;p73"/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2421" name="Google Shape;4776;p73"/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22" name="Google Shape;4777;p73"/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36" name="Google Shape;4778;p73"/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2419" name="Google Shape;4779;p73"/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20" name="Google Shape;4780;p73"/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37" name="Google Shape;4781;p73"/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2417" name="Google Shape;4782;p73"/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18" name="Google Shape;4783;p73"/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38" name="Google Shape;4784;p73"/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2415" name="Google Shape;4785;p73"/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16" name="Google Shape;4786;p73"/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39" name="Google Shape;4787;p73"/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2413" name="Google Shape;4788;p73"/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14" name="Google Shape;4789;p73"/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40" name="Google Shape;4790;p73"/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2411" name="Google Shape;4791;p73"/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12" name="Google Shape;4792;p73"/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41" name="Google Shape;4793;p73"/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2409" name="Google Shape;4794;p73"/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10" name="Google Shape;4795;p73"/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42" name="Google Shape;4796;p73"/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2407" name="Google Shape;4797;p73"/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08" name="Google Shape;4798;p73"/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43" name="Google Shape;4799;p73"/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2405" name="Google Shape;4800;p73"/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06" name="Google Shape;4801;p73"/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44" name="Google Shape;4802;p73"/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2403" name="Google Shape;4803;p73"/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04" name="Google Shape;4804;p73"/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45" name="Google Shape;4805;p73"/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2401" name="Google Shape;4806;p73"/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02" name="Google Shape;4807;p73"/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46" name="Google Shape;4808;p73"/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2399" name="Google Shape;4809;p73"/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400" name="Google Shape;4810;p73"/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47" name="Google Shape;4811;p73"/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2397" name="Google Shape;4812;p73"/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98" name="Google Shape;4813;p73"/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48" name="Google Shape;4814;p73"/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2395" name="Google Shape;4815;p73"/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96" name="Google Shape;4816;p73"/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49" name="Google Shape;4817;p73"/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2393" name="Google Shape;4818;p73"/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94" name="Google Shape;4819;p73"/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50" name="Google Shape;4820;p73"/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2391" name="Google Shape;4821;p73"/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92" name="Google Shape;4822;p73"/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51" name="Google Shape;4823;p73"/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2389" name="Google Shape;4824;p73"/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90" name="Google Shape;4825;p73"/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52" name="Google Shape;4826;p73"/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2387" name="Google Shape;4827;p73"/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88" name="Google Shape;4828;p73"/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53" name="Google Shape;4829;p73"/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2385" name="Google Shape;4830;p73"/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86" name="Google Shape;4831;p73"/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2254" name="Google Shape;4832;p73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55" name="Google Shape;4833;p73"/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2256" name="Google Shape;4834;p73"/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2383" name="Google Shape;4835;p73"/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84" name="Google Shape;4836;p73"/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57" name="Google Shape;4837;p73"/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2381" name="Google Shape;4838;p73"/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82" name="Google Shape;4839;p73"/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2258" name="Google Shape;4840;p73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59" name="Google Shape;4841;p73"/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2260" name="Google Shape;4842;p73"/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2379" name="Google Shape;4843;p73"/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80" name="Google Shape;4844;p73"/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61" name="Google Shape;4845;p73"/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2377" name="Google Shape;4846;p73"/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78" name="Google Shape;4847;p73"/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62" name="Google Shape;4848;p73"/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2375" name="Google Shape;4849;p73"/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76" name="Google Shape;4850;p73"/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63" name="Google Shape;4851;p73"/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2373" name="Google Shape;4852;p73"/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74" name="Google Shape;4853;p73"/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64" name="Google Shape;4854;p73"/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2371" name="Google Shape;4855;p73"/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72" name="Google Shape;4856;p73"/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65" name="Google Shape;4857;p73"/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2369" name="Google Shape;4858;p73"/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70" name="Google Shape;4859;p73"/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66" name="Google Shape;4860;p73"/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2367" name="Google Shape;4861;p73"/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68" name="Google Shape;4862;p73"/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67" name="Google Shape;4863;p73"/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2365" name="Google Shape;4864;p73"/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66" name="Google Shape;4865;p73"/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68" name="Google Shape;4866;p73"/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2363" name="Google Shape;4867;p73"/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64" name="Google Shape;4868;p73"/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69" name="Google Shape;4869;p73"/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2361" name="Google Shape;4870;p73"/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62" name="Google Shape;4871;p73"/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70" name="Google Shape;4872;p73"/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2359" name="Google Shape;4873;p73"/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60" name="Google Shape;4874;p73"/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71" name="Google Shape;4875;p73"/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2357" name="Google Shape;4876;p73"/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58" name="Google Shape;4877;p73"/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2272" name="Google Shape;4878;p73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73" name="Google Shape;4879;p73"/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2274" name="Google Shape;4880;p73"/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2355" name="Google Shape;4881;p73"/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56" name="Google Shape;4882;p73"/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75" name="Google Shape;4883;p73"/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2353" name="Google Shape;4884;p73"/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54" name="Google Shape;4885;p73"/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76" name="Google Shape;4886;p73"/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2351" name="Google Shape;4887;p73"/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52" name="Google Shape;4888;p73"/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77" name="Google Shape;4889;p73"/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2349" name="Google Shape;4890;p73"/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50" name="Google Shape;4891;p73"/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78" name="Google Shape;4892;p73"/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2347" name="Google Shape;4893;p73"/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48" name="Google Shape;4894;p73"/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79" name="Google Shape;4895;p73"/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2345" name="Google Shape;4896;p73"/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46" name="Google Shape;4897;p73"/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80" name="Google Shape;4898;p73"/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2343" name="Google Shape;4899;p73"/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44" name="Google Shape;4900;p73"/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81" name="Google Shape;4901;p73"/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2341" name="Google Shape;4902;p73"/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42" name="Google Shape;4903;p73"/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82" name="Google Shape;4904;p73"/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2339" name="Google Shape;4905;p73"/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40" name="Google Shape;4906;p73"/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83" name="Google Shape;4907;p73"/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2337" name="Google Shape;4908;p73"/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38" name="Google Shape;4909;p73"/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84" name="Google Shape;4910;p73"/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2335" name="Google Shape;4911;p73"/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36" name="Google Shape;4912;p73"/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85" name="Google Shape;4913;p73"/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2333" name="Google Shape;4914;p73"/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34" name="Google Shape;4915;p73"/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86" name="Google Shape;4916;p73"/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2331" name="Google Shape;4917;p73"/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32" name="Google Shape;4918;p73"/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87" name="Google Shape;4919;p73"/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2329" name="Google Shape;4920;p73"/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30" name="Google Shape;4921;p73"/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88" name="Google Shape;4922;p73"/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2327" name="Google Shape;4923;p73"/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28" name="Google Shape;4924;p73"/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89" name="Google Shape;4925;p73"/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2325" name="Google Shape;4926;p73"/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26" name="Google Shape;4927;p73"/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90" name="Google Shape;4928;p73"/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2323" name="Google Shape;4929;p73"/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24" name="Google Shape;4930;p73"/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91" name="Google Shape;4931;p73"/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2321" name="Google Shape;4932;p73"/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22" name="Google Shape;4933;p73"/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92" name="Google Shape;4934;p73"/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2319" name="Google Shape;4935;p73"/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20" name="Google Shape;4936;p73"/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93" name="Google Shape;4937;p73"/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2317" name="Google Shape;4938;p73"/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18" name="Google Shape;4939;p73"/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94" name="Google Shape;4940;p73"/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2315" name="Google Shape;4941;p73"/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16" name="Google Shape;4942;p73"/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95" name="Google Shape;4943;p73"/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2313" name="Google Shape;4944;p73"/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14" name="Google Shape;4945;p73"/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96" name="Google Shape;4946;p73"/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2311" name="Google Shape;4947;p73"/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12" name="Google Shape;4948;p73"/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297" name="Google Shape;4949;p73"/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2309" name="Google Shape;4950;p73"/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10" name="Google Shape;4951;p73"/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2298" name="Google Shape;4952;p73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99" name="Google Shape;4953;p73"/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2300" name="Google Shape;4954;p73"/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2307" name="Google Shape;4955;p73"/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08" name="Google Shape;4956;p73"/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301" name="Google Shape;4957;p73"/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2305" name="Google Shape;4958;p73"/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06" name="Google Shape;4959;p73"/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302" name="Google Shape;4960;p73"/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2303" name="Google Shape;4961;p73"/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304" name="Google Shape;4962;p73"/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  <p:grpSp>
          <p:nvGrpSpPr>
            <p:cNvPr id="1995" name="Google Shape;4963;p73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1996" name="Google Shape;4964;p73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2134" name="Google Shape;4965;p73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35" name="Google Shape;4966;p73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36" name="Google Shape;4967;p73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37" name="Google Shape;4968;p73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38" name="Google Shape;4969;p73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39" name="Google Shape;4970;p73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40" name="Google Shape;4971;p73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41" name="Google Shape;4972;p73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42" name="Google Shape;4973;p73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43" name="Google Shape;4974;p73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44" name="Google Shape;4975;p73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45" name="Google Shape;4976;p73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46" name="Google Shape;4977;p73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47" name="Google Shape;4978;p73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48" name="Google Shape;4979;p73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49" name="Google Shape;4980;p73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50" name="Google Shape;4981;p73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51" name="Google Shape;4982;p73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52" name="Google Shape;4983;p73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53" name="Google Shape;4984;p73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54" name="Google Shape;4985;p73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55" name="Google Shape;4986;p73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56" name="Google Shape;4987;p73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57" name="Google Shape;4988;p73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58" name="Google Shape;4989;p73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59" name="Google Shape;4990;p73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60" name="Google Shape;4991;p73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61" name="Google Shape;4992;p73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62" name="Google Shape;4993;p73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63" name="Google Shape;4994;p73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64" name="Google Shape;4995;p73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65" name="Google Shape;4996;p73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66" name="Google Shape;4997;p73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67" name="Google Shape;4998;p73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68" name="Google Shape;4999;p73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69" name="Google Shape;5000;p73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70" name="Google Shape;5001;p73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71" name="Google Shape;5002;p73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72" name="Google Shape;5003;p73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73" name="Google Shape;5004;p73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74" name="Google Shape;5005;p73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75" name="Google Shape;5006;p73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76" name="Google Shape;5007;p73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77" name="Google Shape;5008;p73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78" name="Google Shape;5009;p73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79" name="Google Shape;5010;p73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80" name="Google Shape;5011;p73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81" name="Google Shape;5012;p73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82" name="Google Shape;5013;p73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83" name="Google Shape;5014;p73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84" name="Google Shape;5015;p73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85" name="Google Shape;5016;p73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86" name="Google Shape;5017;p73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87" name="Google Shape;5018;p73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88" name="Google Shape;5019;p73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89" name="Google Shape;5020;p73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1997" name="Google Shape;5021;p73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2132" name="Google Shape;5022;p73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33" name="Google Shape;5023;p73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1998" name="Google Shape;5024;p73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2130" name="Google Shape;5025;p73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31" name="Google Shape;5026;p73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1999" name="Google Shape;5027;p73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2128" name="Google Shape;5028;p73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29" name="Google Shape;5029;p73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00" name="Google Shape;5030;p73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2126" name="Google Shape;5031;p73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27" name="Google Shape;5032;p73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01" name="Google Shape;5033;p73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2124" name="Google Shape;5034;p73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25" name="Google Shape;5035;p73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02" name="Google Shape;5036;p73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2122" name="Google Shape;5037;p73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23" name="Google Shape;5038;p73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03" name="Google Shape;5039;p73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2120" name="Google Shape;5040;p73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21" name="Google Shape;5041;p73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04" name="Google Shape;5042;p73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2118" name="Google Shape;5043;p73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19" name="Google Shape;5044;p73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05" name="Google Shape;5045;p73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2116" name="Google Shape;5046;p73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17" name="Google Shape;5047;p73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06" name="Google Shape;5048;p73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2114" name="Google Shape;5049;p73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15" name="Google Shape;5050;p73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07" name="Google Shape;5051;p73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2112" name="Google Shape;5052;p73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13" name="Google Shape;5053;p73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sp>
            <p:nvSpPr>
              <p:cNvPr id="2008" name="Google Shape;5054;p73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009" name="Google Shape;5055;p73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>
                  <a:buClrTx/>
                </a:pPr>
                <a:endParaRPr sz="1350" kern="1200"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2010" name="Google Shape;5056;p73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2110" name="Google Shape;5057;p73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11" name="Google Shape;5058;p73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11" name="Google Shape;5059;p73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2108" name="Google Shape;5060;p73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09" name="Google Shape;5061;p73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12" name="Google Shape;5062;p73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2106" name="Google Shape;5063;p73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07" name="Google Shape;5064;p73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13" name="Google Shape;5065;p73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2104" name="Google Shape;5066;p73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05" name="Google Shape;5067;p73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14" name="Google Shape;5068;p73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2102" name="Google Shape;5069;p73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03" name="Google Shape;5070;p73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15" name="Google Shape;5071;p73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2100" name="Google Shape;5072;p73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101" name="Google Shape;5073;p73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16" name="Google Shape;5074;p73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2098" name="Google Shape;5075;p73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99" name="Google Shape;5076;p73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17" name="Google Shape;5077;p73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2096" name="Google Shape;5078;p73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97" name="Google Shape;5079;p73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18" name="Google Shape;5080;p73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2094" name="Google Shape;5081;p73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95" name="Google Shape;5082;p73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19" name="Google Shape;5083;p73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2092" name="Google Shape;5084;p73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93" name="Google Shape;5085;p73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20" name="Google Shape;5086;p73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2090" name="Google Shape;5087;p73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91" name="Google Shape;5088;p73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21" name="Google Shape;5089;p73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2088" name="Google Shape;5090;p73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89" name="Google Shape;5091;p73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22" name="Google Shape;5092;p73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2086" name="Google Shape;5093;p73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87" name="Google Shape;5094;p73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23" name="Google Shape;5095;p73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2084" name="Google Shape;5096;p73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85" name="Google Shape;5097;p73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24" name="Google Shape;5098;p73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2082" name="Google Shape;5099;p73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83" name="Google Shape;5100;p73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25" name="Google Shape;5101;p73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2080" name="Google Shape;5102;p73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81" name="Google Shape;5103;p73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26" name="Google Shape;5104;p73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2078" name="Google Shape;5105;p73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79" name="Google Shape;5106;p73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27" name="Google Shape;5107;p73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2076" name="Google Shape;5108;p73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77" name="Google Shape;5109;p73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28" name="Google Shape;5110;p73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2074" name="Google Shape;5111;p73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75" name="Google Shape;5112;p73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29" name="Google Shape;5113;p73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2072" name="Google Shape;5114;p73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73" name="Google Shape;5115;p73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30" name="Google Shape;5116;p73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2070" name="Google Shape;5117;p73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71" name="Google Shape;5118;p73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31" name="Google Shape;5119;p73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2068" name="Google Shape;5120;p73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69" name="Google Shape;5121;p73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32" name="Google Shape;5122;p73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2066" name="Google Shape;5123;p73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67" name="Google Shape;5124;p73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33" name="Google Shape;5125;p73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2064" name="Google Shape;5126;p73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65" name="Google Shape;5127;p73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34" name="Google Shape;5128;p73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2062" name="Google Shape;5129;p73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63" name="Google Shape;5130;p73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35" name="Google Shape;5131;p73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2060" name="Google Shape;5132;p73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61" name="Google Shape;5133;p73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36" name="Google Shape;5134;p73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2058" name="Google Shape;5135;p73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59" name="Google Shape;5136;p73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37" name="Google Shape;5137;p73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2056" name="Google Shape;5138;p73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57" name="Google Shape;5139;p73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38" name="Google Shape;5140;p73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2054" name="Google Shape;5141;p73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55" name="Google Shape;5142;p73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39" name="Google Shape;5143;p73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2052" name="Google Shape;5144;p73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53" name="Google Shape;5145;p73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40" name="Google Shape;5146;p73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2050" name="Google Shape;5147;p73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51" name="Google Shape;5148;p73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41" name="Google Shape;5149;p73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2048" name="Google Shape;5150;p73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49" name="Google Shape;5151;p73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42" name="Google Shape;5152;p73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2046" name="Google Shape;5153;p73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47" name="Google Shape;5154;p73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2043" name="Google Shape;5155;p73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2044" name="Google Shape;5156;p73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2045" name="Google Shape;5157;p73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ctr" defTabSz="685800">
                    <a:buClrTx/>
                  </a:pPr>
                  <a:endParaRPr sz="1350" kern="1200">
                    <a:latin typeface="Calibri" panose="020F0502020204030204"/>
                    <a:ea typeface="+mn-ea"/>
                  </a:endParaRPr>
                </a:p>
              </p:txBody>
            </p:sp>
          </p:grpSp>
        </p:grpSp>
      </p:grpSp>
      <p:sp>
        <p:nvSpPr>
          <p:cNvPr id="2798" name="Rectangle 2797"/>
          <p:cNvSpPr/>
          <p:nvPr/>
        </p:nvSpPr>
        <p:spPr>
          <a:xfrm>
            <a:off x="2733535" y="234514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fa-IR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B Nazanin" panose="00000400000000000000" pitchFamily="2" charset="-78"/>
              </a:rPr>
              <a:t>موارد بیشتر جهت سفارشی سازی قالب</a:t>
            </a:r>
            <a:endPara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03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64" y="0"/>
            <a:ext cx="4497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sldNum" idx="4294967295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>
                <a:cs typeface="B Koodak" panose="00000700000000000000" pitchFamily="2" charset="-78"/>
              </a:rPr>
              <a:t>2</a:t>
            </a:fld>
            <a:endParaRPr>
              <a:cs typeface="B Koodak" panose="00000700000000000000" pitchFamily="2" charset="-78"/>
            </a:endParaRPr>
          </a:p>
        </p:txBody>
      </p:sp>
      <p:sp>
        <p:nvSpPr>
          <p:cNvPr id="8" name="Google Shape;439;p43"/>
          <p:cNvSpPr txBox="1"/>
          <p:nvPr/>
        </p:nvSpPr>
        <p:spPr>
          <a:xfrm>
            <a:off x="3573700" y="2629550"/>
            <a:ext cx="3650662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0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3-تیتر سوم</a:t>
            </a:r>
            <a:endParaRPr sz="2000" b="1" dirty="0">
              <a:solidFill>
                <a:schemeClr val="accent2">
                  <a:lumMod val="75000"/>
                  <a:lumOff val="25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</a:t>
            </a:r>
            <a:endParaRPr sz="1200" dirty="0">
              <a:solidFill>
                <a:schemeClr val="accent2">
                  <a:lumMod val="75000"/>
                  <a:lumOff val="25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9" name="Google Shape;440;p43"/>
          <p:cNvSpPr txBox="1"/>
          <p:nvPr/>
        </p:nvSpPr>
        <p:spPr>
          <a:xfrm>
            <a:off x="3965171" y="1600820"/>
            <a:ext cx="3259191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0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2- تیتر دوم</a:t>
            </a:r>
            <a:endParaRPr sz="2000" b="1" dirty="0">
              <a:solidFill>
                <a:schemeClr val="accent2">
                  <a:lumMod val="75000"/>
                  <a:lumOff val="25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</a:t>
            </a:r>
            <a:endParaRPr sz="1200" dirty="0">
              <a:solidFill>
                <a:schemeClr val="accent2">
                  <a:lumMod val="75000"/>
                  <a:lumOff val="25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10" name="Google Shape;441;p43"/>
          <p:cNvSpPr txBox="1"/>
          <p:nvPr/>
        </p:nvSpPr>
        <p:spPr>
          <a:xfrm>
            <a:off x="3965171" y="616321"/>
            <a:ext cx="3259191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0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1- تیر اول</a:t>
            </a:r>
            <a:endParaRPr sz="2000" b="1" dirty="0">
              <a:solidFill>
                <a:schemeClr val="accent2">
                  <a:lumMod val="75000"/>
                  <a:lumOff val="25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</a:t>
            </a:r>
            <a:endParaRPr sz="1200" dirty="0">
              <a:solidFill>
                <a:schemeClr val="accent2">
                  <a:lumMod val="75000"/>
                  <a:lumOff val="25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11" name="Google Shape;442;p43"/>
          <p:cNvSpPr txBox="1"/>
          <p:nvPr/>
        </p:nvSpPr>
        <p:spPr>
          <a:xfrm>
            <a:off x="3112462" y="3570985"/>
            <a:ext cx="41119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0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4- تیتر چهارم</a:t>
            </a:r>
            <a:endParaRPr sz="2000" b="1" dirty="0">
              <a:solidFill>
                <a:schemeClr val="accent2">
                  <a:lumMod val="75000"/>
                  <a:lumOff val="25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</a:t>
            </a:r>
            <a:endParaRPr sz="1200" dirty="0">
              <a:solidFill>
                <a:schemeClr val="accent2">
                  <a:lumMod val="75000"/>
                  <a:lumOff val="25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2">
                  <a:lumMod val="75000"/>
                  <a:lumOff val="25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grpSp>
        <p:nvGrpSpPr>
          <p:cNvPr id="12" name="Google Shape;445;p43"/>
          <p:cNvGrpSpPr/>
          <p:nvPr/>
        </p:nvGrpSpPr>
        <p:grpSpPr>
          <a:xfrm>
            <a:off x="749926" y="908699"/>
            <a:ext cx="3518201" cy="3195209"/>
            <a:chOff x="4365625" y="1913450"/>
            <a:chExt cx="679150" cy="616800"/>
          </a:xfrm>
        </p:grpSpPr>
        <p:sp>
          <p:nvSpPr>
            <p:cNvPr id="13" name="Google Shape;446;p43"/>
            <p:cNvSpPr/>
            <p:nvPr/>
          </p:nvSpPr>
          <p:spPr>
            <a:xfrm>
              <a:off x="4524775" y="2134675"/>
              <a:ext cx="360950" cy="116400"/>
            </a:xfrm>
            <a:custGeom>
              <a:avLst/>
              <a:gdLst/>
              <a:ahLst/>
              <a:cxnLst/>
              <a:rect l="l" t="t" r="r" b="b"/>
              <a:pathLst>
                <a:path w="14438" h="4656" extrusionOk="0">
                  <a:moveTo>
                    <a:pt x="2553" y="0"/>
                  </a:moveTo>
                  <a:lnTo>
                    <a:pt x="934" y="2951"/>
                  </a:lnTo>
                  <a:lnTo>
                    <a:pt x="0" y="4655"/>
                  </a:lnTo>
                  <a:lnTo>
                    <a:pt x="14438" y="4655"/>
                  </a:lnTo>
                  <a:lnTo>
                    <a:pt x="13504" y="2951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14" name="Google Shape;447;p43"/>
            <p:cNvSpPr/>
            <p:nvPr/>
          </p:nvSpPr>
          <p:spPr>
            <a:xfrm>
              <a:off x="4600500" y="1913450"/>
              <a:ext cx="209975" cy="198075"/>
            </a:xfrm>
            <a:custGeom>
              <a:avLst/>
              <a:gdLst/>
              <a:ahLst/>
              <a:cxnLst/>
              <a:rect l="l" t="t" r="r" b="b"/>
              <a:pathLst>
                <a:path w="8399" h="7923" extrusionOk="0">
                  <a:moveTo>
                    <a:pt x="4201" y="0"/>
                  </a:moveTo>
                  <a:lnTo>
                    <a:pt x="0" y="7922"/>
                  </a:lnTo>
                  <a:lnTo>
                    <a:pt x="8398" y="7922"/>
                  </a:lnTo>
                  <a:lnTo>
                    <a:pt x="4201" y="0"/>
                  </a:lnTo>
                  <a:close/>
                </a:path>
              </a:pathLst>
            </a:custGeom>
            <a:solidFill>
              <a:srgbClr val="9F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15" name="Google Shape;448;p43"/>
            <p:cNvSpPr/>
            <p:nvPr/>
          </p:nvSpPr>
          <p:spPr>
            <a:xfrm>
              <a:off x="4446300" y="2274225"/>
              <a:ext cx="517825" cy="116475"/>
            </a:xfrm>
            <a:custGeom>
              <a:avLst/>
              <a:gdLst/>
              <a:ahLst/>
              <a:cxnLst/>
              <a:rect l="l" t="t" r="r" b="b"/>
              <a:pathLst>
                <a:path w="20713" h="4659" extrusionOk="0">
                  <a:moveTo>
                    <a:pt x="2625" y="0"/>
                  </a:moveTo>
                  <a:lnTo>
                    <a:pt x="0" y="4658"/>
                  </a:lnTo>
                  <a:lnTo>
                    <a:pt x="20712" y="4658"/>
                  </a:lnTo>
                  <a:lnTo>
                    <a:pt x="18109" y="0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  <p:sp>
          <p:nvSpPr>
            <p:cNvPr id="16" name="Google Shape;449;p43"/>
            <p:cNvSpPr/>
            <p:nvPr/>
          </p:nvSpPr>
          <p:spPr>
            <a:xfrm>
              <a:off x="4365625" y="2413775"/>
              <a:ext cx="679150" cy="116475"/>
            </a:xfrm>
            <a:custGeom>
              <a:avLst/>
              <a:gdLst/>
              <a:ahLst/>
              <a:cxnLst/>
              <a:rect l="l" t="t" r="r" b="b"/>
              <a:pathLst>
                <a:path w="27166" h="4659" extrusionOk="0">
                  <a:moveTo>
                    <a:pt x="2692" y="0"/>
                  </a:moveTo>
                  <a:lnTo>
                    <a:pt x="1" y="4658"/>
                  </a:lnTo>
                  <a:lnTo>
                    <a:pt x="27166" y="4658"/>
                  </a:lnTo>
                  <a:lnTo>
                    <a:pt x="24475" y="0"/>
                  </a:ln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Koodak" panose="00000700000000000000" pitchFamily="2" charset="-78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286205" y="59927"/>
            <a:ext cx="5868461" cy="464128"/>
          </a:xfrm>
          <a:prstGeom prst="rect">
            <a:avLst/>
          </a:prstGeom>
          <a:solidFill>
            <a:srgbClr val="CC4A4A"/>
          </a:solidFill>
          <a:ln>
            <a:solidFill>
              <a:srgbClr val="CC4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cs typeface="B Koodak" panose="00000700000000000000" pitchFamily="2" charset="-78"/>
              </a:rPr>
              <a:t>تیتر اسلاید شما اینجا است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fld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237" y="145473"/>
            <a:ext cx="5868461" cy="464128"/>
          </a:xfrm>
          <a:prstGeom prst="rect">
            <a:avLst/>
          </a:prstGeom>
          <a:solidFill>
            <a:srgbClr val="CC4A4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cs typeface="B Titr" panose="00000700000000000000" pitchFamily="2" charset="-78"/>
              </a:rPr>
              <a:t>تیتر اسلاید شما اینجا است</a:t>
            </a:r>
            <a:endParaRPr lang="fa-IR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454" y="988867"/>
            <a:ext cx="7562902" cy="2502000"/>
          </a:xfrm>
        </p:spPr>
        <p:txBody>
          <a:bodyPr/>
          <a:lstStyle/>
          <a:p>
            <a:pPr algn="just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1600" dirty="0">
                <a:solidFill>
                  <a:schemeClr val="tx1"/>
                </a:solidFill>
                <a:cs typeface="B Koodak" panose="000007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r>
              <a:rPr lang="fa-IR" sz="1600" dirty="0" smtClean="0">
                <a:solidFill>
                  <a:schemeClr val="tx1"/>
                </a:solidFill>
                <a:cs typeface="B Koodak" panose="00000700000000000000" pitchFamily="2" charset="-78"/>
              </a:rPr>
              <a:t> </a:t>
            </a:r>
          </a:p>
          <a:p>
            <a:pPr algn="just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1600" dirty="0" smtClean="0">
                <a:solidFill>
                  <a:schemeClr val="tx1"/>
                </a:solidFill>
                <a:cs typeface="B Koodak" panose="00000700000000000000" pitchFamily="2" charset="-78"/>
              </a:rPr>
              <a:t>کتابهای </a:t>
            </a:r>
            <a:r>
              <a:rPr lang="fa-IR" sz="1600" dirty="0">
                <a:solidFill>
                  <a:schemeClr val="tx1"/>
                </a:solidFill>
                <a:cs typeface="B Koodak" panose="00000700000000000000" pitchFamily="2" charset="-78"/>
              </a:rPr>
              <a:t>زیادی در شصت و سه درصد گذشته،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کرد. </a:t>
            </a:r>
            <a:endParaRPr lang="fa-IR" sz="1600" dirty="0" smtClean="0">
              <a:solidFill>
                <a:schemeClr val="tx1"/>
              </a:solidFill>
              <a:cs typeface="B Koodak" panose="00000700000000000000" pitchFamily="2" charset="-78"/>
            </a:endParaRPr>
          </a:p>
          <a:p>
            <a:pPr algn="just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1600" dirty="0" smtClean="0">
                <a:solidFill>
                  <a:schemeClr val="tx1"/>
                </a:solidFill>
                <a:cs typeface="B Koodak" panose="00000700000000000000" pitchFamily="2" charset="-78"/>
              </a:rPr>
              <a:t>در </a:t>
            </a:r>
            <a:r>
              <a:rPr lang="fa-IR" sz="1600" dirty="0">
                <a:solidFill>
                  <a:schemeClr val="tx1"/>
                </a:solidFill>
                <a:cs typeface="B Koodak" panose="00000700000000000000" pitchFamily="2" charset="-78"/>
              </a:rPr>
              <a:t>این صورت می توان امید داشت که تمام و دشواری موجود در ارائه راهکارها و شرایط سخت تایپ به پایان رسد </a:t>
            </a:r>
            <a:r>
              <a:rPr lang="fa-IR" sz="1600" dirty="0" smtClean="0">
                <a:solidFill>
                  <a:schemeClr val="tx1"/>
                </a:solidFill>
                <a:cs typeface="B Koodak" panose="00000700000000000000" pitchFamily="2" charset="-78"/>
              </a:rPr>
              <a:t>.</a:t>
            </a:r>
            <a:endParaRPr lang="fa-IR" sz="1600" dirty="0">
              <a:solidFill>
                <a:schemeClr val="tx1"/>
              </a:solidFill>
              <a:cs typeface="B Koodak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16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 b="1">
                <a:solidFill>
                  <a:srgbClr val="FFFFFF"/>
                </a:solidFill>
                <a:latin typeface="Quicksand Light"/>
                <a:ea typeface="Quicksand Light"/>
                <a:cs typeface="B Koodak" panose="00000700000000000000" pitchFamily="2" charset="-78"/>
                <a:sym typeface="Quicksand Light"/>
              </a:rPr>
              <a:t>4</a:t>
            </a:fld>
            <a:endParaRPr sz="1300" b="1">
              <a:solidFill>
                <a:srgbClr val="FFFFFF"/>
              </a:solidFill>
              <a:latin typeface="Quicksand Light"/>
              <a:ea typeface="Quicksand Light"/>
              <a:cs typeface="B Koodak" panose="00000700000000000000" pitchFamily="2" charset="-78"/>
              <a:sym typeface="Quicksand Light"/>
            </a:endParaRPr>
          </a:p>
        </p:txBody>
      </p:sp>
      <p:sp>
        <p:nvSpPr>
          <p:cNvPr id="459" name="Google Shape;459;p44"/>
          <p:cNvSpPr txBox="1">
            <a:spLocks noGrp="1"/>
          </p:cNvSpPr>
          <p:nvPr>
            <p:ph type="sldNum" idx="12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 b="1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4</a:t>
            </a:fld>
            <a:endParaRPr sz="1200" b="1">
              <a:solidFill>
                <a:srgbClr val="434343"/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460" name="Google Shape;460;p44"/>
          <p:cNvSpPr txBox="1">
            <a:spLocks noGrp="1"/>
          </p:cNvSpPr>
          <p:nvPr>
            <p:ph type="body" idx="4294967295"/>
          </p:nvPr>
        </p:nvSpPr>
        <p:spPr>
          <a:xfrm>
            <a:off x="5989199" y="599825"/>
            <a:ext cx="2782853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 smtClean="0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ستون اول</a:t>
            </a:r>
            <a:r>
              <a:rPr lang="es" sz="1800" b="1" dirty="0">
                <a:cs typeface="B Koodak" panose="00000700000000000000" pitchFamily="2" charset="-78"/>
              </a:rPr>
              <a:t/>
            </a:r>
            <a:br>
              <a:rPr lang="es" sz="1800" b="1" dirty="0">
                <a:cs typeface="B Koodak" panose="00000700000000000000" pitchFamily="2" charset="-78"/>
              </a:rPr>
            </a:br>
            <a:r>
              <a:rPr lang="fa-IR" sz="1100" b="1" dirty="0" smtClean="0"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</a:t>
            </a:r>
            <a:endParaRPr sz="1100" b="1" dirty="0"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461" name="Google Shape;461;p44"/>
          <p:cNvSpPr txBox="1"/>
          <p:nvPr/>
        </p:nvSpPr>
        <p:spPr>
          <a:xfrm>
            <a:off x="5631900" y="1556625"/>
            <a:ext cx="3140152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 smtClean="0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ستون دوم</a:t>
            </a:r>
            <a:endParaRPr sz="1800" b="1" dirty="0">
              <a:solidFill>
                <a:srgbClr val="434343"/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100" b="1" dirty="0" smtClean="0">
                <a:solidFill>
                  <a:srgbClr val="999999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</a:t>
            </a:r>
            <a:r>
              <a:rPr lang="es" sz="1100" b="1" dirty="0" smtClean="0">
                <a:solidFill>
                  <a:srgbClr val="999999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 </a:t>
            </a:r>
            <a:r>
              <a:rPr lang="fa-IR" sz="1100" b="1" dirty="0" smtClean="0">
                <a:solidFill>
                  <a:srgbClr val="999999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   </a:t>
            </a:r>
            <a:endParaRPr sz="1100" b="1" dirty="0">
              <a:solidFill>
                <a:srgbClr val="999999"/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462" name="Google Shape;462;p44"/>
          <p:cNvSpPr txBox="1">
            <a:spLocks noGrp="1"/>
          </p:cNvSpPr>
          <p:nvPr>
            <p:ph type="body" idx="1"/>
          </p:nvPr>
        </p:nvSpPr>
        <p:spPr>
          <a:xfrm>
            <a:off x="5631900" y="2523213"/>
            <a:ext cx="3140152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>
              <a:lnSpc>
                <a:spcPct val="150000"/>
              </a:lnSpc>
              <a:spcAft>
                <a:spcPts val="200"/>
              </a:spcAft>
              <a:buNone/>
            </a:pPr>
            <a:r>
              <a:rPr lang="fa-IR" sz="1800" b="1" dirty="0" smtClean="0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ستون سوم</a:t>
            </a:r>
            <a:r>
              <a:rPr lang="es" sz="1800" b="1" dirty="0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/>
            </a:r>
            <a:br>
              <a:rPr lang="es" sz="1800" b="1" dirty="0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</a:br>
            <a:r>
              <a:rPr lang="fa-IR" sz="1100" b="1" dirty="0"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    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sz="1100" b="1" dirty="0"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463" name="Google Shape;463;p44"/>
          <p:cNvSpPr txBox="1"/>
          <p:nvPr/>
        </p:nvSpPr>
        <p:spPr>
          <a:xfrm>
            <a:off x="5631900" y="3502975"/>
            <a:ext cx="3140152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800" b="1" dirty="0" smtClean="0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ستون چهارم</a:t>
            </a:r>
            <a:endParaRPr sz="1800" b="1" dirty="0">
              <a:solidFill>
                <a:srgbClr val="434343"/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1100" b="1" dirty="0">
                <a:solidFill>
                  <a:srgbClr val="999999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1" y="752724"/>
            <a:ext cx="4814455" cy="29627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1511" y="3742396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b="1" dirty="0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ستون اول</a:t>
            </a:r>
            <a:endParaRPr lang="fa-IR" sz="1200" b="1" dirty="0"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4405" y="3673146"/>
            <a:ext cx="69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1200" b="1" dirty="0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ستون دوم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7022" y="3742396"/>
            <a:ext cx="7344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b="1" dirty="0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ستون سوم</a:t>
            </a:r>
            <a:endParaRPr lang="fa-IR" sz="1200" b="1" dirty="0"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8164" y="3715466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1200" b="1" dirty="0">
                <a:solidFill>
                  <a:srgbClr val="434343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ستون چهارم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22764" y="745957"/>
            <a:ext cx="5193489" cy="4146885"/>
            <a:chOff x="1988733" y="1094079"/>
            <a:chExt cx="5166535" cy="4669842"/>
          </a:xfrm>
        </p:grpSpPr>
        <p:sp>
          <p:nvSpPr>
            <p:cNvPr id="15" name="Freeform 14"/>
            <p:cNvSpPr/>
            <p:nvPr/>
          </p:nvSpPr>
          <p:spPr>
            <a:xfrm>
              <a:off x="3248014" y="1094079"/>
              <a:ext cx="2647971" cy="2647970"/>
            </a:xfrm>
            <a:custGeom>
              <a:avLst/>
              <a:gdLst>
                <a:gd name="connsiteX0" fmla="*/ 915603 w 1831206"/>
                <a:gd name="connsiteY0" fmla="*/ 0 h 1831206"/>
                <a:gd name="connsiteX1" fmla="*/ 1831206 w 1831206"/>
                <a:gd name="connsiteY1" fmla="*/ 915603 h 1831206"/>
                <a:gd name="connsiteX2" fmla="*/ 915603 w 1831206"/>
                <a:gd name="connsiteY2" fmla="*/ 1831206 h 1831206"/>
                <a:gd name="connsiteX3" fmla="*/ 909247 w 1831206"/>
                <a:gd name="connsiteY3" fmla="*/ 1830885 h 1831206"/>
                <a:gd name="connsiteX4" fmla="*/ 866168 w 1831206"/>
                <a:gd name="connsiteY4" fmla="*/ 1759975 h 1831206"/>
                <a:gd name="connsiteX5" fmla="*/ 146029 w 1831206"/>
                <a:gd name="connsiteY5" fmla="*/ 1328343 h 1831206"/>
                <a:gd name="connsiteX6" fmla="*/ 97926 w 1831206"/>
                <a:gd name="connsiteY6" fmla="*/ 1325914 h 1831206"/>
                <a:gd name="connsiteX7" fmla="*/ 71953 w 1831206"/>
                <a:gd name="connsiteY7" fmla="*/ 1271997 h 1831206"/>
                <a:gd name="connsiteX8" fmla="*/ 0 w 1831206"/>
                <a:gd name="connsiteY8" fmla="*/ 915603 h 1831206"/>
                <a:gd name="connsiteX9" fmla="*/ 915603 w 1831206"/>
                <a:gd name="connsiteY9" fmla="*/ 0 h 18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06" h="1831206">
                  <a:moveTo>
                    <a:pt x="915603" y="0"/>
                  </a:moveTo>
                  <a:cubicBezTo>
                    <a:pt x="1421277" y="0"/>
                    <a:pt x="1831206" y="409929"/>
                    <a:pt x="1831206" y="915603"/>
                  </a:cubicBezTo>
                  <a:cubicBezTo>
                    <a:pt x="1831206" y="1421277"/>
                    <a:pt x="1421277" y="1831206"/>
                    <a:pt x="915603" y="1831206"/>
                  </a:cubicBezTo>
                  <a:lnTo>
                    <a:pt x="909247" y="1830885"/>
                  </a:lnTo>
                  <a:lnTo>
                    <a:pt x="866168" y="1759975"/>
                  </a:lnTo>
                  <a:cubicBezTo>
                    <a:pt x="705952" y="1522824"/>
                    <a:pt x="445739" y="1358781"/>
                    <a:pt x="146029" y="1328343"/>
                  </a:cubicBezTo>
                  <a:lnTo>
                    <a:pt x="97926" y="1325914"/>
                  </a:lnTo>
                  <a:lnTo>
                    <a:pt x="71953" y="1271997"/>
                  </a:lnTo>
                  <a:cubicBezTo>
                    <a:pt x="25621" y="1162456"/>
                    <a:pt x="0" y="1042022"/>
                    <a:pt x="0" y="915603"/>
                  </a:cubicBezTo>
                  <a:cubicBezTo>
                    <a:pt x="0" y="409929"/>
                    <a:pt x="409929" y="0"/>
                    <a:pt x="915603" y="0"/>
                  </a:cubicBezTo>
                  <a:close/>
                </a:path>
              </a:pathLst>
            </a:custGeom>
            <a:solidFill>
              <a:srgbClr val="C466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88733" y="3115951"/>
              <a:ext cx="2523136" cy="2647970"/>
            </a:xfrm>
            <a:custGeom>
              <a:avLst/>
              <a:gdLst>
                <a:gd name="connsiteX0" fmla="*/ 915603 w 1744877"/>
                <a:gd name="connsiteY0" fmla="*/ 0 h 1831206"/>
                <a:gd name="connsiteX1" fmla="*/ 1720698 w 1744877"/>
                <a:gd name="connsiteY1" fmla="*/ 479172 h 1831206"/>
                <a:gd name="connsiteX2" fmla="*/ 1744877 w 1744877"/>
                <a:gd name="connsiteY2" fmla="*/ 529365 h 1831206"/>
                <a:gd name="connsiteX3" fmla="*/ 1744563 w 1744877"/>
                <a:gd name="connsiteY3" fmla="*/ 530016 h 1831206"/>
                <a:gd name="connsiteX4" fmla="*/ 1666717 w 1744877"/>
                <a:gd name="connsiteY4" fmla="*/ 915603 h 1831206"/>
                <a:gd name="connsiteX5" fmla="*/ 1744563 w 1744877"/>
                <a:gd name="connsiteY5" fmla="*/ 1301190 h 1831206"/>
                <a:gd name="connsiteX6" fmla="*/ 1744877 w 1744877"/>
                <a:gd name="connsiteY6" fmla="*/ 1301841 h 1831206"/>
                <a:gd name="connsiteX7" fmla="*/ 1720698 w 1744877"/>
                <a:gd name="connsiteY7" fmla="*/ 1352034 h 1831206"/>
                <a:gd name="connsiteX8" fmla="*/ 915603 w 1744877"/>
                <a:gd name="connsiteY8" fmla="*/ 1831206 h 1831206"/>
                <a:gd name="connsiteX9" fmla="*/ 0 w 1744877"/>
                <a:gd name="connsiteY9" fmla="*/ 915603 h 1831206"/>
                <a:gd name="connsiteX10" fmla="*/ 915603 w 1744877"/>
                <a:gd name="connsiteY10" fmla="*/ 0 h 18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4877" h="1831206">
                  <a:moveTo>
                    <a:pt x="915603" y="0"/>
                  </a:moveTo>
                  <a:cubicBezTo>
                    <a:pt x="1263254" y="0"/>
                    <a:pt x="1565651" y="193756"/>
                    <a:pt x="1720698" y="479172"/>
                  </a:cubicBezTo>
                  <a:lnTo>
                    <a:pt x="1744877" y="529365"/>
                  </a:lnTo>
                  <a:lnTo>
                    <a:pt x="1744563" y="530016"/>
                  </a:lnTo>
                  <a:cubicBezTo>
                    <a:pt x="1694436" y="648530"/>
                    <a:pt x="1666717" y="778830"/>
                    <a:pt x="1666717" y="915603"/>
                  </a:cubicBezTo>
                  <a:cubicBezTo>
                    <a:pt x="1666717" y="1052377"/>
                    <a:pt x="1694436" y="1182676"/>
                    <a:pt x="1744563" y="1301190"/>
                  </a:cubicBezTo>
                  <a:lnTo>
                    <a:pt x="1744877" y="1301841"/>
                  </a:lnTo>
                  <a:lnTo>
                    <a:pt x="1720698" y="1352034"/>
                  </a:lnTo>
                  <a:cubicBezTo>
                    <a:pt x="1565651" y="1637451"/>
                    <a:pt x="1263254" y="1831206"/>
                    <a:pt x="915603" y="1831206"/>
                  </a:cubicBezTo>
                  <a:cubicBezTo>
                    <a:pt x="409929" y="1831206"/>
                    <a:pt x="0" y="1421277"/>
                    <a:pt x="0" y="915603"/>
                  </a:cubicBezTo>
                  <a:cubicBezTo>
                    <a:pt x="0" y="409929"/>
                    <a:pt x="409929" y="0"/>
                    <a:pt x="915603" y="0"/>
                  </a:cubicBezTo>
                  <a:close/>
                </a:path>
              </a:pathLst>
            </a:custGeom>
            <a:solidFill>
              <a:srgbClr val="FB696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07297" y="3115951"/>
              <a:ext cx="2647971" cy="2647970"/>
            </a:xfrm>
            <a:custGeom>
              <a:avLst/>
              <a:gdLst>
                <a:gd name="connsiteX0" fmla="*/ 915603 w 1831206"/>
                <a:gd name="connsiteY0" fmla="*/ 0 h 1831206"/>
                <a:gd name="connsiteX1" fmla="*/ 1831206 w 1831206"/>
                <a:gd name="connsiteY1" fmla="*/ 915603 h 1831206"/>
                <a:gd name="connsiteX2" fmla="*/ 915603 w 1831206"/>
                <a:gd name="connsiteY2" fmla="*/ 1831206 h 1831206"/>
                <a:gd name="connsiteX3" fmla="*/ 0 w 1831206"/>
                <a:gd name="connsiteY3" fmla="*/ 915603 h 1831206"/>
                <a:gd name="connsiteX4" fmla="*/ 71953 w 1831206"/>
                <a:gd name="connsiteY4" fmla="*/ 559209 h 1831206"/>
                <a:gd name="connsiteX5" fmla="*/ 97926 w 1831206"/>
                <a:gd name="connsiteY5" fmla="*/ 505292 h 1831206"/>
                <a:gd name="connsiteX6" fmla="*/ 146028 w 1831206"/>
                <a:gd name="connsiteY6" fmla="*/ 502863 h 1831206"/>
                <a:gd name="connsiteX7" fmla="*/ 866167 w 1831206"/>
                <a:gd name="connsiteY7" fmla="*/ 71231 h 1831206"/>
                <a:gd name="connsiteX8" fmla="*/ 909246 w 1831206"/>
                <a:gd name="connsiteY8" fmla="*/ 321 h 1831206"/>
                <a:gd name="connsiteX9" fmla="*/ 915603 w 1831206"/>
                <a:gd name="connsiteY9" fmla="*/ 0 h 183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06" h="1831206">
                  <a:moveTo>
                    <a:pt x="915603" y="0"/>
                  </a:moveTo>
                  <a:cubicBezTo>
                    <a:pt x="1421277" y="0"/>
                    <a:pt x="1831206" y="409929"/>
                    <a:pt x="1831206" y="915603"/>
                  </a:cubicBezTo>
                  <a:cubicBezTo>
                    <a:pt x="1831206" y="1421277"/>
                    <a:pt x="1421277" y="1831206"/>
                    <a:pt x="915603" y="1831206"/>
                  </a:cubicBezTo>
                  <a:cubicBezTo>
                    <a:pt x="409929" y="1831206"/>
                    <a:pt x="0" y="1421277"/>
                    <a:pt x="0" y="915603"/>
                  </a:cubicBezTo>
                  <a:cubicBezTo>
                    <a:pt x="0" y="789185"/>
                    <a:pt x="25621" y="668750"/>
                    <a:pt x="71953" y="559209"/>
                  </a:cubicBezTo>
                  <a:lnTo>
                    <a:pt x="97926" y="505292"/>
                  </a:lnTo>
                  <a:lnTo>
                    <a:pt x="146028" y="502863"/>
                  </a:lnTo>
                  <a:cubicBezTo>
                    <a:pt x="445738" y="472426"/>
                    <a:pt x="705951" y="308382"/>
                    <a:pt x="866167" y="71231"/>
                  </a:cubicBezTo>
                  <a:lnTo>
                    <a:pt x="909246" y="321"/>
                  </a:lnTo>
                  <a:lnTo>
                    <a:pt x="915603" y="0"/>
                  </a:lnTo>
                  <a:close/>
                </a:path>
              </a:pathLst>
            </a:custGeom>
            <a:solidFill>
              <a:srgbClr val="FF88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648279" y="74750"/>
            <a:ext cx="4495720" cy="552359"/>
          </a:xfrm>
          <a:prstGeom prst="rect">
            <a:avLst/>
          </a:prstGeom>
          <a:solidFill>
            <a:srgbClr val="F7693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تیتر اسلاید شما اینجا است</a:t>
            </a:r>
            <a:endParaRPr lang="fa-IR" sz="200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4741" y="939280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dirty="0">
                <a:solidFill>
                  <a:schemeClr val="bg1"/>
                </a:solidFill>
                <a:cs typeface="B Koodak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Koodak" panose="00000700000000000000" pitchFamily="2" charset="-78"/>
              </a:rPr>
              <a:t>1- متن </a:t>
            </a:r>
            <a:r>
              <a:rPr lang="fa-IR" sz="2000" dirty="0">
                <a:solidFill>
                  <a:schemeClr val="bg1"/>
                </a:solidFill>
                <a:cs typeface="B Koodak" panose="00000700000000000000" pitchFamily="2" charset="-78"/>
              </a:rPr>
              <a:t>ساختگی </a:t>
            </a:r>
            <a:endParaRPr lang="en-US" sz="2000" b="1" cap="all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65662" y="3000951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dirty="0">
                <a:solidFill>
                  <a:schemeClr val="bg1"/>
                </a:solidFill>
                <a:cs typeface="B Koodak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Koodak" panose="00000700000000000000" pitchFamily="2" charset="-78"/>
              </a:rPr>
              <a:t>2- متن </a:t>
            </a:r>
            <a:r>
              <a:rPr lang="fa-IR" sz="2000" dirty="0">
                <a:solidFill>
                  <a:schemeClr val="bg1"/>
                </a:solidFill>
                <a:cs typeface="B Koodak" panose="00000700000000000000" pitchFamily="2" charset="-78"/>
              </a:rPr>
              <a:t>ساختگی </a:t>
            </a:r>
            <a:endParaRPr lang="en-US" sz="2000" b="1" cap="all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53379" y="2976954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dirty="0">
                <a:solidFill>
                  <a:schemeClr val="bg1"/>
                </a:solidFill>
                <a:cs typeface="B Koodak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Koodak" panose="00000700000000000000" pitchFamily="2" charset="-78"/>
              </a:rPr>
              <a:t>3- متن </a:t>
            </a:r>
            <a:r>
              <a:rPr lang="fa-IR" sz="2000" dirty="0">
                <a:solidFill>
                  <a:schemeClr val="bg1"/>
                </a:solidFill>
                <a:cs typeface="B Koodak" panose="00000700000000000000" pitchFamily="2" charset="-78"/>
              </a:rPr>
              <a:t>ساختگی </a:t>
            </a:r>
            <a:endParaRPr lang="en-US" sz="2000" b="1" cap="all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6951" y="1451283"/>
            <a:ext cx="2390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لورم ایپسوم متن ساختگی با تولید سادگی نامفهوم از صنعت </a:t>
            </a:r>
            <a:r>
              <a:rPr lang="fa-IR" sz="1800" dirty="0" smtClean="0">
                <a:solidFill>
                  <a:schemeClr val="tx1"/>
                </a:solidFill>
                <a:cs typeface="B Koodak" panose="00000700000000000000" pitchFamily="2" charset="-78"/>
              </a:rPr>
              <a:t>چاپ است </a:t>
            </a:r>
            <a:endParaRPr lang="fa-IR" sz="1800" dirty="0"/>
          </a:p>
        </p:txBody>
      </p:sp>
      <p:sp>
        <p:nvSpPr>
          <p:cNvPr id="35" name="Rectangle 34"/>
          <p:cNvSpPr/>
          <p:nvPr/>
        </p:nvSpPr>
        <p:spPr>
          <a:xfrm>
            <a:off x="5348047" y="3475253"/>
            <a:ext cx="2390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لورم ایپسوم متن ساختگی با تولید سادگی نامفهوم از صنعت </a:t>
            </a:r>
            <a:r>
              <a:rPr lang="fa-IR" sz="1800" dirty="0" smtClean="0">
                <a:solidFill>
                  <a:schemeClr val="tx1"/>
                </a:solidFill>
                <a:cs typeface="B Koodak" panose="00000700000000000000" pitchFamily="2" charset="-78"/>
              </a:rPr>
              <a:t>چاپ است </a:t>
            </a:r>
            <a:endParaRPr lang="fa-IR" sz="1800" dirty="0"/>
          </a:p>
        </p:txBody>
      </p:sp>
      <p:sp>
        <p:nvSpPr>
          <p:cNvPr id="36" name="Rectangle 35"/>
          <p:cNvSpPr/>
          <p:nvPr/>
        </p:nvSpPr>
        <p:spPr>
          <a:xfrm>
            <a:off x="2596243" y="3451256"/>
            <a:ext cx="2436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800" dirty="0">
                <a:solidFill>
                  <a:schemeClr val="tx1"/>
                </a:solidFill>
                <a:cs typeface="B Koodak" panose="00000700000000000000" pitchFamily="2" charset="-78"/>
              </a:rPr>
              <a:t>لورم ایپسوم متن ساختگی با تولید سادگی نامفهوم از صنعت </a:t>
            </a:r>
            <a:r>
              <a:rPr lang="fa-IR" sz="1800" dirty="0" smtClean="0">
                <a:solidFill>
                  <a:schemeClr val="tx1"/>
                </a:solidFill>
                <a:cs typeface="B Koodak" panose="00000700000000000000" pitchFamily="2" charset="-78"/>
              </a:rPr>
              <a:t>چاپ است </a:t>
            </a:r>
            <a:endParaRPr lang="fa-IR" sz="1800" dirty="0"/>
          </a:p>
        </p:txBody>
      </p:sp>
    </p:spTree>
    <p:extLst>
      <p:ext uri="{BB962C8B-B14F-4D97-AF65-F5344CB8AC3E}">
        <p14:creationId xmlns:p14="http://schemas.microsoft.com/office/powerpoint/2010/main" val="2910900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sldNum" idx="4294967295"/>
          </p:nvPr>
        </p:nvSpPr>
        <p:spPr>
          <a:xfrm>
            <a:off x="8595300" y="433512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 sz="3200">
                <a:latin typeface="Arial Black" panose="020B0A04020102020204" pitchFamily="34" charset="0"/>
              </a:rPr>
              <a:t>6</a:t>
            </a:fld>
            <a:endParaRPr sz="3200" dirty="0"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0009" y="47485"/>
            <a:ext cx="5868461" cy="464128"/>
          </a:xfrm>
          <a:prstGeom prst="rect">
            <a:avLst/>
          </a:prstGeom>
          <a:solidFill>
            <a:srgbClr val="CC4A4A"/>
          </a:solidFill>
          <a:ln>
            <a:solidFill>
              <a:srgbClr val="CC4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cs typeface="B Titr" panose="00000700000000000000" pitchFamily="2" charset="-78"/>
              </a:rPr>
              <a:t>تیتر اسلاید شما اینجا است</a:t>
            </a:r>
            <a:endParaRPr lang="fa-IR" sz="20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CD716A-2342-4B8E-9ABD-3DE4B9D24B7F}"/>
              </a:ext>
            </a:extLst>
          </p:cNvPr>
          <p:cNvGrpSpPr/>
          <p:nvPr/>
        </p:nvGrpSpPr>
        <p:grpSpPr>
          <a:xfrm>
            <a:off x="5217041" y="639590"/>
            <a:ext cx="2739843" cy="1229226"/>
            <a:chOff x="8507757" y="1394910"/>
            <a:chExt cx="3653124" cy="16389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78BDC0-B66D-4889-BDB1-2B0489C1B4FA}"/>
                </a:ext>
              </a:extLst>
            </p:cNvPr>
            <p:cNvSpPr txBox="1"/>
            <p:nvPr/>
          </p:nvSpPr>
          <p:spPr>
            <a:xfrm>
              <a:off x="8921977" y="1394910"/>
              <a:ext cx="2937088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fa-IR" sz="2000" dirty="0">
                  <a:solidFill>
                    <a:srgbClr val="7030A0"/>
                  </a:solidFill>
                  <a:cs typeface="B Koodak" panose="00000700000000000000" pitchFamily="2" charset="-78"/>
                </a:rPr>
                <a:t> متن ساختگی </a:t>
              </a:r>
              <a:endParaRPr lang="en-US" sz="2000" b="1" cap="all" dirty="0">
                <a:solidFill>
                  <a:srgbClr val="7030A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3211E0-C684-42D9-9FC0-BCCABD2F545F}"/>
                </a:ext>
              </a:extLst>
            </p:cNvPr>
            <p:cNvSpPr txBox="1"/>
            <p:nvPr/>
          </p:nvSpPr>
          <p:spPr>
            <a:xfrm>
              <a:off x="8507757" y="1925882"/>
              <a:ext cx="3653124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/>
                  </a:solidFill>
                  <a:cs typeface="B Koodak" panose="00000700000000000000" pitchFamily="2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D86851-061D-4B1A-AC10-7685BA18E0D1}"/>
              </a:ext>
            </a:extLst>
          </p:cNvPr>
          <p:cNvGrpSpPr/>
          <p:nvPr/>
        </p:nvGrpSpPr>
        <p:grpSpPr>
          <a:xfrm>
            <a:off x="3980446" y="1410054"/>
            <a:ext cx="1754468" cy="2059439"/>
            <a:chOff x="2609392" y="2269628"/>
            <a:chExt cx="2136872" cy="2555307"/>
          </a:xfrm>
        </p:grpSpPr>
        <p:sp>
          <p:nvSpPr>
            <p:cNvPr id="37" name="Freeform: Shape 26">
              <a:extLst>
                <a:ext uri="{FF2B5EF4-FFF2-40B4-BE49-F238E27FC236}">
                  <a16:creationId xmlns:a16="http://schemas.microsoft.com/office/drawing/2014/main" id="{3B67FD62-1A80-475B-AE4F-1D7870A99D45}"/>
                </a:ext>
              </a:extLst>
            </p:cNvPr>
            <p:cNvSpPr/>
            <p:nvPr/>
          </p:nvSpPr>
          <p:spPr>
            <a:xfrm rot="2700000">
              <a:off x="2667645" y="2698394"/>
              <a:ext cx="2078618" cy="2078620"/>
            </a:xfrm>
            <a:custGeom>
              <a:avLst/>
              <a:gdLst>
                <a:gd name="connsiteX0" fmla="*/ 97 w 2475451"/>
                <a:gd name="connsiteY0" fmla="*/ 0 h 2475452"/>
                <a:gd name="connsiteX1" fmla="*/ 906774 w 2475451"/>
                <a:gd name="connsiteY1" fmla="*/ 0 h 2475452"/>
                <a:gd name="connsiteX2" fmla="*/ 906774 w 2475451"/>
                <a:gd name="connsiteY2" fmla="*/ 98 h 2475452"/>
                <a:gd name="connsiteX3" fmla="*/ 1848615 w 2475451"/>
                <a:gd name="connsiteY3" fmla="*/ 98 h 2475452"/>
                <a:gd name="connsiteX4" fmla="*/ 1848615 w 2475451"/>
                <a:gd name="connsiteY4" fmla="*/ 906775 h 2475452"/>
                <a:gd name="connsiteX5" fmla="*/ 1551107 w 2475451"/>
                <a:gd name="connsiteY5" fmla="*/ 906775 h 2475452"/>
                <a:gd name="connsiteX6" fmla="*/ 2475451 w 2475451"/>
                <a:gd name="connsiteY6" fmla="*/ 1831119 h 2475452"/>
                <a:gd name="connsiteX7" fmla="*/ 1831117 w 2475451"/>
                <a:gd name="connsiteY7" fmla="*/ 2475452 h 2475452"/>
                <a:gd name="connsiteX8" fmla="*/ 906774 w 2475451"/>
                <a:gd name="connsiteY8" fmla="*/ 1551109 h 2475452"/>
                <a:gd name="connsiteX9" fmla="*/ 906774 w 2475451"/>
                <a:gd name="connsiteY9" fmla="*/ 1848615 h 2475452"/>
                <a:gd name="connsiteX10" fmla="*/ 97 w 2475451"/>
                <a:gd name="connsiteY10" fmla="*/ 1848615 h 2475452"/>
                <a:gd name="connsiteX11" fmla="*/ 97 w 2475451"/>
                <a:gd name="connsiteY11" fmla="*/ 906775 h 2475452"/>
                <a:gd name="connsiteX12" fmla="*/ 0 w 2475451"/>
                <a:gd name="connsiteY12" fmla="*/ 906775 h 2475452"/>
                <a:gd name="connsiteX13" fmla="*/ 0 w 2475451"/>
                <a:gd name="connsiteY13" fmla="*/ 98 h 2475452"/>
                <a:gd name="connsiteX14" fmla="*/ 97 w 2475451"/>
                <a:gd name="connsiteY14" fmla="*/ 98 h 247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5451" h="2475452">
                  <a:moveTo>
                    <a:pt x="97" y="0"/>
                  </a:moveTo>
                  <a:lnTo>
                    <a:pt x="906774" y="0"/>
                  </a:lnTo>
                  <a:lnTo>
                    <a:pt x="906774" y="98"/>
                  </a:lnTo>
                  <a:lnTo>
                    <a:pt x="1848615" y="98"/>
                  </a:lnTo>
                  <a:lnTo>
                    <a:pt x="1848615" y="906775"/>
                  </a:lnTo>
                  <a:lnTo>
                    <a:pt x="1551107" y="906775"/>
                  </a:lnTo>
                  <a:lnTo>
                    <a:pt x="2475451" y="1831119"/>
                  </a:lnTo>
                  <a:lnTo>
                    <a:pt x="1831117" y="2475452"/>
                  </a:lnTo>
                  <a:lnTo>
                    <a:pt x="906774" y="1551109"/>
                  </a:lnTo>
                  <a:lnTo>
                    <a:pt x="906774" y="1848615"/>
                  </a:lnTo>
                  <a:lnTo>
                    <a:pt x="97" y="1848615"/>
                  </a:lnTo>
                  <a:lnTo>
                    <a:pt x="97" y="906775"/>
                  </a:lnTo>
                  <a:lnTo>
                    <a:pt x="0" y="906775"/>
                  </a:lnTo>
                  <a:lnTo>
                    <a:pt x="0" y="98"/>
                  </a:lnTo>
                  <a:lnTo>
                    <a:pt x="97" y="98"/>
                  </a:lnTo>
                  <a:close/>
                </a:path>
              </a:pathLst>
            </a:custGeom>
            <a:solidFill>
              <a:srgbClr val="912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8" name="Freeform: Shape 28">
              <a:extLst>
                <a:ext uri="{FF2B5EF4-FFF2-40B4-BE49-F238E27FC236}">
                  <a16:creationId xmlns:a16="http://schemas.microsoft.com/office/drawing/2014/main" id="{2DA6CF84-A928-49C6-A7BB-BE07243AAAD6}"/>
                </a:ext>
              </a:extLst>
            </p:cNvPr>
            <p:cNvSpPr/>
            <p:nvPr/>
          </p:nvSpPr>
          <p:spPr>
            <a:xfrm>
              <a:off x="2609392" y="2269628"/>
              <a:ext cx="1095833" cy="2555307"/>
            </a:xfrm>
            <a:custGeom>
              <a:avLst/>
              <a:gdLst>
                <a:gd name="connsiteX0" fmla="*/ 1095833 w 1095833"/>
                <a:gd name="connsiteY0" fmla="*/ 0 h 2555307"/>
                <a:gd name="connsiteX1" fmla="*/ 1095833 w 1095833"/>
                <a:gd name="connsiteY1" fmla="*/ 2555307 h 2555307"/>
                <a:gd name="connsiteX2" fmla="*/ 714987 w 1095833"/>
                <a:gd name="connsiteY2" fmla="*/ 2555307 h 2555307"/>
                <a:gd name="connsiteX3" fmla="*/ 714987 w 1095833"/>
                <a:gd name="connsiteY3" fmla="*/ 1457645 h 2555307"/>
                <a:gd name="connsiteX4" fmla="*/ 538342 w 1095833"/>
                <a:gd name="connsiteY4" fmla="*/ 1634290 h 2555307"/>
                <a:gd name="connsiteX5" fmla="*/ 0 w 1095833"/>
                <a:gd name="connsiteY5" fmla="*/ 1095948 h 2555307"/>
                <a:gd name="connsiteX6" fmla="*/ 559220 w 1095833"/>
                <a:gd name="connsiteY6" fmla="*/ 536728 h 2555307"/>
                <a:gd name="connsiteX7" fmla="*/ 559163 w 1095833"/>
                <a:gd name="connsiteY7" fmla="*/ 536671 h 25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833" h="2555307">
                  <a:moveTo>
                    <a:pt x="1095833" y="0"/>
                  </a:moveTo>
                  <a:lnTo>
                    <a:pt x="1095833" y="2555307"/>
                  </a:lnTo>
                  <a:lnTo>
                    <a:pt x="714987" y="2555307"/>
                  </a:lnTo>
                  <a:lnTo>
                    <a:pt x="714987" y="1457645"/>
                  </a:lnTo>
                  <a:lnTo>
                    <a:pt x="538342" y="1634290"/>
                  </a:lnTo>
                  <a:lnTo>
                    <a:pt x="0" y="1095948"/>
                  </a:lnTo>
                  <a:lnTo>
                    <a:pt x="559220" y="536728"/>
                  </a:lnTo>
                  <a:lnTo>
                    <a:pt x="559163" y="536671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6D6A71-99BF-4ED7-9FEA-FD6F681FCB4C}"/>
              </a:ext>
            </a:extLst>
          </p:cNvPr>
          <p:cNvGrpSpPr/>
          <p:nvPr/>
        </p:nvGrpSpPr>
        <p:grpSpPr>
          <a:xfrm>
            <a:off x="2700104" y="1592733"/>
            <a:ext cx="1585799" cy="1983616"/>
            <a:chOff x="4397738" y="2562428"/>
            <a:chExt cx="2178859" cy="2461225"/>
          </a:xfrm>
        </p:grpSpPr>
        <p:sp>
          <p:nvSpPr>
            <p:cNvPr id="40" name="Freeform: Shape 27">
              <a:extLst>
                <a:ext uri="{FF2B5EF4-FFF2-40B4-BE49-F238E27FC236}">
                  <a16:creationId xmlns:a16="http://schemas.microsoft.com/office/drawing/2014/main" id="{044E5860-B243-49C9-8F25-0D14CB3DA416}"/>
                </a:ext>
              </a:extLst>
            </p:cNvPr>
            <p:cNvSpPr/>
            <p:nvPr/>
          </p:nvSpPr>
          <p:spPr>
            <a:xfrm rot="13500000">
              <a:off x="4397738" y="2562428"/>
              <a:ext cx="2078619" cy="2078620"/>
            </a:xfrm>
            <a:custGeom>
              <a:avLst/>
              <a:gdLst>
                <a:gd name="connsiteX0" fmla="*/ 97 w 2475451"/>
                <a:gd name="connsiteY0" fmla="*/ 0 h 2475452"/>
                <a:gd name="connsiteX1" fmla="*/ 906774 w 2475451"/>
                <a:gd name="connsiteY1" fmla="*/ 0 h 2475452"/>
                <a:gd name="connsiteX2" fmla="*/ 906774 w 2475451"/>
                <a:gd name="connsiteY2" fmla="*/ 98 h 2475452"/>
                <a:gd name="connsiteX3" fmla="*/ 1848615 w 2475451"/>
                <a:gd name="connsiteY3" fmla="*/ 98 h 2475452"/>
                <a:gd name="connsiteX4" fmla="*/ 1848615 w 2475451"/>
                <a:gd name="connsiteY4" fmla="*/ 906775 h 2475452"/>
                <a:gd name="connsiteX5" fmla="*/ 1551107 w 2475451"/>
                <a:gd name="connsiteY5" fmla="*/ 906775 h 2475452"/>
                <a:gd name="connsiteX6" fmla="*/ 2475451 w 2475451"/>
                <a:gd name="connsiteY6" fmla="*/ 1831119 h 2475452"/>
                <a:gd name="connsiteX7" fmla="*/ 1831117 w 2475451"/>
                <a:gd name="connsiteY7" fmla="*/ 2475452 h 2475452"/>
                <a:gd name="connsiteX8" fmla="*/ 906774 w 2475451"/>
                <a:gd name="connsiteY8" fmla="*/ 1551109 h 2475452"/>
                <a:gd name="connsiteX9" fmla="*/ 906774 w 2475451"/>
                <a:gd name="connsiteY9" fmla="*/ 1848615 h 2475452"/>
                <a:gd name="connsiteX10" fmla="*/ 97 w 2475451"/>
                <a:gd name="connsiteY10" fmla="*/ 1848615 h 2475452"/>
                <a:gd name="connsiteX11" fmla="*/ 97 w 2475451"/>
                <a:gd name="connsiteY11" fmla="*/ 906775 h 2475452"/>
                <a:gd name="connsiteX12" fmla="*/ 0 w 2475451"/>
                <a:gd name="connsiteY12" fmla="*/ 906775 h 2475452"/>
                <a:gd name="connsiteX13" fmla="*/ 0 w 2475451"/>
                <a:gd name="connsiteY13" fmla="*/ 98 h 2475452"/>
                <a:gd name="connsiteX14" fmla="*/ 97 w 2475451"/>
                <a:gd name="connsiteY14" fmla="*/ 98 h 247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5451" h="2475452">
                  <a:moveTo>
                    <a:pt x="97" y="0"/>
                  </a:moveTo>
                  <a:lnTo>
                    <a:pt x="906774" y="0"/>
                  </a:lnTo>
                  <a:lnTo>
                    <a:pt x="906774" y="98"/>
                  </a:lnTo>
                  <a:lnTo>
                    <a:pt x="1848615" y="98"/>
                  </a:lnTo>
                  <a:lnTo>
                    <a:pt x="1848615" y="906775"/>
                  </a:lnTo>
                  <a:lnTo>
                    <a:pt x="1551107" y="906775"/>
                  </a:lnTo>
                  <a:lnTo>
                    <a:pt x="2475451" y="1831119"/>
                  </a:lnTo>
                  <a:lnTo>
                    <a:pt x="1831117" y="2475452"/>
                  </a:lnTo>
                  <a:lnTo>
                    <a:pt x="906774" y="1551109"/>
                  </a:lnTo>
                  <a:lnTo>
                    <a:pt x="906774" y="1848615"/>
                  </a:lnTo>
                  <a:lnTo>
                    <a:pt x="97" y="1848615"/>
                  </a:lnTo>
                  <a:lnTo>
                    <a:pt x="97" y="906775"/>
                  </a:lnTo>
                  <a:lnTo>
                    <a:pt x="0" y="906775"/>
                  </a:lnTo>
                  <a:lnTo>
                    <a:pt x="0" y="98"/>
                  </a:lnTo>
                  <a:lnTo>
                    <a:pt x="97" y="98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1" name="Freeform: Shape 31">
              <a:extLst>
                <a:ext uri="{FF2B5EF4-FFF2-40B4-BE49-F238E27FC236}">
                  <a16:creationId xmlns:a16="http://schemas.microsoft.com/office/drawing/2014/main" id="{50FF4863-B7F2-404C-8309-DC0D82FA26B6}"/>
                </a:ext>
              </a:extLst>
            </p:cNvPr>
            <p:cNvSpPr/>
            <p:nvPr/>
          </p:nvSpPr>
          <p:spPr>
            <a:xfrm rot="10800000">
              <a:off x="5470106" y="2596574"/>
              <a:ext cx="1106491" cy="2427079"/>
            </a:xfrm>
            <a:custGeom>
              <a:avLst/>
              <a:gdLst>
                <a:gd name="connsiteX0" fmla="*/ 1095833 w 1095833"/>
                <a:gd name="connsiteY0" fmla="*/ 0 h 2555307"/>
                <a:gd name="connsiteX1" fmla="*/ 1095833 w 1095833"/>
                <a:gd name="connsiteY1" fmla="*/ 2555307 h 2555307"/>
                <a:gd name="connsiteX2" fmla="*/ 714987 w 1095833"/>
                <a:gd name="connsiteY2" fmla="*/ 2555307 h 2555307"/>
                <a:gd name="connsiteX3" fmla="*/ 714987 w 1095833"/>
                <a:gd name="connsiteY3" fmla="*/ 1457645 h 2555307"/>
                <a:gd name="connsiteX4" fmla="*/ 538342 w 1095833"/>
                <a:gd name="connsiteY4" fmla="*/ 1634290 h 2555307"/>
                <a:gd name="connsiteX5" fmla="*/ 0 w 1095833"/>
                <a:gd name="connsiteY5" fmla="*/ 1095948 h 2555307"/>
                <a:gd name="connsiteX6" fmla="*/ 559220 w 1095833"/>
                <a:gd name="connsiteY6" fmla="*/ 536728 h 2555307"/>
                <a:gd name="connsiteX7" fmla="*/ 559163 w 1095833"/>
                <a:gd name="connsiteY7" fmla="*/ 536671 h 255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833" h="2555307">
                  <a:moveTo>
                    <a:pt x="1095833" y="0"/>
                  </a:moveTo>
                  <a:lnTo>
                    <a:pt x="1095833" y="2555307"/>
                  </a:lnTo>
                  <a:lnTo>
                    <a:pt x="714987" y="2555307"/>
                  </a:lnTo>
                  <a:lnTo>
                    <a:pt x="714987" y="1457645"/>
                  </a:lnTo>
                  <a:lnTo>
                    <a:pt x="538342" y="1634290"/>
                  </a:lnTo>
                  <a:lnTo>
                    <a:pt x="0" y="1095948"/>
                  </a:lnTo>
                  <a:lnTo>
                    <a:pt x="559220" y="536728"/>
                  </a:lnTo>
                  <a:lnTo>
                    <a:pt x="559163" y="536671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BE2AE38-E82F-416B-91F4-4DC84BA38470}"/>
              </a:ext>
            </a:extLst>
          </p:cNvPr>
          <p:cNvSpPr txBox="1"/>
          <p:nvPr/>
        </p:nvSpPr>
        <p:spPr>
          <a:xfrm>
            <a:off x="3558528" y="1981660"/>
            <a:ext cx="328936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CD716A-2342-4B8E-9ABD-3DE4B9D24B7F}"/>
              </a:ext>
            </a:extLst>
          </p:cNvPr>
          <p:cNvGrpSpPr/>
          <p:nvPr/>
        </p:nvGrpSpPr>
        <p:grpSpPr>
          <a:xfrm>
            <a:off x="5217038" y="2059621"/>
            <a:ext cx="2739843" cy="1229226"/>
            <a:chOff x="8507757" y="1394910"/>
            <a:chExt cx="3653124" cy="163896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78BDC0-B66D-4889-BDB1-2B0489C1B4FA}"/>
                </a:ext>
              </a:extLst>
            </p:cNvPr>
            <p:cNvSpPr txBox="1"/>
            <p:nvPr/>
          </p:nvSpPr>
          <p:spPr>
            <a:xfrm>
              <a:off x="8921977" y="1394910"/>
              <a:ext cx="2937088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fa-IR" sz="2000" dirty="0">
                  <a:solidFill>
                    <a:srgbClr val="7030A0"/>
                  </a:solidFill>
                  <a:cs typeface="B Koodak" panose="00000700000000000000" pitchFamily="2" charset="-78"/>
                </a:rPr>
                <a:t> متن ساختگی </a:t>
              </a:r>
              <a:endParaRPr lang="en-US" sz="2000" b="1" cap="all" dirty="0">
                <a:solidFill>
                  <a:srgbClr val="7030A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3211E0-C684-42D9-9FC0-BCCABD2F545F}"/>
                </a:ext>
              </a:extLst>
            </p:cNvPr>
            <p:cNvSpPr txBox="1"/>
            <p:nvPr/>
          </p:nvSpPr>
          <p:spPr>
            <a:xfrm>
              <a:off x="8507757" y="1925882"/>
              <a:ext cx="3653124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/>
                  </a:solidFill>
                  <a:cs typeface="B Koodak" panose="00000700000000000000" pitchFamily="2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CD716A-2342-4B8E-9ABD-3DE4B9D24B7F}"/>
              </a:ext>
            </a:extLst>
          </p:cNvPr>
          <p:cNvGrpSpPr/>
          <p:nvPr/>
        </p:nvGrpSpPr>
        <p:grpSpPr>
          <a:xfrm>
            <a:off x="5217039" y="3482723"/>
            <a:ext cx="2739843" cy="1229226"/>
            <a:chOff x="8507757" y="1394910"/>
            <a:chExt cx="3653124" cy="163896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78BDC0-B66D-4889-BDB1-2B0489C1B4FA}"/>
                </a:ext>
              </a:extLst>
            </p:cNvPr>
            <p:cNvSpPr txBox="1"/>
            <p:nvPr/>
          </p:nvSpPr>
          <p:spPr>
            <a:xfrm>
              <a:off x="8921977" y="1394910"/>
              <a:ext cx="2937088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fa-IR" sz="2000" dirty="0">
                  <a:solidFill>
                    <a:srgbClr val="7030A0"/>
                  </a:solidFill>
                  <a:cs typeface="B Koodak" panose="00000700000000000000" pitchFamily="2" charset="-78"/>
                </a:rPr>
                <a:t> متن ساختگی </a:t>
              </a:r>
              <a:endParaRPr lang="en-US" sz="2000" b="1" cap="all" dirty="0">
                <a:solidFill>
                  <a:srgbClr val="7030A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3211E0-C684-42D9-9FC0-BCCABD2F545F}"/>
                </a:ext>
              </a:extLst>
            </p:cNvPr>
            <p:cNvSpPr txBox="1"/>
            <p:nvPr/>
          </p:nvSpPr>
          <p:spPr>
            <a:xfrm>
              <a:off x="8507757" y="1925882"/>
              <a:ext cx="3653124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/>
                  </a:solidFill>
                  <a:cs typeface="B Koodak" panose="00000700000000000000" pitchFamily="2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CD716A-2342-4B8E-9ABD-3DE4B9D24B7F}"/>
              </a:ext>
            </a:extLst>
          </p:cNvPr>
          <p:cNvGrpSpPr/>
          <p:nvPr/>
        </p:nvGrpSpPr>
        <p:grpSpPr>
          <a:xfrm>
            <a:off x="28010" y="639590"/>
            <a:ext cx="2739843" cy="1229226"/>
            <a:chOff x="8507757" y="1394910"/>
            <a:chExt cx="3653124" cy="163896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278BDC0-B66D-4889-BDB1-2B0489C1B4FA}"/>
                </a:ext>
              </a:extLst>
            </p:cNvPr>
            <p:cNvSpPr txBox="1"/>
            <p:nvPr/>
          </p:nvSpPr>
          <p:spPr>
            <a:xfrm>
              <a:off x="8921977" y="1394910"/>
              <a:ext cx="2937088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 متن ساختگی </a:t>
              </a:r>
              <a:endParaRPr lang="en-US" sz="2000" b="1" cap="all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3211E0-C684-42D9-9FC0-BCCABD2F545F}"/>
                </a:ext>
              </a:extLst>
            </p:cNvPr>
            <p:cNvSpPr txBox="1"/>
            <p:nvPr/>
          </p:nvSpPr>
          <p:spPr>
            <a:xfrm>
              <a:off x="8507757" y="1925882"/>
              <a:ext cx="3653124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/>
                  </a:solidFill>
                  <a:cs typeface="B Koodak" panose="00000700000000000000" pitchFamily="2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1CD716A-2342-4B8E-9ABD-3DE4B9D24B7F}"/>
              </a:ext>
            </a:extLst>
          </p:cNvPr>
          <p:cNvGrpSpPr/>
          <p:nvPr/>
        </p:nvGrpSpPr>
        <p:grpSpPr>
          <a:xfrm>
            <a:off x="28007" y="2059621"/>
            <a:ext cx="2739843" cy="1229226"/>
            <a:chOff x="8507757" y="1394910"/>
            <a:chExt cx="3653124" cy="163896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278BDC0-B66D-4889-BDB1-2B0489C1B4FA}"/>
                </a:ext>
              </a:extLst>
            </p:cNvPr>
            <p:cNvSpPr txBox="1"/>
            <p:nvPr/>
          </p:nvSpPr>
          <p:spPr>
            <a:xfrm>
              <a:off x="8921977" y="1394910"/>
              <a:ext cx="2937088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 متن ساختگی </a:t>
              </a:r>
              <a:endParaRPr lang="en-US" sz="2000" b="1" cap="all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B3211E0-C684-42D9-9FC0-BCCABD2F545F}"/>
                </a:ext>
              </a:extLst>
            </p:cNvPr>
            <p:cNvSpPr txBox="1"/>
            <p:nvPr/>
          </p:nvSpPr>
          <p:spPr>
            <a:xfrm>
              <a:off x="8507757" y="1925882"/>
              <a:ext cx="3653124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/>
                  </a:solidFill>
                  <a:cs typeface="B Koodak" panose="00000700000000000000" pitchFamily="2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1CD716A-2342-4B8E-9ABD-3DE4B9D24B7F}"/>
              </a:ext>
            </a:extLst>
          </p:cNvPr>
          <p:cNvGrpSpPr/>
          <p:nvPr/>
        </p:nvGrpSpPr>
        <p:grpSpPr>
          <a:xfrm>
            <a:off x="28008" y="3482723"/>
            <a:ext cx="2739843" cy="1229226"/>
            <a:chOff x="8507757" y="1394910"/>
            <a:chExt cx="3653124" cy="163896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278BDC0-B66D-4889-BDB1-2B0489C1B4FA}"/>
                </a:ext>
              </a:extLst>
            </p:cNvPr>
            <p:cNvSpPr txBox="1"/>
            <p:nvPr/>
          </p:nvSpPr>
          <p:spPr>
            <a:xfrm>
              <a:off x="8921977" y="1394910"/>
              <a:ext cx="2937088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accent1">
                      <a:lumMod val="50000"/>
                    </a:schemeClr>
                  </a:solidFill>
                  <a:cs typeface="B Koodak" panose="00000700000000000000" pitchFamily="2" charset="-78"/>
                </a:rPr>
                <a:t> متن ساختگی </a:t>
              </a:r>
              <a:endParaRPr lang="en-US" sz="2000" b="1" cap="all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B3211E0-C684-42D9-9FC0-BCCABD2F545F}"/>
                </a:ext>
              </a:extLst>
            </p:cNvPr>
            <p:cNvSpPr txBox="1"/>
            <p:nvPr/>
          </p:nvSpPr>
          <p:spPr>
            <a:xfrm>
              <a:off x="8507757" y="1925882"/>
              <a:ext cx="3653124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/>
                  </a:solidFill>
                  <a:cs typeface="B Koodak" panose="00000700000000000000" pitchFamily="2" charset="-78"/>
                </a:rPr>
                <a:t>لورم ایپسوم متن ساختگی با تولید سادگی نامفهوم از صنعت چاپ و با استفاده از طراحان گرافیک است.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555515" y="1887447"/>
            <a:ext cx="740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dirty="0" smtClean="0">
                <a:solidFill>
                  <a:schemeClr val="bg1"/>
                </a:solidFill>
                <a:cs typeface="B Koodak" panose="00000700000000000000" pitchFamily="2" charset="-78"/>
              </a:rPr>
              <a:t>مزایا</a:t>
            </a:r>
            <a:endParaRPr lang="en-US" sz="2800" b="1" cap="all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023339" y="2533640"/>
            <a:ext cx="950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700" dirty="0" smtClean="0">
                <a:solidFill>
                  <a:schemeClr val="tx1"/>
                </a:solidFill>
                <a:cs typeface="B Koodak" panose="00000700000000000000" pitchFamily="2" charset="-78"/>
              </a:rPr>
              <a:t>معایب</a:t>
            </a:r>
            <a:endParaRPr lang="en-US" sz="2700" b="1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61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79276" y="14623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cs typeface="B Koodak" panose="00000700000000000000" pitchFamily="2" charset="-78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200322" y="145472"/>
            <a:ext cx="5058732" cy="552359"/>
          </a:xfrm>
          <a:prstGeom prst="rect">
            <a:avLst/>
          </a:prstGeom>
          <a:solidFill>
            <a:srgbClr val="F7693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تیتر اسلاید شما اینجا است</a:t>
            </a:r>
            <a:endParaRPr lang="fa-IR" sz="200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</a:t>
            </a:fld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2237" y="145473"/>
            <a:ext cx="5868461" cy="464128"/>
          </a:xfrm>
          <a:prstGeom prst="rect">
            <a:avLst/>
          </a:prstGeom>
          <a:solidFill>
            <a:srgbClr val="CC4A4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cs typeface="B Titr" panose="00000700000000000000" pitchFamily="2" charset="-78"/>
              </a:rPr>
              <a:t>تیتر اسلاید شما اینجا است</a:t>
            </a:r>
            <a:endParaRPr lang="fa-IR" sz="2000"/>
          </a:p>
        </p:txBody>
      </p:sp>
      <p:grpSp>
        <p:nvGrpSpPr>
          <p:cNvPr id="7" name="Google Shape;471;p45"/>
          <p:cNvGrpSpPr/>
          <p:nvPr/>
        </p:nvGrpSpPr>
        <p:grpSpPr>
          <a:xfrm>
            <a:off x="6900922" y="1071762"/>
            <a:ext cx="1119806" cy="3170690"/>
            <a:chOff x="6443722" y="978211"/>
            <a:chExt cx="1119806" cy="3170690"/>
          </a:xfrm>
        </p:grpSpPr>
        <p:sp>
          <p:nvSpPr>
            <p:cNvPr id="8" name="Google Shape;472;p45"/>
            <p:cNvSpPr/>
            <p:nvPr/>
          </p:nvSpPr>
          <p:spPr>
            <a:xfrm>
              <a:off x="6445772" y="978211"/>
              <a:ext cx="1117756" cy="647311"/>
            </a:xfrm>
            <a:custGeom>
              <a:avLst/>
              <a:gdLst/>
              <a:ahLst/>
              <a:cxnLst/>
              <a:rect l="l" t="t" r="r" b="b"/>
              <a:pathLst>
                <a:path w="8180" h="4737" extrusionOk="0">
                  <a:moveTo>
                    <a:pt x="4076" y="0"/>
                  </a:moveTo>
                  <a:lnTo>
                    <a:pt x="1" y="2368"/>
                  </a:lnTo>
                  <a:lnTo>
                    <a:pt x="4104" y="4737"/>
                  </a:lnTo>
                  <a:lnTo>
                    <a:pt x="8180" y="236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9F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3;p45"/>
            <p:cNvSpPr/>
            <p:nvPr/>
          </p:nvSpPr>
          <p:spPr>
            <a:xfrm>
              <a:off x="7004377" y="1301798"/>
              <a:ext cx="559151" cy="2847103"/>
            </a:xfrm>
            <a:custGeom>
              <a:avLst/>
              <a:gdLst/>
              <a:ahLst/>
              <a:cxnLst/>
              <a:rect l="l" t="t" r="r" b="b"/>
              <a:pathLst>
                <a:path w="4092" h="20835" extrusionOk="0">
                  <a:moveTo>
                    <a:pt x="4092" y="0"/>
                  </a:moveTo>
                  <a:lnTo>
                    <a:pt x="16" y="2369"/>
                  </a:lnTo>
                  <a:lnTo>
                    <a:pt x="1" y="20834"/>
                  </a:lnTo>
                  <a:lnTo>
                    <a:pt x="4076" y="18463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rgbClr val="91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74;p45"/>
            <p:cNvSpPr/>
            <p:nvPr/>
          </p:nvSpPr>
          <p:spPr>
            <a:xfrm>
              <a:off x="6443722" y="1301798"/>
              <a:ext cx="562977" cy="2847103"/>
            </a:xfrm>
            <a:custGeom>
              <a:avLst/>
              <a:gdLst/>
              <a:ahLst/>
              <a:cxnLst/>
              <a:rect l="l" t="t" r="r" b="b"/>
              <a:pathLst>
                <a:path w="4120" h="20835" extrusionOk="0">
                  <a:moveTo>
                    <a:pt x="16" y="0"/>
                  </a:moveTo>
                  <a:lnTo>
                    <a:pt x="0" y="18463"/>
                  </a:lnTo>
                  <a:lnTo>
                    <a:pt x="4104" y="20834"/>
                  </a:lnTo>
                  <a:lnTo>
                    <a:pt x="4119" y="236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33B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475;p45"/>
          <p:cNvGrpSpPr/>
          <p:nvPr/>
        </p:nvGrpSpPr>
        <p:grpSpPr>
          <a:xfrm>
            <a:off x="6343957" y="1975701"/>
            <a:ext cx="1119942" cy="2399437"/>
            <a:chOff x="5886757" y="1882150"/>
            <a:chExt cx="1119942" cy="2399437"/>
          </a:xfrm>
        </p:grpSpPr>
        <p:sp>
          <p:nvSpPr>
            <p:cNvPr id="12" name="Google Shape;476;p45"/>
            <p:cNvSpPr/>
            <p:nvPr/>
          </p:nvSpPr>
          <p:spPr>
            <a:xfrm>
              <a:off x="5888944" y="1882150"/>
              <a:ext cx="1117756" cy="647448"/>
            </a:xfrm>
            <a:custGeom>
              <a:avLst/>
              <a:gdLst/>
              <a:ahLst/>
              <a:cxnLst/>
              <a:rect l="l" t="t" r="r" b="b"/>
              <a:pathLst>
                <a:path w="8180" h="4738" extrusionOk="0">
                  <a:moveTo>
                    <a:pt x="4076" y="1"/>
                  </a:moveTo>
                  <a:lnTo>
                    <a:pt x="0" y="2369"/>
                  </a:lnTo>
                  <a:lnTo>
                    <a:pt x="4104" y="4737"/>
                  </a:lnTo>
                  <a:lnTo>
                    <a:pt x="8179" y="2369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rgbClr val="C46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77;p45"/>
            <p:cNvSpPr/>
            <p:nvPr/>
          </p:nvSpPr>
          <p:spPr>
            <a:xfrm>
              <a:off x="6447138" y="2205874"/>
              <a:ext cx="559561" cy="2075714"/>
            </a:xfrm>
            <a:custGeom>
              <a:avLst/>
              <a:gdLst/>
              <a:ahLst/>
              <a:cxnLst/>
              <a:rect l="l" t="t" r="r" b="b"/>
              <a:pathLst>
                <a:path w="4095" h="15190" extrusionOk="0">
                  <a:moveTo>
                    <a:pt x="4094" y="0"/>
                  </a:moveTo>
                  <a:lnTo>
                    <a:pt x="19" y="2368"/>
                  </a:lnTo>
                  <a:lnTo>
                    <a:pt x="0" y="15190"/>
                  </a:lnTo>
                  <a:lnTo>
                    <a:pt x="4079" y="12821"/>
                  </a:lnTo>
                  <a:lnTo>
                    <a:pt x="4094" y="0"/>
                  </a:lnTo>
                  <a:close/>
                </a:path>
              </a:pathLst>
            </a:custGeom>
            <a:solidFill>
              <a:srgbClr val="9F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8;p45"/>
            <p:cNvSpPr/>
            <p:nvPr/>
          </p:nvSpPr>
          <p:spPr>
            <a:xfrm>
              <a:off x="5886757" y="2205874"/>
              <a:ext cx="562977" cy="2075714"/>
            </a:xfrm>
            <a:custGeom>
              <a:avLst/>
              <a:gdLst/>
              <a:ahLst/>
              <a:cxnLst/>
              <a:rect l="l" t="t" r="r" b="b"/>
              <a:pathLst>
                <a:path w="4120" h="15190" extrusionOk="0">
                  <a:moveTo>
                    <a:pt x="16" y="0"/>
                  </a:moveTo>
                  <a:lnTo>
                    <a:pt x="1" y="12821"/>
                  </a:lnTo>
                  <a:lnTo>
                    <a:pt x="4101" y="15190"/>
                  </a:lnTo>
                  <a:lnTo>
                    <a:pt x="4120" y="236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12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479;p45"/>
          <p:cNvGrpSpPr/>
          <p:nvPr/>
        </p:nvGrpSpPr>
        <p:grpSpPr>
          <a:xfrm>
            <a:off x="6900922" y="2878548"/>
            <a:ext cx="1119806" cy="1761555"/>
            <a:chOff x="6443722" y="2784997"/>
            <a:chExt cx="1119806" cy="1761555"/>
          </a:xfrm>
        </p:grpSpPr>
        <p:sp>
          <p:nvSpPr>
            <p:cNvPr id="16" name="Google Shape;480;p45"/>
            <p:cNvSpPr/>
            <p:nvPr/>
          </p:nvSpPr>
          <p:spPr>
            <a:xfrm>
              <a:off x="6445772" y="2784997"/>
              <a:ext cx="1117756" cy="647721"/>
            </a:xfrm>
            <a:custGeom>
              <a:avLst/>
              <a:gdLst/>
              <a:ahLst/>
              <a:cxnLst/>
              <a:rect l="l" t="t" r="r" b="b"/>
              <a:pathLst>
                <a:path w="8180" h="4740" extrusionOk="0">
                  <a:moveTo>
                    <a:pt x="4076" y="0"/>
                  </a:moveTo>
                  <a:lnTo>
                    <a:pt x="1" y="2369"/>
                  </a:lnTo>
                  <a:lnTo>
                    <a:pt x="4104" y="4740"/>
                  </a:lnTo>
                  <a:lnTo>
                    <a:pt x="8180" y="2369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81;p45"/>
            <p:cNvSpPr/>
            <p:nvPr/>
          </p:nvSpPr>
          <p:spPr>
            <a:xfrm>
              <a:off x="7004377" y="3108584"/>
              <a:ext cx="559151" cy="1437968"/>
            </a:xfrm>
            <a:custGeom>
              <a:avLst/>
              <a:gdLst/>
              <a:ahLst/>
              <a:cxnLst/>
              <a:rect l="l" t="t" r="r" b="b"/>
              <a:pathLst>
                <a:path w="4092" h="10523" extrusionOk="0">
                  <a:moveTo>
                    <a:pt x="4092" y="1"/>
                  </a:moveTo>
                  <a:lnTo>
                    <a:pt x="16" y="2372"/>
                  </a:lnTo>
                  <a:lnTo>
                    <a:pt x="1" y="10523"/>
                  </a:lnTo>
                  <a:lnTo>
                    <a:pt x="4076" y="8154"/>
                  </a:lnTo>
                  <a:lnTo>
                    <a:pt x="4092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82;p45"/>
            <p:cNvSpPr/>
            <p:nvPr/>
          </p:nvSpPr>
          <p:spPr>
            <a:xfrm>
              <a:off x="6443722" y="3108584"/>
              <a:ext cx="562977" cy="1437968"/>
            </a:xfrm>
            <a:custGeom>
              <a:avLst/>
              <a:gdLst/>
              <a:ahLst/>
              <a:cxnLst/>
              <a:rect l="l" t="t" r="r" b="b"/>
              <a:pathLst>
                <a:path w="4120" h="10523" extrusionOk="0">
                  <a:moveTo>
                    <a:pt x="16" y="1"/>
                  </a:moveTo>
                  <a:lnTo>
                    <a:pt x="0" y="8154"/>
                  </a:lnTo>
                  <a:lnTo>
                    <a:pt x="4104" y="10523"/>
                  </a:lnTo>
                  <a:lnTo>
                    <a:pt x="4119" y="237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483;p45"/>
          <p:cNvGrpSpPr/>
          <p:nvPr/>
        </p:nvGrpSpPr>
        <p:grpSpPr>
          <a:xfrm>
            <a:off x="6343957" y="3709380"/>
            <a:ext cx="1119942" cy="1254310"/>
            <a:chOff x="5886757" y="3615829"/>
            <a:chExt cx="1119942" cy="1254310"/>
          </a:xfrm>
        </p:grpSpPr>
        <p:sp>
          <p:nvSpPr>
            <p:cNvPr id="20" name="Google Shape;484;p45"/>
            <p:cNvSpPr/>
            <p:nvPr/>
          </p:nvSpPr>
          <p:spPr>
            <a:xfrm>
              <a:off x="5888944" y="3615829"/>
              <a:ext cx="1117756" cy="647721"/>
            </a:xfrm>
            <a:custGeom>
              <a:avLst/>
              <a:gdLst/>
              <a:ahLst/>
              <a:cxnLst/>
              <a:rect l="l" t="t" r="r" b="b"/>
              <a:pathLst>
                <a:path w="8180" h="4740" extrusionOk="0">
                  <a:moveTo>
                    <a:pt x="4076" y="1"/>
                  </a:moveTo>
                  <a:lnTo>
                    <a:pt x="0" y="2369"/>
                  </a:lnTo>
                  <a:lnTo>
                    <a:pt x="4104" y="4740"/>
                  </a:lnTo>
                  <a:lnTo>
                    <a:pt x="8179" y="2369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85;p45"/>
            <p:cNvSpPr/>
            <p:nvPr/>
          </p:nvSpPr>
          <p:spPr>
            <a:xfrm>
              <a:off x="6447138" y="3939416"/>
              <a:ext cx="559561" cy="930723"/>
            </a:xfrm>
            <a:custGeom>
              <a:avLst/>
              <a:gdLst/>
              <a:ahLst/>
              <a:cxnLst/>
              <a:rect l="l" t="t" r="r" b="b"/>
              <a:pathLst>
                <a:path w="4095" h="6811" extrusionOk="0">
                  <a:moveTo>
                    <a:pt x="4094" y="1"/>
                  </a:moveTo>
                  <a:lnTo>
                    <a:pt x="19" y="2372"/>
                  </a:lnTo>
                  <a:lnTo>
                    <a:pt x="0" y="6811"/>
                  </a:lnTo>
                  <a:lnTo>
                    <a:pt x="4079" y="4443"/>
                  </a:lnTo>
                  <a:lnTo>
                    <a:pt x="4094" y="1"/>
                  </a:ln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86;p45"/>
            <p:cNvSpPr/>
            <p:nvPr/>
          </p:nvSpPr>
          <p:spPr>
            <a:xfrm>
              <a:off x="5886757" y="3939416"/>
              <a:ext cx="562977" cy="930723"/>
            </a:xfrm>
            <a:custGeom>
              <a:avLst/>
              <a:gdLst/>
              <a:ahLst/>
              <a:cxnLst/>
              <a:rect l="l" t="t" r="r" b="b"/>
              <a:pathLst>
                <a:path w="4120" h="6811" extrusionOk="0">
                  <a:moveTo>
                    <a:pt x="16" y="1"/>
                  </a:moveTo>
                  <a:lnTo>
                    <a:pt x="1" y="4443"/>
                  </a:lnTo>
                  <a:lnTo>
                    <a:pt x="4101" y="6811"/>
                  </a:lnTo>
                  <a:lnTo>
                    <a:pt x="4120" y="237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487;p45"/>
          <p:cNvSpPr txBox="1"/>
          <p:nvPr/>
        </p:nvSpPr>
        <p:spPr>
          <a:xfrm>
            <a:off x="1332626" y="862762"/>
            <a:ext cx="3256547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400" b="1" dirty="0" smtClean="0">
                <a:solidFill>
                  <a:srgbClr val="9F539D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تیتر اول</a:t>
            </a:r>
            <a:endParaRPr sz="2400" b="1" dirty="0">
              <a:solidFill>
                <a:srgbClr val="9F539D"/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grpSp>
        <p:nvGrpSpPr>
          <p:cNvPr id="25" name="Google Shape;489;p45"/>
          <p:cNvGrpSpPr/>
          <p:nvPr/>
        </p:nvGrpSpPr>
        <p:grpSpPr>
          <a:xfrm>
            <a:off x="4571999" y="1259514"/>
            <a:ext cx="2922663" cy="135922"/>
            <a:chOff x="3717575" y="1384485"/>
            <a:chExt cx="3319249" cy="80715"/>
          </a:xfrm>
        </p:grpSpPr>
        <p:cxnSp>
          <p:nvCxnSpPr>
            <p:cNvPr id="26" name="Google Shape;490;p45"/>
            <p:cNvCxnSpPr>
              <a:endCxn id="27" idx="2"/>
            </p:cNvCxnSpPr>
            <p:nvPr/>
          </p:nvCxnSpPr>
          <p:spPr>
            <a:xfrm>
              <a:off x="3717575" y="1399650"/>
              <a:ext cx="3188100" cy="25196"/>
            </a:xfrm>
            <a:prstGeom prst="straightConnector1">
              <a:avLst/>
            </a:prstGeom>
            <a:noFill/>
            <a:ln w="28575" cap="flat" cmpd="sng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491;p45"/>
            <p:cNvSpPr/>
            <p:nvPr/>
          </p:nvSpPr>
          <p:spPr>
            <a:xfrm>
              <a:off x="6905675" y="1384485"/>
              <a:ext cx="131149" cy="80715"/>
            </a:xfrm>
            <a:prstGeom prst="ellipse">
              <a:avLst/>
            </a:prstGeom>
            <a:solidFill>
              <a:srgbClr val="733B71"/>
            </a:solidFill>
            <a:ln w="28575">
              <a:solidFill>
                <a:srgbClr val="7030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94;p45"/>
          <p:cNvGrpSpPr/>
          <p:nvPr/>
        </p:nvGrpSpPr>
        <p:grpSpPr>
          <a:xfrm>
            <a:off x="4644907" y="3015332"/>
            <a:ext cx="2849756" cy="114932"/>
            <a:chOff x="3800375" y="3131750"/>
            <a:chExt cx="3236449" cy="68250"/>
          </a:xfrm>
        </p:grpSpPr>
        <p:cxnSp>
          <p:nvCxnSpPr>
            <p:cNvPr id="31" name="Google Shape;495;p45"/>
            <p:cNvCxnSpPr>
              <a:endCxn id="32" idx="2"/>
            </p:cNvCxnSpPr>
            <p:nvPr/>
          </p:nvCxnSpPr>
          <p:spPr>
            <a:xfrm>
              <a:off x="3800375" y="3131750"/>
              <a:ext cx="3105301" cy="35215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" name="Google Shape;496;p45"/>
            <p:cNvSpPr/>
            <p:nvPr/>
          </p:nvSpPr>
          <p:spPr>
            <a:xfrm>
              <a:off x="6905676" y="3133956"/>
              <a:ext cx="131148" cy="66044"/>
            </a:xfrm>
            <a:prstGeom prst="ellipse">
              <a:avLst/>
            </a:prstGeom>
            <a:solidFill>
              <a:srgbClr val="FF883E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497;p45"/>
          <p:cNvGrpSpPr/>
          <p:nvPr/>
        </p:nvGrpSpPr>
        <p:grpSpPr>
          <a:xfrm>
            <a:off x="4684798" y="3918464"/>
            <a:ext cx="2304528" cy="167514"/>
            <a:chOff x="3914750" y="4056250"/>
            <a:chExt cx="2617237" cy="99475"/>
          </a:xfrm>
        </p:grpSpPr>
        <p:cxnSp>
          <p:nvCxnSpPr>
            <p:cNvPr id="34" name="Google Shape;498;p45"/>
            <p:cNvCxnSpPr>
              <a:endCxn id="35" idx="6"/>
            </p:cNvCxnSpPr>
            <p:nvPr/>
          </p:nvCxnSpPr>
          <p:spPr>
            <a:xfrm>
              <a:off x="3914750" y="4087475"/>
              <a:ext cx="2617237" cy="18506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499;p45"/>
            <p:cNvSpPr/>
            <p:nvPr/>
          </p:nvSpPr>
          <p:spPr>
            <a:xfrm>
              <a:off x="6396650" y="4056250"/>
              <a:ext cx="135337" cy="99475"/>
            </a:xfrm>
            <a:prstGeom prst="ellipse">
              <a:avLst/>
            </a:prstGeom>
            <a:solidFill>
              <a:srgbClr val="AF3F3F"/>
            </a:solidFill>
            <a:ln w="28575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500;p45"/>
          <p:cNvGrpSpPr/>
          <p:nvPr/>
        </p:nvGrpSpPr>
        <p:grpSpPr>
          <a:xfrm>
            <a:off x="4371244" y="2226303"/>
            <a:ext cx="2618083" cy="124848"/>
            <a:chOff x="3558650" y="2346786"/>
            <a:chExt cx="2973339" cy="74139"/>
          </a:xfrm>
        </p:grpSpPr>
        <p:cxnSp>
          <p:nvCxnSpPr>
            <p:cNvPr id="37" name="Google Shape;501;p45"/>
            <p:cNvCxnSpPr>
              <a:endCxn id="38" idx="6"/>
            </p:cNvCxnSpPr>
            <p:nvPr/>
          </p:nvCxnSpPr>
          <p:spPr>
            <a:xfrm>
              <a:off x="3558650" y="2352675"/>
              <a:ext cx="2973339" cy="31189"/>
            </a:xfrm>
            <a:prstGeom prst="straightConnector1">
              <a:avLst/>
            </a:prstGeom>
            <a:noFill/>
            <a:ln w="28575" cap="flat" cmpd="sng">
              <a:solidFill>
                <a:srgbClr val="BF3B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" name="Google Shape;502;p45"/>
            <p:cNvSpPr/>
            <p:nvPr/>
          </p:nvSpPr>
          <p:spPr>
            <a:xfrm>
              <a:off x="6396651" y="2346786"/>
              <a:ext cx="135338" cy="74139"/>
            </a:xfrm>
            <a:prstGeom prst="ellipse">
              <a:avLst/>
            </a:prstGeom>
            <a:solidFill>
              <a:srgbClr val="9F539D"/>
            </a:solidFill>
            <a:ln w="28575">
              <a:solidFill>
                <a:srgbClr val="BF3BB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503;p45"/>
          <p:cNvSpPr txBox="1">
            <a:spLocks noGrp="1"/>
          </p:cNvSpPr>
          <p:nvPr>
            <p:ph type="title"/>
          </p:nvPr>
        </p:nvSpPr>
        <p:spPr>
          <a:xfrm>
            <a:off x="929950" y="368401"/>
            <a:ext cx="75915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 smtClean="0"/>
              <a:t> 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632012" y="1303130"/>
            <a:ext cx="30428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2000" dirty="0">
                <a:solidFill>
                  <a:schemeClr val="tx1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  </a:t>
            </a:r>
          </a:p>
        </p:txBody>
      </p:sp>
      <p:sp>
        <p:nvSpPr>
          <p:cNvPr id="40" name="Google Shape;487;p45"/>
          <p:cNvSpPr txBox="1"/>
          <p:nvPr/>
        </p:nvSpPr>
        <p:spPr>
          <a:xfrm>
            <a:off x="1115828" y="1782715"/>
            <a:ext cx="3256547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400" b="1" dirty="0" smtClean="0">
                <a:solidFill>
                  <a:srgbClr val="9F539D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تیتر دوم</a:t>
            </a:r>
            <a:endParaRPr sz="2400" b="1" dirty="0">
              <a:solidFill>
                <a:srgbClr val="9F539D"/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84621" y="2230385"/>
            <a:ext cx="30428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2000" dirty="0">
                <a:solidFill>
                  <a:schemeClr val="tx1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  </a:t>
            </a:r>
          </a:p>
        </p:txBody>
      </p:sp>
      <p:sp>
        <p:nvSpPr>
          <p:cNvPr id="42" name="Google Shape;487;p45"/>
          <p:cNvSpPr txBox="1"/>
          <p:nvPr/>
        </p:nvSpPr>
        <p:spPr>
          <a:xfrm>
            <a:off x="1428251" y="2582585"/>
            <a:ext cx="3256547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تیتر سوم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5583" y="3095790"/>
            <a:ext cx="30428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2000" dirty="0">
                <a:solidFill>
                  <a:schemeClr val="tx1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  </a:t>
            </a:r>
          </a:p>
        </p:txBody>
      </p:sp>
      <p:sp>
        <p:nvSpPr>
          <p:cNvPr id="44" name="Google Shape;487;p45"/>
          <p:cNvSpPr txBox="1"/>
          <p:nvPr/>
        </p:nvSpPr>
        <p:spPr>
          <a:xfrm>
            <a:off x="1457429" y="3526269"/>
            <a:ext cx="3256547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400" b="1" dirty="0" smtClean="0">
                <a:solidFill>
                  <a:srgbClr val="E75919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تیتر چهارم</a:t>
            </a:r>
            <a:endParaRPr sz="2400" b="1" dirty="0">
              <a:solidFill>
                <a:srgbClr val="E75919"/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55692" y="4051830"/>
            <a:ext cx="30428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sz="2000" dirty="0">
                <a:solidFill>
                  <a:schemeClr val="tx1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اضافه را اینجا بنویسید  </a:t>
            </a:r>
          </a:p>
        </p:txBody>
      </p:sp>
    </p:spTree>
    <p:extLst>
      <p:ext uri="{BB962C8B-B14F-4D97-AF65-F5344CB8AC3E}">
        <p14:creationId xmlns:p14="http://schemas.microsoft.com/office/powerpoint/2010/main" val="248111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92;p48"/>
          <p:cNvSpPr txBox="1">
            <a:spLocks/>
          </p:cNvSpPr>
          <p:nvPr/>
        </p:nvSpPr>
        <p:spPr>
          <a:xfrm flipH="1">
            <a:off x="5674687" y="3052275"/>
            <a:ext cx="1735474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 rtl="1">
              <a:buFont typeface="Montserrat Light"/>
              <a:buNone/>
            </a:pPr>
            <a:r>
              <a:rPr lang="fa-IR" sz="2400" b="1" dirty="0" smtClean="0">
                <a:solidFill>
                  <a:srgbClr val="FF883E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روزاول</a:t>
            </a:r>
          </a:p>
        </p:txBody>
      </p:sp>
      <p:grpSp>
        <p:nvGrpSpPr>
          <p:cNvPr id="24" name="Google Shape;799;p48"/>
          <p:cNvGrpSpPr/>
          <p:nvPr/>
        </p:nvGrpSpPr>
        <p:grpSpPr>
          <a:xfrm flipH="1">
            <a:off x="238912" y="1361259"/>
            <a:ext cx="7343878" cy="1554560"/>
            <a:chOff x="1817828" y="2285361"/>
            <a:chExt cx="5508343" cy="1441944"/>
          </a:xfrm>
        </p:grpSpPr>
        <p:grpSp>
          <p:nvGrpSpPr>
            <p:cNvPr id="25" name="Google Shape;800;p48"/>
            <p:cNvGrpSpPr/>
            <p:nvPr/>
          </p:nvGrpSpPr>
          <p:grpSpPr>
            <a:xfrm>
              <a:off x="5764959" y="2285361"/>
              <a:ext cx="1561213" cy="1441944"/>
              <a:chOff x="5764959" y="2285361"/>
              <a:chExt cx="1561213" cy="1441944"/>
            </a:xfrm>
          </p:grpSpPr>
          <p:sp>
            <p:nvSpPr>
              <p:cNvPr id="38" name="Google Shape;801;p48"/>
              <p:cNvSpPr/>
              <p:nvPr/>
            </p:nvSpPr>
            <p:spPr>
              <a:xfrm>
                <a:off x="6543912" y="2321745"/>
                <a:ext cx="15571" cy="1045233"/>
              </a:xfrm>
              <a:custGeom>
                <a:avLst/>
                <a:gdLst/>
                <a:ahLst/>
                <a:cxnLst/>
                <a:rect l="l" t="t" r="r" b="b"/>
                <a:pathLst>
                  <a:path w="146" h="9796" extrusionOk="0">
                    <a:moveTo>
                      <a:pt x="1" y="0"/>
                    </a:moveTo>
                    <a:lnTo>
                      <a:pt x="1" y="9796"/>
                    </a:lnTo>
                    <a:lnTo>
                      <a:pt x="145" y="9796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912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  <p:sp>
            <p:nvSpPr>
              <p:cNvPr id="39" name="Google Shape;802;p48"/>
              <p:cNvSpPr/>
              <p:nvPr/>
            </p:nvSpPr>
            <p:spPr>
              <a:xfrm>
                <a:off x="5764959" y="2285361"/>
                <a:ext cx="1561213" cy="519842"/>
              </a:xfrm>
              <a:custGeom>
                <a:avLst/>
                <a:gdLst/>
                <a:ahLst/>
                <a:cxnLst/>
                <a:rect l="l" t="t" r="r" b="b"/>
                <a:pathLst>
                  <a:path w="14639" h="4872" extrusionOk="0">
                    <a:moveTo>
                      <a:pt x="0" y="0"/>
                    </a:moveTo>
                    <a:lnTo>
                      <a:pt x="72" y="2716"/>
                    </a:lnTo>
                    <a:lnTo>
                      <a:pt x="0" y="4871"/>
                    </a:lnTo>
                    <a:lnTo>
                      <a:pt x="12376" y="4871"/>
                    </a:lnTo>
                    <a:lnTo>
                      <a:pt x="14638" y="2434"/>
                    </a:lnTo>
                    <a:lnTo>
                      <a:pt x="12376" y="0"/>
                    </a:lnTo>
                    <a:close/>
                  </a:path>
                </a:pathLst>
              </a:custGeom>
              <a:solidFill>
                <a:srgbClr val="912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  <p:sp>
            <p:nvSpPr>
              <p:cNvPr id="40" name="Google Shape;803;p48"/>
              <p:cNvSpPr/>
              <p:nvPr/>
            </p:nvSpPr>
            <p:spPr>
              <a:xfrm>
                <a:off x="6388314" y="3302745"/>
                <a:ext cx="323462" cy="424559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979" extrusionOk="0">
                    <a:moveTo>
                      <a:pt x="1514" y="808"/>
                    </a:moveTo>
                    <a:cubicBezTo>
                      <a:pt x="1819" y="808"/>
                      <a:pt x="2112" y="1046"/>
                      <a:pt x="2112" y="1404"/>
                    </a:cubicBezTo>
                    <a:cubicBezTo>
                      <a:pt x="2112" y="1733"/>
                      <a:pt x="1845" y="1999"/>
                      <a:pt x="1516" y="1999"/>
                    </a:cubicBezTo>
                    <a:cubicBezTo>
                      <a:pt x="987" y="1999"/>
                      <a:pt x="721" y="1357"/>
                      <a:pt x="1097" y="984"/>
                    </a:cubicBezTo>
                    <a:cubicBezTo>
                      <a:pt x="1218" y="862"/>
                      <a:pt x="1367" y="808"/>
                      <a:pt x="1514" y="808"/>
                    </a:cubicBezTo>
                    <a:close/>
                    <a:moveTo>
                      <a:pt x="1516" y="0"/>
                    </a:moveTo>
                    <a:cubicBezTo>
                      <a:pt x="680" y="0"/>
                      <a:pt x="0" y="680"/>
                      <a:pt x="0" y="1516"/>
                    </a:cubicBezTo>
                    <a:cubicBezTo>
                      <a:pt x="0" y="2353"/>
                      <a:pt x="1516" y="3979"/>
                      <a:pt x="1516" y="3979"/>
                    </a:cubicBezTo>
                    <a:cubicBezTo>
                      <a:pt x="1516" y="3979"/>
                      <a:pt x="3032" y="2353"/>
                      <a:pt x="3032" y="1516"/>
                    </a:cubicBezTo>
                    <a:cubicBezTo>
                      <a:pt x="3032" y="680"/>
                      <a:pt x="2356" y="0"/>
                      <a:pt x="1516" y="0"/>
                    </a:cubicBezTo>
                    <a:close/>
                  </a:path>
                </a:pathLst>
              </a:custGeom>
              <a:solidFill>
                <a:srgbClr val="912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</p:grpSp>
        <p:grpSp>
          <p:nvGrpSpPr>
            <p:cNvPr id="26" name="Google Shape;804;p48"/>
            <p:cNvGrpSpPr/>
            <p:nvPr/>
          </p:nvGrpSpPr>
          <p:grpSpPr>
            <a:xfrm>
              <a:off x="4452981" y="2285361"/>
              <a:ext cx="1553214" cy="1441944"/>
              <a:chOff x="4452981" y="2285361"/>
              <a:chExt cx="1553214" cy="1441944"/>
            </a:xfrm>
          </p:grpSpPr>
          <p:sp>
            <p:nvSpPr>
              <p:cNvPr id="35" name="Google Shape;805;p48"/>
              <p:cNvSpPr/>
              <p:nvPr/>
            </p:nvSpPr>
            <p:spPr>
              <a:xfrm>
                <a:off x="5224043" y="2321745"/>
                <a:ext cx="15464" cy="1038618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734" extrusionOk="0">
                    <a:moveTo>
                      <a:pt x="1" y="0"/>
                    </a:moveTo>
                    <a:lnTo>
                      <a:pt x="1" y="9733"/>
                    </a:lnTo>
                    <a:lnTo>
                      <a:pt x="145" y="973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CC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  <p:sp>
            <p:nvSpPr>
              <p:cNvPr id="36" name="Google Shape;806;p48"/>
              <p:cNvSpPr/>
              <p:nvPr/>
            </p:nvSpPr>
            <p:spPr>
              <a:xfrm>
                <a:off x="4452981" y="2285361"/>
                <a:ext cx="1553214" cy="519842"/>
              </a:xfrm>
              <a:custGeom>
                <a:avLst/>
                <a:gdLst/>
                <a:ahLst/>
                <a:cxnLst/>
                <a:rect l="l" t="t" r="r" b="b"/>
                <a:pathLst>
                  <a:path w="14564" h="4872" extrusionOk="0">
                    <a:moveTo>
                      <a:pt x="1" y="0"/>
                    </a:moveTo>
                    <a:lnTo>
                      <a:pt x="1" y="4871"/>
                    </a:lnTo>
                    <a:lnTo>
                      <a:pt x="12302" y="4871"/>
                    </a:lnTo>
                    <a:lnTo>
                      <a:pt x="14564" y="2434"/>
                    </a:lnTo>
                    <a:lnTo>
                      <a:pt x="12302" y="0"/>
                    </a:lnTo>
                    <a:close/>
                  </a:path>
                </a:pathLst>
              </a:custGeom>
              <a:solidFill>
                <a:srgbClr val="CC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  <p:sp>
            <p:nvSpPr>
              <p:cNvPr id="37" name="Google Shape;807;p48"/>
              <p:cNvSpPr/>
              <p:nvPr/>
            </p:nvSpPr>
            <p:spPr>
              <a:xfrm>
                <a:off x="5070044" y="3302745"/>
                <a:ext cx="323462" cy="424559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979" extrusionOk="0">
                    <a:moveTo>
                      <a:pt x="1512" y="808"/>
                    </a:moveTo>
                    <a:cubicBezTo>
                      <a:pt x="1818" y="808"/>
                      <a:pt x="2112" y="1046"/>
                      <a:pt x="2112" y="1404"/>
                    </a:cubicBezTo>
                    <a:cubicBezTo>
                      <a:pt x="2112" y="1733"/>
                      <a:pt x="1846" y="1999"/>
                      <a:pt x="1517" y="1999"/>
                    </a:cubicBezTo>
                    <a:cubicBezTo>
                      <a:pt x="987" y="1999"/>
                      <a:pt x="721" y="1357"/>
                      <a:pt x="1097" y="984"/>
                    </a:cubicBezTo>
                    <a:cubicBezTo>
                      <a:pt x="1218" y="862"/>
                      <a:pt x="1366" y="808"/>
                      <a:pt x="1512" y="808"/>
                    </a:cubicBezTo>
                    <a:close/>
                    <a:moveTo>
                      <a:pt x="1517" y="0"/>
                    </a:moveTo>
                    <a:cubicBezTo>
                      <a:pt x="680" y="0"/>
                      <a:pt x="1" y="680"/>
                      <a:pt x="1" y="1516"/>
                    </a:cubicBezTo>
                    <a:cubicBezTo>
                      <a:pt x="1" y="2356"/>
                      <a:pt x="1517" y="3979"/>
                      <a:pt x="1517" y="3979"/>
                    </a:cubicBezTo>
                    <a:cubicBezTo>
                      <a:pt x="1517" y="3979"/>
                      <a:pt x="3033" y="2356"/>
                      <a:pt x="3033" y="1516"/>
                    </a:cubicBezTo>
                    <a:cubicBezTo>
                      <a:pt x="3033" y="680"/>
                      <a:pt x="2353" y="0"/>
                      <a:pt x="1517" y="0"/>
                    </a:cubicBezTo>
                    <a:close/>
                  </a:path>
                </a:pathLst>
              </a:custGeom>
              <a:solidFill>
                <a:srgbClr val="CC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</p:grpSp>
        <p:grpSp>
          <p:nvGrpSpPr>
            <p:cNvPr id="27" name="Google Shape;808;p48"/>
            <p:cNvGrpSpPr/>
            <p:nvPr/>
          </p:nvGrpSpPr>
          <p:grpSpPr>
            <a:xfrm>
              <a:off x="3129806" y="2285361"/>
              <a:ext cx="1565159" cy="1441944"/>
              <a:chOff x="3129806" y="2285361"/>
              <a:chExt cx="1565159" cy="1441944"/>
            </a:xfrm>
          </p:grpSpPr>
          <p:sp>
            <p:nvSpPr>
              <p:cNvPr id="32" name="Google Shape;809;p48"/>
              <p:cNvSpPr/>
              <p:nvPr/>
            </p:nvSpPr>
            <p:spPr>
              <a:xfrm>
                <a:off x="3912812" y="2321745"/>
                <a:ext cx="15464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821" extrusionOk="0">
                    <a:moveTo>
                      <a:pt x="1" y="0"/>
                    </a:moveTo>
                    <a:lnTo>
                      <a:pt x="1" y="9821"/>
                    </a:lnTo>
                    <a:lnTo>
                      <a:pt x="145" y="982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76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  <p:sp>
            <p:nvSpPr>
              <p:cNvPr id="33" name="Google Shape;810;p48"/>
              <p:cNvSpPr/>
              <p:nvPr/>
            </p:nvSpPr>
            <p:spPr>
              <a:xfrm>
                <a:off x="3129806" y="2285361"/>
                <a:ext cx="1565159" cy="519842"/>
              </a:xfrm>
              <a:custGeom>
                <a:avLst/>
                <a:gdLst/>
                <a:ahLst/>
                <a:cxnLst/>
                <a:rect l="l" t="t" r="r" b="b"/>
                <a:pathLst>
                  <a:path w="14676" h="4872" extrusionOk="0">
                    <a:moveTo>
                      <a:pt x="0" y="0"/>
                    </a:moveTo>
                    <a:lnTo>
                      <a:pt x="0" y="4871"/>
                    </a:lnTo>
                    <a:lnTo>
                      <a:pt x="12414" y="4871"/>
                    </a:lnTo>
                    <a:lnTo>
                      <a:pt x="14676" y="2434"/>
                    </a:lnTo>
                    <a:lnTo>
                      <a:pt x="12414" y="0"/>
                    </a:lnTo>
                    <a:close/>
                  </a:path>
                </a:pathLst>
              </a:custGeom>
              <a:solidFill>
                <a:srgbClr val="F76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  <p:sp>
            <p:nvSpPr>
              <p:cNvPr id="34" name="Google Shape;811;p48"/>
              <p:cNvSpPr/>
              <p:nvPr/>
            </p:nvSpPr>
            <p:spPr>
              <a:xfrm>
                <a:off x="3759453" y="3302745"/>
                <a:ext cx="323569" cy="42455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3979" extrusionOk="0">
                    <a:moveTo>
                      <a:pt x="1513" y="808"/>
                    </a:moveTo>
                    <a:cubicBezTo>
                      <a:pt x="1818" y="808"/>
                      <a:pt x="2112" y="1046"/>
                      <a:pt x="2112" y="1404"/>
                    </a:cubicBezTo>
                    <a:cubicBezTo>
                      <a:pt x="2112" y="1733"/>
                      <a:pt x="1846" y="1999"/>
                      <a:pt x="1517" y="1999"/>
                    </a:cubicBezTo>
                    <a:cubicBezTo>
                      <a:pt x="988" y="1999"/>
                      <a:pt x="721" y="1357"/>
                      <a:pt x="1097" y="984"/>
                    </a:cubicBezTo>
                    <a:cubicBezTo>
                      <a:pt x="1218" y="862"/>
                      <a:pt x="1367" y="808"/>
                      <a:pt x="1513" y="808"/>
                    </a:cubicBezTo>
                    <a:close/>
                    <a:moveTo>
                      <a:pt x="1517" y="0"/>
                    </a:moveTo>
                    <a:cubicBezTo>
                      <a:pt x="681" y="0"/>
                      <a:pt x="1" y="680"/>
                      <a:pt x="1" y="1516"/>
                    </a:cubicBezTo>
                    <a:cubicBezTo>
                      <a:pt x="1" y="2356"/>
                      <a:pt x="1517" y="3979"/>
                      <a:pt x="1517" y="3979"/>
                    </a:cubicBezTo>
                    <a:cubicBezTo>
                      <a:pt x="1517" y="3979"/>
                      <a:pt x="3033" y="2356"/>
                      <a:pt x="3033" y="1516"/>
                    </a:cubicBezTo>
                    <a:cubicBezTo>
                      <a:pt x="3033" y="680"/>
                      <a:pt x="2353" y="0"/>
                      <a:pt x="1517" y="0"/>
                    </a:cubicBezTo>
                    <a:close/>
                  </a:path>
                </a:pathLst>
              </a:custGeom>
              <a:solidFill>
                <a:srgbClr val="F76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</p:grpSp>
        <p:grpSp>
          <p:nvGrpSpPr>
            <p:cNvPr id="28" name="Google Shape;812;p48"/>
            <p:cNvGrpSpPr/>
            <p:nvPr/>
          </p:nvGrpSpPr>
          <p:grpSpPr>
            <a:xfrm>
              <a:off x="1817828" y="2285361"/>
              <a:ext cx="1553214" cy="1441944"/>
              <a:chOff x="1817828" y="2285361"/>
              <a:chExt cx="1553214" cy="1441944"/>
            </a:xfrm>
          </p:grpSpPr>
          <p:sp>
            <p:nvSpPr>
              <p:cNvPr id="29" name="Google Shape;813;p48"/>
              <p:cNvSpPr/>
              <p:nvPr/>
            </p:nvSpPr>
            <p:spPr>
              <a:xfrm>
                <a:off x="2588890" y="2321745"/>
                <a:ext cx="15464" cy="103595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709" extrusionOk="0">
                    <a:moveTo>
                      <a:pt x="1" y="0"/>
                    </a:moveTo>
                    <a:lnTo>
                      <a:pt x="1" y="9708"/>
                    </a:lnTo>
                    <a:lnTo>
                      <a:pt x="145" y="9708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FC1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  <p:sp>
            <p:nvSpPr>
              <p:cNvPr id="30" name="Google Shape;814;p48"/>
              <p:cNvSpPr/>
              <p:nvPr/>
            </p:nvSpPr>
            <p:spPr>
              <a:xfrm>
                <a:off x="1817828" y="2285361"/>
                <a:ext cx="1553214" cy="519842"/>
              </a:xfrm>
              <a:custGeom>
                <a:avLst/>
                <a:gdLst/>
                <a:ahLst/>
                <a:cxnLst/>
                <a:rect l="l" t="t" r="r" b="b"/>
                <a:pathLst>
                  <a:path w="14564" h="4872" extrusionOk="0">
                    <a:moveTo>
                      <a:pt x="1" y="0"/>
                    </a:moveTo>
                    <a:lnTo>
                      <a:pt x="1404" y="2434"/>
                    </a:lnTo>
                    <a:lnTo>
                      <a:pt x="1" y="4871"/>
                    </a:lnTo>
                    <a:lnTo>
                      <a:pt x="12302" y="4871"/>
                    </a:lnTo>
                    <a:lnTo>
                      <a:pt x="14564" y="2434"/>
                    </a:lnTo>
                    <a:lnTo>
                      <a:pt x="12302" y="0"/>
                    </a:lnTo>
                    <a:close/>
                  </a:path>
                </a:pathLst>
              </a:custGeom>
              <a:solidFill>
                <a:srgbClr val="FFC1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  <p:sp>
            <p:nvSpPr>
              <p:cNvPr id="31" name="Google Shape;815;p48"/>
              <p:cNvSpPr/>
              <p:nvPr/>
            </p:nvSpPr>
            <p:spPr>
              <a:xfrm>
                <a:off x="2433611" y="3302745"/>
                <a:ext cx="323462" cy="424559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979" extrusionOk="0">
                    <a:moveTo>
                      <a:pt x="1511" y="808"/>
                    </a:moveTo>
                    <a:cubicBezTo>
                      <a:pt x="1818" y="808"/>
                      <a:pt x="2111" y="1046"/>
                      <a:pt x="2111" y="1404"/>
                    </a:cubicBezTo>
                    <a:cubicBezTo>
                      <a:pt x="2111" y="1733"/>
                      <a:pt x="1845" y="1999"/>
                      <a:pt x="1516" y="1999"/>
                    </a:cubicBezTo>
                    <a:cubicBezTo>
                      <a:pt x="984" y="1999"/>
                      <a:pt x="717" y="1357"/>
                      <a:pt x="1093" y="984"/>
                    </a:cubicBezTo>
                    <a:cubicBezTo>
                      <a:pt x="1215" y="862"/>
                      <a:pt x="1364" y="808"/>
                      <a:pt x="1511" y="808"/>
                    </a:cubicBezTo>
                    <a:close/>
                    <a:moveTo>
                      <a:pt x="1516" y="0"/>
                    </a:moveTo>
                    <a:cubicBezTo>
                      <a:pt x="677" y="0"/>
                      <a:pt x="0" y="680"/>
                      <a:pt x="0" y="1516"/>
                    </a:cubicBezTo>
                    <a:cubicBezTo>
                      <a:pt x="0" y="2356"/>
                      <a:pt x="1516" y="3979"/>
                      <a:pt x="1516" y="3979"/>
                    </a:cubicBezTo>
                    <a:cubicBezTo>
                      <a:pt x="1516" y="3979"/>
                      <a:pt x="3032" y="2356"/>
                      <a:pt x="3032" y="1516"/>
                    </a:cubicBezTo>
                    <a:cubicBezTo>
                      <a:pt x="3032" y="680"/>
                      <a:pt x="2353" y="0"/>
                      <a:pt x="1516" y="0"/>
                    </a:cubicBezTo>
                    <a:close/>
                  </a:path>
                </a:pathLst>
              </a:custGeom>
              <a:solidFill>
                <a:srgbClr val="FFC1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cs typeface="B Koodak" panose="00000700000000000000" pitchFamily="2" charset="-78"/>
                </a:endParaRPr>
              </a:p>
            </p:txBody>
          </p:sp>
        </p:grpSp>
      </p:grpSp>
      <p:sp>
        <p:nvSpPr>
          <p:cNvPr id="41" name="Google Shape;816;p48"/>
          <p:cNvSpPr txBox="1">
            <a:spLocks noGrp="1"/>
          </p:cNvSpPr>
          <p:nvPr>
            <p:ph type="sldNum" idx="12"/>
          </p:nvPr>
        </p:nvSpPr>
        <p:spPr>
          <a:xfrm flipH="1">
            <a:off x="6347429" y="4642137"/>
            <a:ext cx="596682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 sz="1400" b="1">
                <a:cs typeface="B Koodak" panose="00000700000000000000" pitchFamily="2" charset="-78"/>
              </a:rPr>
              <a:t>9</a:t>
            </a:fld>
            <a:endParaRPr sz="1400" b="1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087" y="3536704"/>
            <a:ext cx="1946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Montserrat Light"/>
              <a:buNone/>
            </a:pPr>
            <a:r>
              <a:rPr lang="fa-IR" sz="2000" b="1" dirty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در اینجا قرار می گیرد.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44" name="Google Shape;792;p48"/>
          <p:cNvSpPr txBox="1">
            <a:spLocks/>
          </p:cNvSpPr>
          <p:nvPr/>
        </p:nvSpPr>
        <p:spPr>
          <a:xfrm flipH="1">
            <a:off x="3921961" y="3087774"/>
            <a:ext cx="1735474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 rtl="1">
              <a:buFont typeface="Montserrat Light"/>
              <a:buNone/>
            </a:pPr>
            <a:r>
              <a:rPr lang="fa-IR" sz="2400" b="1" dirty="0" smtClean="0">
                <a:solidFill>
                  <a:srgbClr val="FF883E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روز دوم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81354" y="3552932"/>
            <a:ext cx="1946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Montserrat Light"/>
              <a:buNone/>
            </a:pPr>
            <a:r>
              <a:rPr lang="fa-IR" sz="2000" b="1" dirty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در اینجا قرار می گیرد.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46" name="Google Shape;792;p48"/>
          <p:cNvSpPr txBox="1">
            <a:spLocks/>
          </p:cNvSpPr>
          <p:nvPr/>
        </p:nvSpPr>
        <p:spPr>
          <a:xfrm flipH="1">
            <a:off x="2149128" y="3060673"/>
            <a:ext cx="1735474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 rtl="1">
              <a:buFont typeface="Montserrat Light"/>
              <a:buNone/>
            </a:pPr>
            <a:r>
              <a:rPr lang="fa-IR" sz="2400" b="1" dirty="0" smtClean="0">
                <a:solidFill>
                  <a:srgbClr val="FF883E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روز سوم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050243" y="3531773"/>
            <a:ext cx="1946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Montserrat Light"/>
              <a:buNone/>
            </a:pPr>
            <a:r>
              <a:rPr lang="fa-IR" sz="2000" b="1" dirty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در اینجا قرار می گیرد.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48" name="Google Shape;792;p48"/>
          <p:cNvSpPr txBox="1">
            <a:spLocks/>
          </p:cNvSpPr>
          <p:nvPr/>
        </p:nvSpPr>
        <p:spPr>
          <a:xfrm flipH="1">
            <a:off x="359043" y="3051886"/>
            <a:ext cx="1735474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 rtl="1">
              <a:buFont typeface="Montserrat Light"/>
              <a:buNone/>
            </a:pPr>
            <a:r>
              <a:rPr lang="fa-IR" sz="2400" b="1" dirty="0" smtClean="0">
                <a:solidFill>
                  <a:srgbClr val="FF883E"/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روز چهارم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59043" y="3531773"/>
            <a:ext cx="1946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Montserrat Light"/>
              <a:buNone/>
            </a:pPr>
            <a:r>
              <a:rPr lang="fa-IR" sz="2000" b="1" dirty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B Koodak" panose="00000700000000000000" pitchFamily="2" charset="-78"/>
                <a:sym typeface="Montserrat"/>
              </a:rPr>
              <a:t>توضیحات در اینجا قرار می گیرد.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Montserrat"/>
              <a:ea typeface="Montserrat"/>
              <a:cs typeface="B Koodak" panose="00000700000000000000" pitchFamily="2" charset="-78"/>
              <a:sym typeface="Montserra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-959845" y="87406"/>
            <a:ext cx="5868461" cy="482089"/>
          </a:xfrm>
          <a:prstGeom prst="rect">
            <a:avLst/>
          </a:prstGeom>
          <a:solidFill>
            <a:srgbClr val="F7693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chemeClr val="bg1"/>
                </a:solidFill>
                <a:latin typeface="Montserrat SemiBold"/>
                <a:ea typeface="Montserrat SemiBold"/>
                <a:cs typeface="B Koodak" panose="00000700000000000000" pitchFamily="2" charset="-78"/>
                <a:sym typeface="Montserrat SemiBold"/>
              </a:rPr>
              <a:t>روند انجام کار</a:t>
            </a:r>
            <a:endParaRPr lang="fa-IR" sz="2400" b="1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 Wav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586</Words>
  <Application>Microsoft Office PowerPoint</Application>
  <PresentationFormat>On-screen Show (16:9)</PresentationFormat>
  <Paragraphs>97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Arial Black</vt:lpstr>
      <vt:lpstr>Arvo</vt:lpstr>
      <vt:lpstr>B Koodak</vt:lpstr>
      <vt:lpstr>B Nazanin</vt:lpstr>
      <vt:lpstr>B Titr</vt:lpstr>
      <vt:lpstr>Calibri</vt:lpstr>
      <vt:lpstr>Calibri Light</vt:lpstr>
      <vt:lpstr>Gill Sans</vt:lpstr>
      <vt:lpstr>Montserrat</vt:lpstr>
      <vt:lpstr>Montserrat ExtraBold</vt:lpstr>
      <vt:lpstr>Montserrat Light</vt:lpstr>
      <vt:lpstr>Montserrat Medium</vt:lpstr>
      <vt:lpstr>Montserrat SemiBold</vt:lpstr>
      <vt:lpstr>Quicksand Light</vt:lpstr>
      <vt:lpstr>Times New Roman</vt:lpstr>
      <vt:lpstr>Wingdings</vt:lpstr>
      <vt:lpstr>Abstract Waves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اینفوگرافیک‌ها باعث می شوند، ارائه شما قابل فهم تر شود.</vt:lpstr>
      <vt:lpstr>با تشکر از توجه شما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is where  your presentation begins</dc:title>
  <dc:creator>asus</dc:creator>
  <cp:lastModifiedBy>Arian</cp:lastModifiedBy>
  <cp:revision>52</cp:revision>
  <dcterms:modified xsi:type="dcterms:W3CDTF">2022-09-06T11:51:00Z</dcterms:modified>
</cp:coreProperties>
</file>