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262" r:id="rId2"/>
    <p:sldId id="267" r:id="rId3"/>
    <p:sldId id="256" r:id="rId4"/>
    <p:sldId id="257" r:id="rId5"/>
    <p:sldId id="266" r:id="rId6"/>
    <p:sldId id="263" r:id="rId7"/>
    <p:sldId id="264" r:id="rId8"/>
    <p:sldId id="265" r:id="rId9"/>
  </p:sldIdLst>
  <p:sldSz cx="9144000" cy="6858000" type="screen4x3"/>
  <p:notesSz cx="6858000" cy="9144000"/>
  <p:custDataLst>
    <p:tags r:id="rId11"/>
  </p:custDataLst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F4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88" autoAdjust="0"/>
    <p:restoredTop sz="94660"/>
  </p:normalViewPr>
  <p:slideViewPr>
    <p:cSldViewPr>
      <p:cViewPr varScale="1">
        <p:scale>
          <a:sx n="80" d="100"/>
          <a:sy n="80" d="100"/>
        </p:scale>
        <p:origin x="184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A6117A-B1BC-4A5F-B6BF-928AC8E522C4}" type="doc">
      <dgm:prSet loTypeId="urn:microsoft.com/office/officeart/2005/8/layout/cycle4" loCatId="matrix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0859CFD-B4E2-4664-8441-01174C82952E}">
      <dgm:prSet phldrT="[Text]"/>
      <dgm:spPr>
        <a:solidFill>
          <a:srgbClr val="61F418"/>
        </a:solidFill>
      </dgm:spPr>
      <dgm:t>
        <a:bodyPr/>
        <a:lstStyle/>
        <a:p>
          <a:r>
            <a:rPr lang="fa-IR" dirty="0" smtClean="0">
              <a:cs typeface="B Titr" panose="00000700000000000000" pitchFamily="2" charset="-78"/>
            </a:rPr>
            <a:t>اهمیت موضوع</a:t>
          </a:r>
          <a:endParaRPr lang="en-US" dirty="0">
            <a:cs typeface="B Titr" panose="00000700000000000000" pitchFamily="2" charset="-78"/>
          </a:endParaRPr>
        </a:p>
      </dgm:t>
    </dgm:pt>
    <dgm:pt modelId="{92FC84E4-F4CC-4238-8162-FC4ED17B431F}" type="parTrans" cxnId="{E72D334A-BF59-4E79-8323-992212787CBF}">
      <dgm:prSet/>
      <dgm:spPr/>
      <dgm:t>
        <a:bodyPr/>
        <a:lstStyle/>
        <a:p>
          <a:endParaRPr lang="en-US"/>
        </a:p>
      </dgm:t>
    </dgm:pt>
    <dgm:pt modelId="{E615392C-6ED6-4F79-AC33-4461B9B16EEB}" type="sibTrans" cxnId="{E72D334A-BF59-4E79-8323-992212787CBF}">
      <dgm:prSet/>
      <dgm:spPr/>
      <dgm:t>
        <a:bodyPr/>
        <a:lstStyle/>
        <a:p>
          <a:endParaRPr lang="en-US"/>
        </a:p>
      </dgm:t>
    </dgm:pt>
    <dgm:pt modelId="{3DA709FB-3230-461D-9949-2EC1EDBB6353}">
      <dgm:prSet phldrT="[Text]" custT="1"/>
      <dgm:spPr>
        <a:solidFill>
          <a:srgbClr val="FFFF00">
            <a:alpha val="90000"/>
          </a:srgbClr>
        </a:solidFill>
      </dgm:spPr>
      <dgm:t>
        <a:bodyPr/>
        <a:lstStyle/>
        <a:p>
          <a:pPr rtl="1"/>
          <a:r>
            <a:rPr lang="fa-IR" sz="1600" dirty="0" smtClean="0">
              <a:cs typeface="B Titr" panose="00000700000000000000" pitchFamily="2" charset="-78"/>
            </a:rPr>
            <a:t>چرایی طرح و یا موضوع</a:t>
          </a:r>
          <a:endParaRPr lang="en-US" sz="1600" dirty="0">
            <a:cs typeface="B Titr" panose="00000700000000000000" pitchFamily="2" charset="-78"/>
          </a:endParaRPr>
        </a:p>
      </dgm:t>
    </dgm:pt>
    <dgm:pt modelId="{E670168B-886C-4A92-B2BA-CB6B14D5129C}" type="parTrans" cxnId="{DF5EFAD8-D2E2-4F86-9F77-A373265E23AE}">
      <dgm:prSet/>
      <dgm:spPr/>
      <dgm:t>
        <a:bodyPr/>
        <a:lstStyle/>
        <a:p>
          <a:endParaRPr lang="en-US"/>
        </a:p>
      </dgm:t>
    </dgm:pt>
    <dgm:pt modelId="{F27BF347-BF9C-4451-8107-A4B1C4BCC839}" type="sibTrans" cxnId="{DF5EFAD8-D2E2-4F86-9F77-A373265E23AE}">
      <dgm:prSet/>
      <dgm:spPr/>
      <dgm:t>
        <a:bodyPr/>
        <a:lstStyle/>
        <a:p>
          <a:endParaRPr lang="en-US"/>
        </a:p>
      </dgm:t>
    </dgm:pt>
    <dgm:pt modelId="{0C0D73BC-C0A9-4602-A705-8DCD36D77571}">
      <dgm:prSet phldrT="[Text]"/>
      <dgm:spPr>
        <a:solidFill>
          <a:srgbClr val="00B0F0"/>
        </a:solidFill>
      </dgm:spPr>
      <dgm:t>
        <a:bodyPr/>
        <a:lstStyle/>
        <a:p>
          <a:r>
            <a:rPr lang="fa-IR" dirty="0" smtClean="0">
              <a:cs typeface="B Titr" panose="00000700000000000000" pitchFamily="2" charset="-78"/>
            </a:rPr>
            <a:t>مقدمه ای بر موضوع</a:t>
          </a:r>
          <a:endParaRPr lang="en-US" dirty="0">
            <a:cs typeface="B Titr" panose="00000700000000000000" pitchFamily="2" charset="-78"/>
          </a:endParaRPr>
        </a:p>
      </dgm:t>
    </dgm:pt>
    <dgm:pt modelId="{75093938-57B6-460C-92BA-A093BFC0800C}" type="parTrans" cxnId="{9CE86D9F-4667-4FF4-B50C-FEBDF5B7413D}">
      <dgm:prSet/>
      <dgm:spPr/>
      <dgm:t>
        <a:bodyPr/>
        <a:lstStyle/>
        <a:p>
          <a:endParaRPr lang="en-US"/>
        </a:p>
      </dgm:t>
    </dgm:pt>
    <dgm:pt modelId="{258F1831-82D5-461E-BA31-639ED0CD4E60}" type="sibTrans" cxnId="{9CE86D9F-4667-4FF4-B50C-FEBDF5B7413D}">
      <dgm:prSet/>
      <dgm:spPr/>
      <dgm:t>
        <a:bodyPr/>
        <a:lstStyle/>
        <a:p>
          <a:endParaRPr lang="en-US"/>
        </a:p>
      </dgm:t>
    </dgm:pt>
    <dgm:pt modelId="{C97E4937-1D87-43F3-9C9C-0AAFDC5FBCD6}">
      <dgm:prSet phldrT="[Text]"/>
      <dgm:spPr>
        <a:solidFill>
          <a:srgbClr val="61F418"/>
        </a:solidFill>
      </dgm:spPr>
      <dgm:t>
        <a:bodyPr/>
        <a:lstStyle/>
        <a:p>
          <a:r>
            <a:rPr lang="fa-IR" dirty="0" smtClean="0">
              <a:cs typeface="B Titr" panose="00000700000000000000" pitchFamily="2" charset="-78"/>
            </a:rPr>
            <a:t>کاربردهای طرح یا موضوع</a:t>
          </a:r>
          <a:endParaRPr lang="en-US" dirty="0">
            <a:cs typeface="B Titr" panose="00000700000000000000" pitchFamily="2" charset="-78"/>
          </a:endParaRPr>
        </a:p>
      </dgm:t>
    </dgm:pt>
    <dgm:pt modelId="{5CDEDA53-31F7-4DC1-B0B2-8D0F861705B6}" type="parTrans" cxnId="{461565D0-6879-4837-B6A7-BC1A90ACCC5A}">
      <dgm:prSet/>
      <dgm:spPr/>
      <dgm:t>
        <a:bodyPr/>
        <a:lstStyle/>
        <a:p>
          <a:endParaRPr lang="en-US"/>
        </a:p>
      </dgm:t>
    </dgm:pt>
    <dgm:pt modelId="{09576FC0-6694-4088-AA04-7378CAEFC53A}" type="sibTrans" cxnId="{461565D0-6879-4837-B6A7-BC1A90ACCC5A}">
      <dgm:prSet/>
      <dgm:spPr/>
      <dgm:t>
        <a:bodyPr/>
        <a:lstStyle/>
        <a:p>
          <a:endParaRPr lang="en-US"/>
        </a:p>
      </dgm:t>
    </dgm:pt>
    <dgm:pt modelId="{52CA5D58-6F2B-4BA0-880F-9C2EACAABCB6}">
      <dgm:prSet phldrT="[Text]" custT="1"/>
      <dgm:spPr>
        <a:solidFill>
          <a:srgbClr val="FFFF00">
            <a:alpha val="90000"/>
          </a:srgbClr>
        </a:solidFill>
      </dgm:spPr>
      <dgm:t>
        <a:bodyPr/>
        <a:lstStyle/>
        <a:p>
          <a:pPr rtl="1"/>
          <a:r>
            <a:rPr lang="en-US" sz="1600" dirty="0" smtClean="0">
              <a:cs typeface="B Titr" panose="00000700000000000000" pitchFamily="2" charset="-78"/>
            </a:rPr>
            <a:t>parstez.com</a:t>
          </a:r>
          <a:endParaRPr lang="en-US" sz="1600" dirty="0">
            <a:cs typeface="B Titr" panose="00000700000000000000" pitchFamily="2" charset="-78"/>
          </a:endParaRPr>
        </a:p>
      </dgm:t>
    </dgm:pt>
    <dgm:pt modelId="{D3C94C99-2842-49C1-9891-C6ADF602FB39}" type="parTrans" cxnId="{0A3EFA14-ABB9-4E19-85C1-580BD47C7713}">
      <dgm:prSet/>
      <dgm:spPr/>
      <dgm:t>
        <a:bodyPr/>
        <a:lstStyle/>
        <a:p>
          <a:endParaRPr lang="en-US"/>
        </a:p>
      </dgm:t>
    </dgm:pt>
    <dgm:pt modelId="{36352DE3-0B79-41B9-A7F9-C077DFC9E08E}" type="sibTrans" cxnId="{0A3EFA14-ABB9-4E19-85C1-580BD47C7713}">
      <dgm:prSet/>
      <dgm:spPr/>
      <dgm:t>
        <a:bodyPr/>
        <a:lstStyle/>
        <a:p>
          <a:endParaRPr lang="en-US"/>
        </a:p>
      </dgm:t>
    </dgm:pt>
    <dgm:pt modelId="{00951993-D868-4332-A8D0-E95F4951FB6A}">
      <dgm:prSet phldrT="[Text]"/>
      <dgm:spPr>
        <a:solidFill>
          <a:srgbClr val="00B0F0"/>
        </a:solidFill>
      </dgm:spPr>
      <dgm:t>
        <a:bodyPr/>
        <a:lstStyle/>
        <a:p>
          <a:r>
            <a:rPr lang="fa-IR" dirty="0" smtClean="0">
              <a:cs typeface="B Titr" panose="00000700000000000000" pitchFamily="2" charset="-78"/>
            </a:rPr>
            <a:t>بیان مسئله</a:t>
          </a:r>
          <a:endParaRPr lang="en-US" dirty="0">
            <a:cs typeface="B Titr" panose="00000700000000000000" pitchFamily="2" charset="-78"/>
          </a:endParaRPr>
        </a:p>
      </dgm:t>
    </dgm:pt>
    <dgm:pt modelId="{AD3063E0-F6F0-4769-81C4-1BBB5D18ACD6}" type="parTrans" cxnId="{75386BB9-817C-4D07-86C6-C2DB14D5D635}">
      <dgm:prSet/>
      <dgm:spPr/>
      <dgm:t>
        <a:bodyPr/>
        <a:lstStyle/>
        <a:p>
          <a:endParaRPr lang="en-US"/>
        </a:p>
      </dgm:t>
    </dgm:pt>
    <dgm:pt modelId="{36F4D2B2-6344-459A-8D83-E69620B29536}" type="sibTrans" cxnId="{75386BB9-817C-4D07-86C6-C2DB14D5D635}">
      <dgm:prSet/>
      <dgm:spPr/>
      <dgm:t>
        <a:bodyPr/>
        <a:lstStyle/>
        <a:p>
          <a:endParaRPr lang="en-US"/>
        </a:p>
      </dgm:t>
    </dgm:pt>
    <dgm:pt modelId="{B7C3B1AA-CED9-4A30-85EE-5866300A79DE}" type="pres">
      <dgm:prSet presAssocID="{EAA6117A-B1BC-4A5F-B6BF-928AC8E522C4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E93BD8-9FEC-4053-9EF8-E0AB77775167}" type="pres">
      <dgm:prSet presAssocID="{EAA6117A-B1BC-4A5F-B6BF-928AC8E522C4}" presName="children" presStyleCnt="0"/>
      <dgm:spPr/>
      <dgm:t>
        <a:bodyPr/>
        <a:lstStyle/>
        <a:p>
          <a:endParaRPr lang="en-US"/>
        </a:p>
      </dgm:t>
    </dgm:pt>
    <dgm:pt modelId="{FE80E059-FBFE-4291-B23D-F13C60D937B2}" type="pres">
      <dgm:prSet presAssocID="{EAA6117A-B1BC-4A5F-B6BF-928AC8E522C4}" presName="child1group" presStyleCnt="0"/>
      <dgm:spPr/>
      <dgm:t>
        <a:bodyPr/>
        <a:lstStyle/>
        <a:p>
          <a:endParaRPr lang="en-US"/>
        </a:p>
      </dgm:t>
    </dgm:pt>
    <dgm:pt modelId="{0995CD91-230E-415D-89FF-57C5DF0FFA9E}" type="pres">
      <dgm:prSet presAssocID="{EAA6117A-B1BC-4A5F-B6BF-928AC8E522C4}" presName="child1" presStyleLbl="bgAcc1" presStyleIdx="0" presStyleCnt="2" custLinFactNeighborY="-2475"/>
      <dgm:spPr/>
      <dgm:t>
        <a:bodyPr/>
        <a:lstStyle/>
        <a:p>
          <a:endParaRPr lang="en-US"/>
        </a:p>
      </dgm:t>
    </dgm:pt>
    <dgm:pt modelId="{02F2D0EB-6D90-426B-969A-06FBA6AB72A2}" type="pres">
      <dgm:prSet presAssocID="{EAA6117A-B1BC-4A5F-B6BF-928AC8E522C4}" presName="child1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8886C3-67BA-47EF-864B-7DDD9102D04F}" type="pres">
      <dgm:prSet presAssocID="{EAA6117A-B1BC-4A5F-B6BF-928AC8E522C4}" presName="child3group" presStyleCnt="0"/>
      <dgm:spPr/>
      <dgm:t>
        <a:bodyPr/>
        <a:lstStyle/>
        <a:p>
          <a:endParaRPr lang="en-US"/>
        </a:p>
      </dgm:t>
    </dgm:pt>
    <dgm:pt modelId="{B27F1B55-4DDB-4488-BEE8-91D518C00B51}" type="pres">
      <dgm:prSet presAssocID="{EAA6117A-B1BC-4A5F-B6BF-928AC8E522C4}" presName="child3" presStyleLbl="bgAcc1" presStyleIdx="1" presStyleCnt="2" custScaleX="114403" custLinFactNeighborX="2597" custLinFactNeighborY="-5269"/>
      <dgm:spPr/>
      <dgm:t>
        <a:bodyPr/>
        <a:lstStyle/>
        <a:p>
          <a:endParaRPr lang="en-US"/>
        </a:p>
      </dgm:t>
    </dgm:pt>
    <dgm:pt modelId="{CFC4094D-7B77-49FA-83F3-A03E221D1E06}" type="pres">
      <dgm:prSet presAssocID="{EAA6117A-B1BC-4A5F-B6BF-928AC8E522C4}" presName="child3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611972-ADA8-45B2-9BCC-4AE3FF662BFB}" type="pres">
      <dgm:prSet presAssocID="{EAA6117A-B1BC-4A5F-B6BF-928AC8E522C4}" presName="childPlaceholder" presStyleCnt="0"/>
      <dgm:spPr/>
      <dgm:t>
        <a:bodyPr/>
        <a:lstStyle/>
        <a:p>
          <a:endParaRPr lang="en-US"/>
        </a:p>
      </dgm:t>
    </dgm:pt>
    <dgm:pt modelId="{9A80CF45-8433-4C9F-931C-78D3E0A482EA}" type="pres">
      <dgm:prSet presAssocID="{EAA6117A-B1BC-4A5F-B6BF-928AC8E522C4}" presName="circle" presStyleCnt="0"/>
      <dgm:spPr/>
      <dgm:t>
        <a:bodyPr/>
        <a:lstStyle/>
        <a:p>
          <a:endParaRPr lang="en-US"/>
        </a:p>
      </dgm:t>
    </dgm:pt>
    <dgm:pt modelId="{68561EF9-17F3-49E8-8166-E86D649E6589}" type="pres">
      <dgm:prSet presAssocID="{EAA6117A-B1BC-4A5F-B6BF-928AC8E522C4}" presName="quadrant1" presStyleLbl="node1" presStyleIdx="0" presStyleCnt="4" custLinFactNeighborX="715" custLinFactNeighborY="-8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18E2AE-8941-4B95-B5D6-23D31DD7CCEB}" type="pres">
      <dgm:prSet presAssocID="{EAA6117A-B1BC-4A5F-B6BF-928AC8E522C4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4C0FB8-6BF3-4ED9-BE82-7DB5F52FDCF9}" type="pres">
      <dgm:prSet presAssocID="{EAA6117A-B1BC-4A5F-B6BF-928AC8E522C4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7033A0-5AAB-4DC8-B7A9-028EC37E4F39}" type="pres">
      <dgm:prSet presAssocID="{EAA6117A-B1BC-4A5F-B6BF-928AC8E522C4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E89ECA-974A-48B6-9373-3DEA11553BCF}" type="pres">
      <dgm:prSet presAssocID="{EAA6117A-B1BC-4A5F-B6BF-928AC8E522C4}" presName="quadrantPlaceholder" presStyleCnt="0"/>
      <dgm:spPr/>
      <dgm:t>
        <a:bodyPr/>
        <a:lstStyle/>
        <a:p>
          <a:endParaRPr lang="en-US"/>
        </a:p>
      </dgm:t>
    </dgm:pt>
    <dgm:pt modelId="{5566709D-8C67-4590-93A8-537ACD7A3A9A}" type="pres">
      <dgm:prSet presAssocID="{EAA6117A-B1BC-4A5F-B6BF-928AC8E522C4}" presName="center1" presStyleLbl="fgShp" presStyleIdx="0" presStyleCnt="2"/>
      <dgm:spPr/>
      <dgm:t>
        <a:bodyPr/>
        <a:lstStyle/>
        <a:p>
          <a:endParaRPr lang="en-US"/>
        </a:p>
      </dgm:t>
    </dgm:pt>
    <dgm:pt modelId="{39750C47-5F48-4705-8C79-92B1B11F4620}" type="pres">
      <dgm:prSet presAssocID="{EAA6117A-B1BC-4A5F-B6BF-928AC8E522C4}" presName="center2" presStyleLbl="fgShp" presStyleIdx="1" presStyleCnt="2"/>
      <dgm:spPr/>
      <dgm:t>
        <a:bodyPr/>
        <a:lstStyle/>
        <a:p>
          <a:endParaRPr lang="en-US"/>
        </a:p>
      </dgm:t>
    </dgm:pt>
  </dgm:ptLst>
  <dgm:cxnLst>
    <dgm:cxn modelId="{EF2A1064-2E2C-467B-B0E9-2847848FD1AB}" type="presOf" srcId="{EAA6117A-B1BC-4A5F-B6BF-928AC8E522C4}" destId="{B7C3B1AA-CED9-4A30-85EE-5866300A79DE}" srcOrd="0" destOrd="0" presId="urn:microsoft.com/office/officeart/2005/8/layout/cycle4"/>
    <dgm:cxn modelId="{461565D0-6879-4837-B6A7-BC1A90ACCC5A}" srcId="{EAA6117A-B1BC-4A5F-B6BF-928AC8E522C4}" destId="{C97E4937-1D87-43F3-9C9C-0AAFDC5FBCD6}" srcOrd="2" destOrd="0" parTransId="{5CDEDA53-31F7-4DC1-B0B2-8D0F861705B6}" sibTransId="{09576FC0-6694-4088-AA04-7378CAEFC53A}"/>
    <dgm:cxn modelId="{E2ABCE79-5633-411C-B098-327B2427E098}" type="presOf" srcId="{00951993-D868-4332-A8D0-E95F4951FB6A}" destId="{487033A0-5AAB-4DC8-B7A9-028EC37E4F39}" srcOrd="0" destOrd="0" presId="urn:microsoft.com/office/officeart/2005/8/layout/cycle4"/>
    <dgm:cxn modelId="{9CE86D9F-4667-4FF4-B50C-FEBDF5B7413D}" srcId="{EAA6117A-B1BC-4A5F-B6BF-928AC8E522C4}" destId="{0C0D73BC-C0A9-4602-A705-8DCD36D77571}" srcOrd="1" destOrd="0" parTransId="{75093938-57B6-460C-92BA-A093BFC0800C}" sibTransId="{258F1831-82D5-461E-BA31-639ED0CD4E60}"/>
    <dgm:cxn modelId="{16C8444F-4E00-49E6-AEAD-93F320931656}" type="presOf" srcId="{0C0D73BC-C0A9-4602-A705-8DCD36D77571}" destId="{EC18E2AE-8941-4B95-B5D6-23D31DD7CCEB}" srcOrd="0" destOrd="0" presId="urn:microsoft.com/office/officeart/2005/8/layout/cycle4"/>
    <dgm:cxn modelId="{8FF06004-79F6-4D0E-87FD-359410CD3BA0}" type="presOf" srcId="{3DA709FB-3230-461D-9949-2EC1EDBB6353}" destId="{02F2D0EB-6D90-426B-969A-06FBA6AB72A2}" srcOrd="1" destOrd="0" presId="urn:microsoft.com/office/officeart/2005/8/layout/cycle4"/>
    <dgm:cxn modelId="{71778A4B-6DAF-46C3-9975-3EC2F27B0BCB}" type="presOf" srcId="{C97E4937-1D87-43F3-9C9C-0AAFDC5FBCD6}" destId="{B24C0FB8-6BF3-4ED9-BE82-7DB5F52FDCF9}" srcOrd="0" destOrd="0" presId="urn:microsoft.com/office/officeart/2005/8/layout/cycle4"/>
    <dgm:cxn modelId="{358C7521-0852-4AFA-BFFB-957B373D05A7}" type="presOf" srcId="{52CA5D58-6F2B-4BA0-880F-9C2EACAABCB6}" destId="{B27F1B55-4DDB-4488-BEE8-91D518C00B51}" srcOrd="0" destOrd="0" presId="urn:microsoft.com/office/officeart/2005/8/layout/cycle4"/>
    <dgm:cxn modelId="{62770959-D582-4956-A0DB-5E27CB823A03}" type="presOf" srcId="{3DA709FB-3230-461D-9949-2EC1EDBB6353}" destId="{0995CD91-230E-415D-89FF-57C5DF0FFA9E}" srcOrd="0" destOrd="0" presId="urn:microsoft.com/office/officeart/2005/8/layout/cycle4"/>
    <dgm:cxn modelId="{E72D334A-BF59-4E79-8323-992212787CBF}" srcId="{EAA6117A-B1BC-4A5F-B6BF-928AC8E522C4}" destId="{C0859CFD-B4E2-4664-8441-01174C82952E}" srcOrd="0" destOrd="0" parTransId="{92FC84E4-F4CC-4238-8162-FC4ED17B431F}" sibTransId="{E615392C-6ED6-4F79-AC33-4461B9B16EEB}"/>
    <dgm:cxn modelId="{DF5EFAD8-D2E2-4F86-9F77-A373265E23AE}" srcId="{C0859CFD-B4E2-4664-8441-01174C82952E}" destId="{3DA709FB-3230-461D-9949-2EC1EDBB6353}" srcOrd="0" destOrd="0" parTransId="{E670168B-886C-4A92-B2BA-CB6B14D5129C}" sibTransId="{F27BF347-BF9C-4451-8107-A4B1C4BCC839}"/>
    <dgm:cxn modelId="{DDDD1203-CEC8-4451-96A7-87AD0ADEC91B}" type="presOf" srcId="{C0859CFD-B4E2-4664-8441-01174C82952E}" destId="{68561EF9-17F3-49E8-8166-E86D649E6589}" srcOrd="0" destOrd="0" presId="urn:microsoft.com/office/officeart/2005/8/layout/cycle4"/>
    <dgm:cxn modelId="{0A3EFA14-ABB9-4E19-85C1-580BD47C7713}" srcId="{C97E4937-1D87-43F3-9C9C-0AAFDC5FBCD6}" destId="{52CA5D58-6F2B-4BA0-880F-9C2EACAABCB6}" srcOrd="0" destOrd="0" parTransId="{D3C94C99-2842-49C1-9891-C6ADF602FB39}" sibTransId="{36352DE3-0B79-41B9-A7F9-C077DFC9E08E}"/>
    <dgm:cxn modelId="{75386BB9-817C-4D07-86C6-C2DB14D5D635}" srcId="{EAA6117A-B1BC-4A5F-B6BF-928AC8E522C4}" destId="{00951993-D868-4332-A8D0-E95F4951FB6A}" srcOrd="3" destOrd="0" parTransId="{AD3063E0-F6F0-4769-81C4-1BBB5D18ACD6}" sibTransId="{36F4D2B2-6344-459A-8D83-E69620B29536}"/>
    <dgm:cxn modelId="{372C4489-5292-45C1-9839-6A8F78E1AC29}" type="presOf" srcId="{52CA5D58-6F2B-4BA0-880F-9C2EACAABCB6}" destId="{CFC4094D-7B77-49FA-83F3-A03E221D1E06}" srcOrd="1" destOrd="0" presId="urn:microsoft.com/office/officeart/2005/8/layout/cycle4"/>
    <dgm:cxn modelId="{F9671E79-8C72-4E56-A9B4-BC5CD80578B5}" type="presParOf" srcId="{B7C3B1AA-CED9-4A30-85EE-5866300A79DE}" destId="{A7E93BD8-9FEC-4053-9EF8-E0AB77775167}" srcOrd="0" destOrd="0" presId="urn:microsoft.com/office/officeart/2005/8/layout/cycle4"/>
    <dgm:cxn modelId="{6F193628-D10E-4BCE-92D5-5E47E25DE542}" type="presParOf" srcId="{A7E93BD8-9FEC-4053-9EF8-E0AB77775167}" destId="{FE80E059-FBFE-4291-B23D-F13C60D937B2}" srcOrd="0" destOrd="0" presId="urn:microsoft.com/office/officeart/2005/8/layout/cycle4"/>
    <dgm:cxn modelId="{E8B0737E-ECBB-499D-A498-B2A921D5221A}" type="presParOf" srcId="{FE80E059-FBFE-4291-B23D-F13C60D937B2}" destId="{0995CD91-230E-415D-89FF-57C5DF0FFA9E}" srcOrd="0" destOrd="0" presId="urn:microsoft.com/office/officeart/2005/8/layout/cycle4"/>
    <dgm:cxn modelId="{780FC608-A0D8-4E21-8531-4CFE4852C240}" type="presParOf" srcId="{FE80E059-FBFE-4291-B23D-F13C60D937B2}" destId="{02F2D0EB-6D90-426B-969A-06FBA6AB72A2}" srcOrd="1" destOrd="0" presId="urn:microsoft.com/office/officeart/2005/8/layout/cycle4"/>
    <dgm:cxn modelId="{4FA11D2A-D51E-4618-B7DC-E48DAD909576}" type="presParOf" srcId="{A7E93BD8-9FEC-4053-9EF8-E0AB77775167}" destId="{C98886C3-67BA-47EF-864B-7DDD9102D04F}" srcOrd="1" destOrd="0" presId="urn:microsoft.com/office/officeart/2005/8/layout/cycle4"/>
    <dgm:cxn modelId="{DD041404-256C-471C-BB04-615480CFFD7C}" type="presParOf" srcId="{C98886C3-67BA-47EF-864B-7DDD9102D04F}" destId="{B27F1B55-4DDB-4488-BEE8-91D518C00B51}" srcOrd="0" destOrd="0" presId="urn:microsoft.com/office/officeart/2005/8/layout/cycle4"/>
    <dgm:cxn modelId="{722F354B-9BA4-40D8-94DF-20AA3C5C8430}" type="presParOf" srcId="{C98886C3-67BA-47EF-864B-7DDD9102D04F}" destId="{CFC4094D-7B77-49FA-83F3-A03E221D1E06}" srcOrd="1" destOrd="0" presId="urn:microsoft.com/office/officeart/2005/8/layout/cycle4"/>
    <dgm:cxn modelId="{00720CE5-CE44-4E5F-BB4D-45F56A36FA2C}" type="presParOf" srcId="{A7E93BD8-9FEC-4053-9EF8-E0AB77775167}" destId="{43611972-ADA8-45B2-9BCC-4AE3FF662BFB}" srcOrd="2" destOrd="0" presId="urn:microsoft.com/office/officeart/2005/8/layout/cycle4"/>
    <dgm:cxn modelId="{95FAB702-A7E8-46B8-A779-7002383AEC0A}" type="presParOf" srcId="{B7C3B1AA-CED9-4A30-85EE-5866300A79DE}" destId="{9A80CF45-8433-4C9F-931C-78D3E0A482EA}" srcOrd="1" destOrd="0" presId="urn:microsoft.com/office/officeart/2005/8/layout/cycle4"/>
    <dgm:cxn modelId="{BAF2CB72-ED47-40CF-A644-EC1C62319C3D}" type="presParOf" srcId="{9A80CF45-8433-4C9F-931C-78D3E0A482EA}" destId="{68561EF9-17F3-49E8-8166-E86D649E6589}" srcOrd="0" destOrd="0" presId="urn:microsoft.com/office/officeart/2005/8/layout/cycle4"/>
    <dgm:cxn modelId="{ED879DCA-0551-40BC-BF91-26B00BA8B5C1}" type="presParOf" srcId="{9A80CF45-8433-4C9F-931C-78D3E0A482EA}" destId="{EC18E2AE-8941-4B95-B5D6-23D31DD7CCEB}" srcOrd="1" destOrd="0" presId="urn:microsoft.com/office/officeart/2005/8/layout/cycle4"/>
    <dgm:cxn modelId="{145B85E7-5668-490A-BB22-47FEBB077FF6}" type="presParOf" srcId="{9A80CF45-8433-4C9F-931C-78D3E0A482EA}" destId="{B24C0FB8-6BF3-4ED9-BE82-7DB5F52FDCF9}" srcOrd="2" destOrd="0" presId="urn:microsoft.com/office/officeart/2005/8/layout/cycle4"/>
    <dgm:cxn modelId="{DC11D50B-E7BA-42AB-8A7D-244676F28420}" type="presParOf" srcId="{9A80CF45-8433-4C9F-931C-78D3E0A482EA}" destId="{487033A0-5AAB-4DC8-B7A9-028EC37E4F39}" srcOrd="3" destOrd="0" presId="urn:microsoft.com/office/officeart/2005/8/layout/cycle4"/>
    <dgm:cxn modelId="{6CE75CB5-5B04-45EC-A8D9-BC109BD68C9D}" type="presParOf" srcId="{9A80CF45-8433-4C9F-931C-78D3E0A482EA}" destId="{40E89ECA-974A-48B6-9373-3DEA11553BCF}" srcOrd="4" destOrd="0" presId="urn:microsoft.com/office/officeart/2005/8/layout/cycle4"/>
    <dgm:cxn modelId="{999EC67F-8E44-403B-AE93-B7697EAA9453}" type="presParOf" srcId="{B7C3B1AA-CED9-4A30-85EE-5866300A79DE}" destId="{5566709D-8C67-4590-93A8-537ACD7A3A9A}" srcOrd="2" destOrd="0" presId="urn:microsoft.com/office/officeart/2005/8/layout/cycle4"/>
    <dgm:cxn modelId="{CF2E1158-81C6-4713-85FD-B4DCB85F9DAC}" type="presParOf" srcId="{B7C3B1AA-CED9-4A30-85EE-5866300A79DE}" destId="{39750C47-5F48-4705-8C79-92B1B11F4620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A30D1B-B65D-4FDC-8950-56D7FD77E52D}" type="doc">
      <dgm:prSet loTypeId="urn:microsoft.com/office/officeart/2005/8/layout/bProcess3" loCatId="process" qsTypeId="urn:microsoft.com/office/officeart/2005/8/quickstyle/3d1" qsCatId="3D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2EAC67E0-2040-4C1A-B0EA-3007ED609871}">
      <dgm:prSet phldrT="[Text]" custT="1"/>
      <dgm:spPr>
        <a:solidFill>
          <a:srgbClr val="FF0000"/>
        </a:solidFill>
      </dgm:spPr>
      <dgm:t>
        <a:bodyPr/>
        <a:lstStyle/>
        <a:p>
          <a:r>
            <a:rPr lang="fa-IR" sz="1400" b="1" dirty="0" smtClean="0">
              <a:cs typeface="B Titr" panose="00000700000000000000" pitchFamily="2" charset="-78"/>
            </a:rPr>
            <a:t> </a:t>
          </a:r>
          <a:endParaRPr lang="en-US" sz="1400" b="1" dirty="0">
            <a:cs typeface="B Titr" panose="00000700000000000000" pitchFamily="2" charset="-78"/>
          </a:endParaRPr>
        </a:p>
      </dgm:t>
    </dgm:pt>
    <dgm:pt modelId="{75641FB4-AD71-4112-AFAB-D7D23B982F7B}" type="parTrans" cxnId="{F1A43C8E-DBC8-4CAA-9106-ECD8F4EEF69A}">
      <dgm:prSet/>
      <dgm:spPr/>
      <dgm:t>
        <a:bodyPr/>
        <a:lstStyle/>
        <a:p>
          <a:endParaRPr lang="en-US"/>
        </a:p>
      </dgm:t>
    </dgm:pt>
    <dgm:pt modelId="{A52E64A6-343D-4971-BE8E-EDF5C297B004}" type="sibTrans" cxnId="{F1A43C8E-DBC8-4CAA-9106-ECD8F4EEF69A}">
      <dgm:prSet/>
      <dgm:spPr/>
      <dgm:t>
        <a:bodyPr/>
        <a:lstStyle/>
        <a:p>
          <a:endParaRPr lang="en-US"/>
        </a:p>
      </dgm:t>
    </dgm:pt>
    <dgm:pt modelId="{6D66C829-2B17-4ED6-AB84-F9A2906A6192}">
      <dgm:prSet phldrT="[Text]" custT="1"/>
      <dgm:spPr>
        <a:solidFill>
          <a:srgbClr val="FFC000"/>
        </a:solidFill>
      </dgm:spPr>
      <dgm:t>
        <a:bodyPr/>
        <a:lstStyle/>
        <a:p>
          <a:r>
            <a:rPr lang="fa-IR" sz="1400" b="1" dirty="0" smtClean="0">
              <a:cs typeface="B Titr" panose="00000700000000000000" pitchFamily="2" charset="-78"/>
            </a:rPr>
            <a:t> </a:t>
          </a:r>
          <a:endParaRPr lang="en-US" sz="1400" b="1" dirty="0">
            <a:cs typeface="B Titr" panose="00000700000000000000" pitchFamily="2" charset="-78"/>
          </a:endParaRPr>
        </a:p>
      </dgm:t>
    </dgm:pt>
    <dgm:pt modelId="{C5626F65-FC34-4B98-92A3-1678DF096DE2}" type="parTrans" cxnId="{21834F09-701F-4711-8487-666F4DCD86F5}">
      <dgm:prSet/>
      <dgm:spPr/>
      <dgm:t>
        <a:bodyPr/>
        <a:lstStyle/>
        <a:p>
          <a:endParaRPr lang="en-US"/>
        </a:p>
      </dgm:t>
    </dgm:pt>
    <dgm:pt modelId="{F2C8FC83-9D47-4537-A396-FAE9C5158A53}" type="sibTrans" cxnId="{21834F09-701F-4711-8487-666F4DCD86F5}">
      <dgm:prSet/>
      <dgm:spPr/>
      <dgm:t>
        <a:bodyPr/>
        <a:lstStyle/>
        <a:p>
          <a:endParaRPr lang="en-US"/>
        </a:p>
      </dgm:t>
    </dgm:pt>
    <dgm:pt modelId="{B03E43DA-0C87-4A2A-BFB6-26DC23D3567F}">
      <dgm:prSet phldrT="[Text]" custT="1"/>
      <dgm:spPr>
        <a:solidFill>
          <a:srgbClr val="61F418"/>
        </a:solidFill>
      </dgm:spPr>
      <dgm:t>
        <a:bodyPr/>
        <a:lstStyle/>
        <a:p>
          <a:r>
            <a:rPr lang="fa-IR" sz="1400" b="1" dirty="0" smtClean="0">
              <a:cs typeface="B Titr" panose="00000700000000000000" pitchFamily="2" charset="-78"/>
            </a:rPr>
            <a:t> </a:t>
          </a:r>
          <a:endParaRPr lang="en-US" sz="1400" b="1" dirty="0">
            <a:cs typeface="B Titr" panose="00000700000000000000" pitchFamily="2" charset="-78"/>
          </a:endParaRPr>
        </a:p>
      </dgm:t>
    </dgm:pt>
    <dgm:pt modelId="{9D44E3FF-E3DF-46AD-AF05-D701C2CB972D}" type="parTrans" cxnId="{6D05ECE2-5C11-450B-AF95-F03F8CBE9EA2}">
      <dgm:prSet/>
      <dgm:spPr/>
      <dgm:t>
        <a:bodyPr/>
        <a:lstStyle/>
        <a:p>
          <a:endParaRPr lang="en-US"/>
        </a:p>
      </dgm:t>
    </dgm:pt>
    <dgm:pt modelId="{9B9755A3-BA8A-485A-A872-BAC84B2BF6D7}" type="sibTrans" cxnId="{6D05ECE2-5C11-450B-AF95-F03F8CBE9EA2}">
      <dgm:prSet/>
      <dgm:spPr/>
      <dgm:t>
        <a:bodyPr/>
        <a:lstStyle/>
        <a:p>
          <a:endParaRPr lang="en-US"/>
        </a:p>
      </dgm:t>
    </dgm:pt>
    <dgm:pt modelId="{97F28623-6084-476C-B840-CAEA8CBB0D08}">
      <dgm:prSet phldrT="[Text]" custT="1"/>
      <dgm:spPr>
        <a:solidFill>
          <a:srgbClr val="0070C0"/>
        </a:solidFill>
      </dgm:spPr>
      <dgm:t>
        <a:bodyPr/>
        <a:lstStyle/>
        <a:p>
          <a:r>
            <a:rPr lang="fa-IR" sz="1400" b="1" dirty="0" smtClean="0">
              <a:cs typeface="B Titr" panose="00000700000000000000" pitchFamily="2" charset="-78"/>
            </a:rPr>
            <a:t> </a:t>
          </a:r>
          <a:endParaRPr lang="en-US" sz="1400" b="1" dirty="0">
            <a:cs typeface="B Titr" panose="00000700000000000000" pitchFamily="2" charset="-78"/>
          </a:endParaRPr>
        </a:p>
      </dgm:t>
    </dgm:pt>
    <dgm:pt modelId="{256EDCF0-BC07-43E5-B334-F2BB0FEEF6C7}" type="parTrans" cxnId="{FE21684A-2A36-4ACA-B93B-0C3C8FB4F585}">
      <dgm:prSet/>
      <dgm:spPr/>
      <dgm:t>
        <a:bodyPr/>
        <a:lstStyle/>
        <a:p>
          <a:endParaRPr lang="en-US"/>
        </a:p>
      </dgm:t>
    </dgm:pt>
    <dgm:pt modelId="{CFD33B3B-B5BB-4351-AB5D-E22BA0923028}" type="sibTrans" cxnId="{FE21684A-2A36-4ACA-B93B-0C3C8FB4F585}">
      <dgm:prSet/>
      <dgm:spPr/>
      <dgm:t>
        <a:bodyPr/>
        <a:lstStyle/>
        <a:p>
          <a:endParaRPr lang="en-US"/>
        </a:p>
      </dgm:t>
    </dgm:pt>
    <dgm:pt modelId="{713114A2-A468-442D-A6BF-CC2587E711C3}">
      <dgm:prSet phldrT="[Text]" custT="1"/>
      <dgm:spPr>
        <a:solidFill>
          <a:srgbClr val="7030A0"/>
        </a:solidFill>
      </dgm:spPr>
      <dgm:t>
        <a:bodyPr/>
        <a:lstStyle/>
        <a:p>
          <a:r>
            <a:rPr lang="fa-IR" sz="1400" b="1" dirty="0" smtClean="0">
              <a:cs typeface="B Titr" panose="00000700000000000000" pitchFamily="2" charset="-78"/>
            </a:rPr>
            <a:t> </a:t>
          </a:r>
          <a:endParaRPr lang="en-US" sz="1400" b="1" dirty="0">
            <a:cs typeface="B Titr" panose="00000700000000000000" pitchFamily="2" charset="-78"/>
          </a:endParaRPr>
        </a:p>
      </dgm:t>
    </dgm:pt>
    <dgm:pt modelId="{CC689A23-8823-4C12-AB07-A4D1E0F88CFF}" type="parTrans" cxnId="{102FC876-D03E-4CC4-B33F-91DDAD4D5041}">
      <dgm:prSet/>
      <dgm:spPr/>
      <dgm:t>
        <a:bodyPr/>
        <a:lstStyle/>
        <a:p>
          <a:endParaRPr lang="en-US"/>
        </a:p>
      </dgm:t>
    </dgm:pt>
    <dgm:pt modelId="{51B5907F-F958-43C4-921A-F4D3511F3BEC}" type="sibTrans" cxnId="{102FC876-D03E-4CC4-B33F-91DDAD4D5041}">
      <dgm:prSet/>
      <dgm:spPr/>
      <dgm:t>
        <a:bodyPr/>
        <a:lstStyle/>
        <a:p>
          <a:endParaRPr lang="en-US"/>
        </a:p>
      </dgm:t>
    </dgm:pt>
    <dgm:pt modelId="{EEAD25E5-FFAB-4E9E-B016-CBB4472259BC}" type="pres">
      <dgm:prSet presAssocID="{10A30D1B-B65D-4FDC-8950-56D7FD77E52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8E066B-81D6-40E9-8A2A-9726599AEF44}" type="pres">
      <dgm:prSet presAssocID="{2EAC67E0-2040-4C1A-B0EA-3007ED609871}" presName="node" presStyleLbl="node1" presStyleIdx="0" presStyleCnt="5" custLinFactNeighborX="2580" custLinFactNeighborY="-13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D498FB-9DFE-4208-932A-4085001E1030}" type="pres">
      <dgm:prSet presAssocID="{A52E64A6-343D-4971-BE8E-EDF5C297B004}" presName="sibTrans" presStyleLbl="sibTrans1D1" presStyleIdx="0" presStyleCnt="4"/>
      <dgm:spPr/>
      <dgm:t>
        <a:bodyPr/>
        <a:lstStyle/>
        <a:p>
          <a:endParaRPr lang="en-US"/>
        </a:p>
      </dgm:t>
    </dgm:pt>
    <dgm:pt modelId="{B07ADA3A-0212-4F2C-AD71-974B4DC02956}" type="pres">
      <dgm:prSet presAssocID="{A52E64A6-343D-4971-BE8E-EDF5C297B004}" presName="connectorText" presStyleLbl="sibTrans1D1" presStyleIdx="0" presStyleCnt="4"/>
      <dgm:spPr/>
      <dgm:t>
        <a:bodyPr/>
        <a:lstStyle/>
        <a:p>
          <a:endParaRPr lang="en-US"/>
        </a:p>
      </dgm:t>
    </dgm:pt>
    <dgm:pt modelId="{D10A1595-3711-4450-AAE6-BB90C28ABCFE}" type="pres">
      <dgm:prSet presAssocID="{6D66C829-2B17-4ED6-AB84-F9A2906A619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0495B1-0218-42DE-BAE2-6D2CACA95726}" type="pres">
      <dgm:prSet presAssocID="{F2C8FC83-9D47-4537-A396-FAE9C5158A53}" presName="sibTrans" presStyleLbl="sibTrans1D1" presStyleIdx="1" presStyleCnt="4"/>
      <dgm:spPr/>
      <dgm:t>
        <a:bodyPr/>
        <a:lstStyle/>
        <a:p>
          <a:endParaRPr lang="en-US"/>
        </a:p>
      </dgm:t>
    </dgm:pt>
    <dgm:pt modelId="{2FD3FBE7-1DC3-4493-9B88-EAEBD08D4DF1}" type="pres">
      <dgm:prSet presAssocID="{F2C8FC83-9D47-4537-A396-FAE9C5158A53}" presName="connectorText" presStyleLbl="sibTrans1D1" presStyleIdx="1" presStyleCnt="4"/>
      <dgm:spPr/>
      <dgm:t>
        <a:bodyPr/>
        <a:lstStyle/>
        <a:p>
          <a:endParaRPr lang="en-US"/>
        </a:p>
      </dgm:t>
    </dgm:pt>
    <dgm:pt modelId="{C0BF5C70-7BC0-499B-83EE-013D1D4D0EAA}" type="pres">
      <dgm:prSet presAssocID="{B03E43DA-0C87-4A2A-BFB6-26DC23D3567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CDA953-36BD-4CA7-9CC9-B7FBA1CEF5EF}" type="pres">
      <dgm:prSet presAssocID="{9B9755A3-BA8A-485A-A872-BAC84B2BF6D7}" presName="sibTrans" presStyleLbl="sibTrans1D1" presStyleIdx="2" presStyleCnt="4"/>
      <dgm:spPr/>
      <dgm:t>
        <a:bodyPr/>
        <a:lstStyle/>
        <a:p>
          <a:endParaRPr lang="en-US"/>
        </a:p>
      </dgm:t>
    </dgm:pt>
    <dgm:pt modelId="{9AEF7CA5-EA98-4BFA-AB0B-01493B032A52}" type="pres">
      <dgm:prSet presAssocID="{9B9755A3-BA8A-485A-A872-BAC84B2BF6D7}" presName="connectorText" presStyleLbl="sibTrans1D1" presStyleIdx="2" presStyleCnt="4"/>
      <dgm:spPr/>
      <dgm:t>
        <a:bodyPr/>
        <a:lstStyle/>
        <a:p>
          <a:endParaRPr lang="en-US"/>
        </a:p>
      </dgm:t>
    </dgm:pt>
    <dgm:pt modelId="{D9C08537-4C4A-49ED-A72B-C2645C148423}" type="pres">
      <dgm:prSet presAssocID="{97F28623-6084-476C-B840-CAEA8CBB0D0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0939A3-8298-4E25-9ED9-A2AAA1A45A5D}" type="pres">
      <dgm:prSet presAssocID="{CFD33B3B-B5BB-4351-AB5D-E22BA0923028}" presName="sibTrans" presStyleLbl="sibTrans1D1" presStyleIdx="3" presStyleCnt="4"/>
      <dgm:spPr/>
      <dgm:t>
        <a:bodyPr/>
        <a:lstStyle/>
        <a:p>
          <a:endParaRPr lang="en-US"/>
        </a:p>
      </dgm:t>
    </dgm:pt>
    <dgm:pt modelId="{67C80301-0D8A-477F-8B46-5B06F2E65AD3}" type="pres">
      <dgm:prSet presAssocID="{CFD33B3B-B5BB-4351-AB5D-E22BA0923028}" presName="connectorText" presStyleLbl="sibTrans1D1" presStyleIdx="3" presStyleCnt="4"/>
      <dgm:spPr/>
      <dgm:t>
        <a:bodyPr/>
        <a:lstStyle/>
        <a:p>
          <a:endParaRPr lang="en-US"/>
        </a:p>
      </dgm:t>
    </dgm:pt>
    <dgm:pt modelId="{A8AF2B1C-F542-4A50-BCE6-77427138A672}" type="pres">
      <dgm:prSet presAssocID="{713114A2-A468-442D-A6BF-CC2587E711C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02FC876-D03E-4CC4-B33F-91DDAD4D5041}" srcId="{10A30D1B-B65D-4FDC-8950-56D7FD77E52D}" destId="{713114A2-A468-442D-A6BF-CC2587E711C3}" srcOrd="4" destOrd="0" parTransId="{CC689A23-8823-4C12-AB07-A4D1E0F88CFF}" sibTransId="{51B5907F-F958-43C4-921A-F4D3511F3BEC}"/>
    <dgm:cxn modelId="{21834F09-701F-4711-8487-666F4DCD86F5}" srcId="{10A30D1B-B65D-4FDC-8950-56D7FD77E52D}" destId="{6D66C829-2B17-4ED6-AB84-F9A2906A6192}" srcOrd="1" destOrd="0" parTransId="{C5626F65-FC34-4B98-92A3-1678DF096DE2}" sibTransId="{F2C8FC83-9D47-4537-A396-FAE9C5158A53}"/>
    <dgm:cxn modelId="{4B3581C0-A69B-41D5-96BB-A61821607758}" type="presOf" srcId="{CFD33B3B-B5BB-4351-AB5D-E22BA0923028}" destId="{67C80301-0D8A-477F-8B46-5B06F2E65AD3}" srcOrd="1" destOrd="0" presId="urn:microsoft.com/office/officeart/2005/8/layout/bProcess3"/>
    <dgm:cxn modelId="{0EB25CAE-0FE3-4D44-AD39-2E9A0EF44EC8}" type="presOf" srcId="{2EAC67E0-2040-4C1A-B0EA-3007ED609871}" destId="{388E066B-81D6-40E9-8A2A-9726599AEF44}" srcOrd="0" destOrd="0" presId="urn:microsoft.com/office/officeart/2005/8/layout/bProcess3"/>
    <dgm:cxn modelId="{4E12DABF-4AE4-4DD3-971E-E784C8ED9172}" type="presOf" srcId="{A52E64A6-343D-4971-BE8E-EDF5C297B004}" destId="{3DD498FB-9DFE-4208-932A-4085001E1030}" srcOrd="0" destOrd="0" presId="urn:microsoft.com/office/officeart/2005/8/layout/bProcess3"/>
    <dgm:cxn modelId="{F1A43C8E-DBC8-4CAA-9106-ECD8F4EEF69A}" srcId="{10A30D1B-B65D-4FDC-8950-56D7FD77E52D}" destId="{2EAC67E0-2040-4C1A-B0EA-3007ED609871}" srcOrd="0" destOrd="0" parTransId="{75641FB4-AD71-4112-AFAB-D7D23B982F7B}" sibTransId="{A52E64A6-343D-4971-BE8E-EDF5C297B004}"/>
    <dgm:cxn modelId="{0CAD13E3-2EC1-4712-AF7D-D284AE7615DB}" type="presOf" srcId="{713114A2-A468-442D-A6BF-CC2587E711C3}" destId="{A8AF2B1C-F542-4A50-BCE6-77427138A672}" srcOrd="0" destOrd="0" presId="urn:microsoft.com/office/officeart/2005/8/layout/bProcess3"/>
    <dgm:cxn modelId="{7F28A8F7-23EA-4ABD-AC03-E944D3225FD0}" type="presOf" srcId="{B03E43DA-0C87-4A2A-BFB6-26DC23D3567F}" destId="{C0BF5C70-7BC0-499B-83EE-013D1D4D0EAA}" srcOrd="0" destOrd="0" presId="urn:microsoft.com/office/officeart/2005/8/layout/bProcess3"/>
    <dgm:cxn modelId="{FE21684A-2A36-4ACA-B93B-0C3C8FB4F585}" srcId="{10A30D1B-B65D-4FDC-8950-56D7FD77E52D}" destId="{97F28623-6084-476C-B840-CAEA8CBB0D08}" srcOrd="3" destOrd="0" parTransId="{256EDCF0-BC07-43E5-B334-F2BB0FEEF6C7}" sibTransId="{CFD33B3B-B5BB-4351-AB5D-E22BA0923028}"/>
    <dgm:cxn modelId="{65BF68ED-23A2-4289-9010-98FFCDFC7EF9}" type="presOf" srcId="{6D66C829-2B17-4ED6-AB84-F9A2906A6192}" destId="{D10A1595-3711-4450-AAE6-BB90C28ABCFE}" srcOrd="0" destOrd="0" presId="urn:microsoft.com/office/officeart/2005/8/layout/bProcess3"/>
    <dgm:cxn modelId="{50DC4653-CAC2-4628-8912-F1681900BDF2}" type="presOf" srcId="{9B9755A3-BA8A-485A-A872-BAC84B2BF6D7}" destId="{9AEF7CA5-EA98-4BFA-AB0B-01493B032A52}" srcOrd="1" destOrd="0" presId="urn:microsoft.com/office/officeart/2005/8/layout/bProcess3"/>
    <dgm:cxn modelId="{C98C8213-1A9B-4208-8F3C-A9A9749274A1}" type="presOf" srcId="{A52E64A6-343D-4971-BE8E-EDF5C297B004}" destId="{B07ADA3A-0212-4F2C-AD71-974B4DC02956}" srcOrd="1" destOrd="0" presId="urn:microsoft.com/office/officeart/2005/8/layout/bProcess3"/>
    <dgm:cxn modelId="{364DFD89-EC87-4246-B4FD-30DF19CCD91E}" type="presOf" srcId="{97F28623-6084-476C-B840-CAEA8CBB0D08}" destId="{D9C08537-4C4A-49ED-A72B-C2645C148423}" srcOrd="0" destOrd="0" presId="urn:microsoft.com/office/officeart/2005/8/layout/bProcess3"/>
    <dgm:cxn modelId="{6D05ECE2-5C11-450B-AF95-F03F8CBE9EA2}" srcId="{10A30D1B-B65D-4FDC-8950-56D7FD77E52D}" destId="{B03E43DA-0C87-4A2A-BFB6-26DC23D3567F}" srcOrd="2" destOrd="0" parTransId="{9D44E3FF-E3DF-46AD-AF05-D701C2CB972D}" sibTransId="{9B9755A3-BA8A-485A-A872-BAC84B2BF6D7}"/>
    <dgm:cxn modelId="{0280C4C7-99CA-4269-B706-9284ACF8F802}" type="presOf" srcId="{10A30D1B-B65D-4FDC-8950-56D7FD77E52D}" destId="{EEAD25E5-FFAB-4E9E-B016-CBB4472259BC}" srcOrd="0" destOrd="0" presId="urn:microsoft.com/office/officeart/2005/8/layout/bProcess3"/>
    <dgm:cxn modelId="{04EF47EF-C454-4B68-8723-9CA344866FBE}" type="presOf" srcId="{F2C8FC83-9D47-4537-A396-FAE9C5158A53}" destId="{850495B1-0218-42DE-BAE2-6D2CACA95726}" srcOrd="0" destOrd="0" presId="urn:microsoft.com/office/officeart/2005/8/layout/bProcess3"/>
    <dgm:cxn modelId="{1F6EBDDB-70AC-4198-BB9D-208C549E0C42}" type="presOf" srcId="{9B9755A3-BA8A-485A-A872-BAC84B2BF6D7}" destId="{ACCDA953-36BD-4CA7-9CC9-B7FBA1CEF5EF}" srcOrd="0" destOrd="0" presId="urn:microsoft.com/office/officeart/2005/8/layout/bProcess3"/>
    <dgm:cxn modelId="{594A2892-905F-42A5-BB74-F25F1ED5C3CB}" type="presOf" srcId="{CFD33B3B-B5BB-4351-AB5D-E22BA0923028}" destId="{040939A3-8298-4E25-9ED9-A2AAA1A45A5D}" srcOrd="0" destOrd="0" presId="urn:microsoft.com/office/officeart/2005/8/layout/bProcess3"/>
    <dgm:cxn modelId="{3F41BCA3-C9AF-45E0-912A-7D99365EA880}" type="presOf" srcId="{F2C8FC83-9D47-4537-A396-FAE9C5158A53}" destId="{2FD3FBE7-1DC3-4493-9B88-EAEBD08D4DF1}" srcOrd="1" destOrd="0" presId="urn:microsoft.com/office/officeart/2005/8/layout/bProcess3"/>
    <dgm:cxn modelId="{C9138486-0A4A-486F-88AE-3F8F993771AB}" type="presParOf" srcId="{EEAD25E5-FFAB-4E9E-B016-CBB4472259BC}" destId="{388E066B-81D6-40E9-8A2A-9726599AEF44}" srcOrd="0" destOrd="0" presId="urn:microsoft.com/office/officeart/2005/8/layout/bProcess3"/>
    <dgm:cxn modelId="{F487B8CA-0BFC-4E6F-AE34-6AA6859378FF}" type="presParOf" srcId="{EEAD25E5-FFAB-4E9E-B016-CBB4472259BC}" destId="{3DD498FB-9DFE-4208-932A-4085001E1030}" srcOrd="1" destOrd="0" presId="urn:microsoft.com/office/officeart/2005/8/layout/bProcess3"/>
    <dgm:cxn modelId="{7444C4FB-6DD6-472B-82DA-9BCA5323E238}" type="presParOf" srcId="{3DD498FB-9DFE-4208-932A-4085001E1030}" destId="{B07ADA3A-0212-4F2C-AD71-974B4DC02956}" srcOrd="0" destOrd="0" presId="urn:microsoft.com/office/officeart/2005/8/layout/bProcess3"/>
    <dgm:cxn modelId="{44E3CA35-6E4D-4234-ADC5-6B26157BE529}" type="presParOf" srcId="{EEAD25E5-FFAB-4E9E-B016-CBB4472259BC}" destId="{D10A1595-3711-4450-AAE6-BB90C28ABCFE}" srcOrd="2" destOrd="0" presId="urn:microsoft.com/office/officeart/2005/8/layout/bProcess3"/>
    <dgm:cxn modelId="{7E78B55C-2ADA-4F34-858A-B7B59D18FB6E}" type="presParOf" srcId="{EEAD25E5-FFAB-4E9E-B016-CBB4472259BC}" destId="{850495B1-0218-42DE-BAE2-6D2CACA95726}" srcOrd="3" destOrd="0" presId="urn:microsoft.com/office/officeart/2005/8/layout/bProcess3"/>
    <dgm:cxn modelId="{0A8A0DDF-B572-4E24-B722-02A650A93E9B}" type="presParOf" srcId="{850495B1-0218-42DE-BAE2-6D2CACA95726}" destId="{2FD3FBE7-1DC3-4493-9B88-EAEBD08D4DF1}" srcOrd="0" destOrd="0" presId="urn:microsoft.com/office/officeart/2005/8/layout/bProcess3"/>
    <dgm:cxn modelId="{05C8CDF9-B5A3-4E74-B49C-71696D63DD3A}" type="presParOf" srcId="{EEAD25E5-FFAB-4E9E-B016-CBB4472259BC}" destId="{C0BF5C70-7BC0-499B-83EE-013D1D4D0EAA}" srcOrd="4" destOrd="0" presId="urn:microsoft.com/office/officeart/2005/8/layout/bProcess3"/>
    <dgm:cxn modelId="{5DAB46EB-DC5E-472D-A210-D61CBAAD4F78}" type="presParOf" srcId="{EEAD25E5-FFAB-4E9E-B016-CBB4472259BC}" destId="{ACCDA953-36BD-4CA7-9CC9-B7FBA1CEF5EF}" srcOrd="5" destOrd="0" presId="urn:microsoft.com/office/officeart/2005/8/layout/bProcess3"/>
    <dgm:cxn modelId="{C7A47DF0-7076-4B28-AD6D-1936B675C598}" type="presParOf" srcId="{ACCDA953-36BD-4CA7-9CC9-B7FBA1CEF5EF}" destId="{9AEF7CA5-EA98-4BFA-AB0B-01493B032A52}" srcOrd="0" destOrd="0" presId="urn:microsoft.com/office/officeart/2005/8/layout/bProcess3"/>
    <dgm:cxn modelId="{0477452C-99DC-4FB2-998D-B163E55276EE}" type="presParOf" srcId="{EEAD25E5-FFAB-4E9E-B016-CBB4472259BC}" destId="{D9C08537-4C4A-49ED-A72B-C2645C148423}" srcOrd="6" destOrd="0" presId="urn:microsoft.com/office/officeart/2005/8/layout/bProcess3"/>
    <dgm:cxn modelId="{1FD79AB3-A285-486D-B3D8-EE5D2CBF9491}" type="presParOf" srcId="{EEAD25E5-FFAB-4E9E-B016-CBB4472259BC}" destId="{040939A3-8298-4E25-9ED9-A2AAA1A45A5D}" srcOrd="7" destOrd="0" presId="urn:microsoft.com/office/officeart/2005/8/layout/bProcess3"/>
    <dgm:cxn modelId="{1CED262A-7C34-48B3-83E2-906ADAA48691}" type="presParOf" srcId="{040939A3-8298-4E25-9ED9-A2AAA1A45A5D}" destId="{67C80301-0D8A-477F-8B46-5B06F2E65AD3}" srcOrd="0" destOrd="0" presId="urn:microsoft.com/office/officeart/2005/8/layout/bProcess3"/>
    <dgm:cxn modelId="{6D5ED274-FC52-4733-B70A-B6A847E407E8}" type="presParOf" srcId="{EEAD25E5-FFAB-4E9E-B016-CBB4472259BC}" destId="{A8AF2B1C-F542-4A50-BCE6-77427138A672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A30D1B-B65D-4FDC-8950-56D7FD77E52D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en-US"/>
        </a:p>
      </dgm:t>
    </dgm:pt>
    <dgm:pt modelId="{2EAC67E0-2040-4C1A-B0EA-3007ED609871}">
      <dgm:prSet phldrT="[Text]" custT="1"/>
      <dgm:spPr>
        <a:solidFill>
          <a:srgbClr val="0070C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fa-IR" sz="1400" b="1" dirty="0" smtClean="0">
              <a:solidFill>
                <a:schemeClr val="tx1"/>
              </a:solidFill>
              <a:cs typeface="B Titr" panose="00000700000000000000" pitchFamily="2" charset="-78"/>
            </a:rPr>
            <a:t> </a:t>
          </a:r>
          <a:endParaRPr lang="en-US" sz="1400" b="1" dirty="0">
            <a:solidFill>
              <a:schemeClr val="tx1"/>
            </a:solidFill>
            <a:cs typeface="B Titr" panose="00000700000000000000" pitchFamily="2" charset="-78"/>
          </a:endParaRPr>
        </a:p>
      </dgm:t>
    </dgm:pt>
    <dgm:pt modelId="{75641FB4-AD71-4112-AFAB-D7D23B982F7B}" type="parTrans" cxnId="{F1A43C8E-DBC8-4CAA-9106-ECD8F4EEF69A}">
      <dgm:prSet/>
      <dgm:spPr/>
      <dgm:t>
        <a:bodyPr/>
        <a:lstStyle/>
        <a:p>
          <a:endParaRPr lang="en-US"/>
        </a:p>
      </dgm:t>
    </dgm:pt>
    <dgm:pt modelId="{A52E64A6-343D-4971-BE8E-EDF5C297B004}" type="sibTrans" cxnId="{F1A43C8E-DBC8-4CAA-9106-ECD8F4EEF69A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>
        <a:ln w="38100"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6D66C829-2B17-4ED6-AB84-F9A2906A6192}">
      <dgm:prSet phldrT="[Text]" custT="1"/>
      <dgm:spPr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fa-IR" sz="1400" b="1" dirty="0" smtClean="0">
              <a:solidFill>
                <a:schemeClr val="tx1"/>
              </a:solidFill>
              <a:cs typeface="B Titr" panose="00000700000000000000" pitchFamily="2" charset="-78"/>
            </a:rPr>
            <a:t> </a:t>
          </a:r>
          <a:endParaRPr lang="en-US" sz="1400" b="1" dirty="0">
            <a:solidFill>
              <a:schemeClr val="tx1"/>
            </a:solidFill>
            <a:cs typeface="B Titr" panose="00000700000000000000" pitchFamily="2" charset="-78"/>
          </a:endParaRPr>
        </a:p>
      </dgm:t>
    </dgm:pt>
    <dgm:pt modelId="{C5626F65-FC34-4B98-92A3-1678DF096DE2}" type="parTrans" cxnId="{21834F09-701F-4711-8487-666F4DCD86F5}">
      <dgm:prSet/>
      <dgm:spPr/>
      <dgm:t>
        <a:bodyPr/>
        <a:lstStyle/>
        <a:p>
          <a:endParaRPr lang="en-US"/>
        </a:p>
      </dgm:t>
    </dgm:pt>
    <dgm:pt modelId="{F2C8FC83-9D47-4537-A396-FAE9C5158A53}" type="sibTrans" cxnId="{21834F09-701F-4711-8487-666F4DCD86F5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>
        <a:solidFill>
          <a:schemeClr val="accent2"/>
        </a:solidFill>
        <a:ln w="38100"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B03E43DA-0C87-4A2A-BFB6-26DC23D3567F}">
      <dgm:prSet phldrT="[Text]" custT="1"/>
      <dgm:spPr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fa-IR" sz="1400" b="1" dirty="0" smtClean="0">
              <a:solidFill>
                <a:schemeClr val="tx1"/>
              </a:solidFill>
              <a:cs typeface="B Titr" panose="00000700000000000000" pitchFamily="2" charset="-78"/>
            </a:rPr>
            <a:t> </a:t>
          </a:r>
          <a:endParaRPr lang="en-US" sz="1400" b="1" dirty="0">
            <a:solidFill>
              <a:schemeClr val="tx1"/>
            </a:solidFill>
            <a:cs typeface="B Titr" panose="00000700000000000000" pitchFamily="2" charset="-78"/>
          </a:endParaRPr>
        </a:p>
      </dgm:t>
    </dgm:pt>
    <dgm:pt modelId="{9D44E3FF-E3DF-46AD-AF05-D701C2CB972D}" type="parTrans" cxnId="{6D05ECE2-5C11-450B-AF95-F03F8CBE9EA2}">
      <dgm:prSet/>
      <dgm:spPr/>
      <dgm:t>
        <a:bodyPr/>
        <a:lstStyle/>
        <a:p>
          <a:endParaRPr lang="en-US"/>
        </a:p>
      </dgm:t>
    </dgm:pt>
    <dgm:pt modelId="{9B9755A3-BA8A-485A-A872-BAC84B2BF6D7}" type="sibTrans" cxnId="{6D05ECE2-5C11-450B-AF95-F03F8CBE9EA2}">
      <dgm:prSet>
        <dgm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dgm:style>
      </dgm:prSet>
      <dgm:spPr>
        <a:ln w="38100"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97F28623-6084-476C-B840-CAEA8CBB0D08}">
      <dgm:prSet phldrT="[Text]" custT="1"/>
      <dgm:spPr>
        <a:solidFill>
          <a:schemeClr val="tx2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fa-IR" sz="1400" b="1" dirty="0" smtClean="0">
              <a:solidFill>
                <a:schemeClr val="tx1"/>
              </a:solidFill>
              <a:cs typeface="B Titr" panose="00000700000000000000" pitchFamily="2" charset="-78"/>
            </a:rPr>
            <a:t> </a:t>
          </a:r>
          <a:endParaRPr lang="en-US" sz="1400" b="1" dirty="0">
            <a:solidFill>
              <a:schemeClr val="tx1"/>
            </a:solidFill>
            <a:cs typeface="B Titr" panose="00000700000000000000" pitchFamily="2" charset="-78"/>
          </a:endParaRPr>
        </a:p>
      </dgm:t>
    </dgm:pt>
    <dgm:pt modelId="{256EDCF0-BC07-43E5-B334-F2BB0FEEF6C7}" type="parTrans" cxnId="{FE21684A-2A36-4ACA-B93B-0C3C8FB4F585}">
      <dgm:prSet/>
      <dgm:spPr/>
      <dgm:t>
        <a:bodyPr/>
        <a:lstStyle/>
        <a:p>
          <a:endParaRPr lang="en-US"/>
        </a:p>
      </dgm:t>
    </dgm:pt>
    <dgm:pt modelId="{CFD33B3B-B5BB-4351-AB5D-E22BA0923028}" type="sibTrans" cxnId="{FE21684A-2A36-4ACA-B93B-0C3C8FB4F585}">
      <dgm:prSet>
        <dgm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dgm:style>
      </dgm:prSet>
      <dgm:spPr>
        <a:ln w="38100"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713114A2-A468-442D-A6BF-CC2587E711C3}">
      <dgm:prSet phldrT="[Text]" custT="1"/>
      <dgm:spPr>
        <a:solidFill>
          <a:srgbClr val="00B0F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fa-IR" sz="1400" b="1" dirty="0" smtClean="0">
              <a:solidFill>
                <a:schemeClr val="tx1"/>
              </a:solidFill>
              <a:cs typeface="B Titr" panose="00000700000000000000" pitchFamily="2" charset="-78"/>
            </a:rPr>
            <a:t> </a:t>
          </a:r>
          <a:endParaRPr lang="en-US" sz="1400" b="1" dirty="0">
            <a:solidFill>
              <a:schemeClr val="tx1"/>
            </a:solidFill>
            <a:cs typeface="B Titr" panose="00000700000000000000" pitchFamily="2" charset="-78"/>
          </a:endParaRPr>
        </a:p>
      </dgm:t>
    </dgm:pt>
    <dgm:pt modelId="{CC689A23-8823-4C12-AB07-A4D1E0F88CFF}" type="parTrans" cxnId="{102FC876-D03E-4CC4-B33F-91DDAD4D5041}">
      <dgm:prSet/>
      <dgm:spPr/>
      <dgm:t>
        <a:bodyPr/>
        <a:lstStyle/>
        <a:p>
          <a:endParaRPr lang="en-US"/>
        </a:p>
      </dgm:t>
    </dgm:pt>
    <dgm:pt modelId="{51B5907F-F958-43C4-921A-F4D3511F3BEC}" type="sibTrans" cxnId="{102FC876-D03E-4CC4-B33F-91DDAD4D5041}">
      <dgm:prSet/>
      <dgm:spPr/>
      <dgm:t>
        <a:bodyPr/>
        <a:lstStyle/>
        <a:p>
          <a:endParaRPr lang="en-US"/>
        </a:p>
      </dgm:t>
    </dgm:pt>
    <dgm:pt modelId="{EEAD25E5-FFAB-4E9E-B016-CBB4472259BC}" type="pres">
      <dgm:prSet presAssocID="{10A30D1B-B65D-4FDC-8950-56D7FD77E52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8E066B-81D6-40E9-8A2A-9726599AEF44}" type="pres">
      <dgm:prSet presAssocID="{2EAC67E0-2040-4C1A-B0EA-3007ED609871}" presName="node" presStyleLbl="node1" presStyleIdx="0" presStyleCnt="5" custLinFactNeighborX="2580" custLinFactNeighborY="-13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D498FB-9DFE-4208-932A-4085001E1030}" type="pres">
      <dgm:prSet presAssocID="{A52E64A6-343D-4971-BE8E-EDF5C297B004}" presName="sibTrans" presStyleLbl="sibTrans1D1" presStyleIdx="0" presStyleCnt="4"/>
      <dgm:spPr/>
      <dgm:t>
        <a:bodyPr/>
        <a:lstStyle/>
        <a:p>
          <a:endParaRPr lang="en-US"/>
        </a:p>
      </dgm:t>
    </dgm:pt>
    <dgm:pt modelId="{B07ADA3A-0212-4F2C-AD71-974B4DC02956}" type="pres">
      <dgm:prSet presAssocID="{A52E64A6-343D-4971-BE8E-EDF5C297B004}" presName="connectorText" presStyleLbl="sibTrans1D1" presStyleIdx="0" presStyleCnt="4"/>
      <dgm:spPr/>
      <dgm:t>
        <a:bodyPr/>
        <a:lstStyle/>
        <a:p>
          <a:endParaRPr lang="en-US"/>
        </a:p>
      </dgm:t>
    </dgm:pt>
    <dgm:pt modelId="{D10A1595-3711-4450-AAE6-BB90C28ABCFE}" type="pres">
      <dgm:prSet presAssocID="{6D66C829-2B17-4ED6-AB84-F9A2906A619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0495B1-0218-42DE-BAE2-6D2CACA95726}" type="pres">
      <dgm:prSet presAssocID="{F2C8FC83-9D47-4537-A396-FAE9C5158A53}" presName="sibTrans" presStyleLbl="sibTrans1D1" presStyleIdx="1" presStyleCnt="4"/>
      <dgm:spPr/>
      <dgm:t>
        <a:bodyPr/>
        <a:lstStyle/>
        <a:p>
          <a:endParaRPr lang="en-US"/>
        </a:p>
      </dgm:t>
    </dgm:pt>
    <dgm:pt modelId="{2FD3FBE7-1DC3-4493-9B88-EAEBD08D4DF1}" type="pres">
      <dgm:prSet presAssocID="{F2C8FC83-9D47-4537-A396-FAE9C5158A53}" presName="connectorText" presStyleLbl="sibTrans1D1" presStyleIdx="1" presStyleCnt="4"/>
      <dgm:spPr/>
      <dgm:t>
        <a:bodyPr/>
        <a:lstStyle/>
        <a:p>
          <a:endParaRPr lang="en-US"/>
        </a:p>
      </dgm:t>
    </dgm:pt>
    <dgm:pt modelId="{C0BF5C70-7BC0-499B-83EE-013D1D4D0EAA}" type="pres">
      <dgm:prSet presAssocID="{B03E43DA-0C87-4A2A-BFB6-26DC23D3567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CDA953-36BD-4CA7-9CC9-B7FBA1CEF5EF}" type="pres">
      <dgm:prSet presAssocID="{9B9755A3-BA8A-485A-A872-BAC84B2BF6D7}" presName="sibTrans" presStyleLbl="sibTrans1D1" presStyleIdx="2" presStyleCnt="4"/>
      <dgm:spPr/>
      <dgm:t>
        <a:bodyPr/>
        <a:lstStyle/>
        <a:p>
          <a:endParaRPr lang="en-US"/>
        </a:p>
      </dgm:t>
    </dgm:pt>
    <dgm:pt modelId="{9AEF7CA5-EA98-4BFA-AB0B-01493B032A52}" type="pres">
      <dgm:prSet presAssocID="{9B9755A3-BA8A-485A-A872-BAC84B2BF6D7}" presName="connectorText" presStyleLbl="sibTrans1D1" presStyleIdx="2" presStyleCnt="4"/>
      <dgm:spPr/>
      <dgm:t>
        <a:bodyPr/>
        <a:lstStyle/>
        <a:p>
          <a:endParaRPr lang="en-US"/>
        </a:p>
      </dgm:t>
    </dgm:pt>
    <dgm:pt modelId="{D9C08537-4C4A-49ED-A72B-C2645C148423}" type="pres">
      <dgm:prSet presAssocID="{97F28623-6084-476C-B840-CAEA8CBB0D0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0939A3-8298-4E25-9ED9-A2AAA1A45A5D}" type="pres">
      <dgm:prSet presAssocID="{CFD33B3B-B5BB-4351-AB5D-E22BA0923028}" presName="sibTrans" presStyleLbl="sibTrans1D1" presStyleIdx="3" presStyleCnt="4"/>
      <dgm:spPr/>
      <dgm:t>
        <a:bodyPr/>
        <a:lstStyle/>
        <a:p>
          <a:endParaRPr lang="en-US"/>
        </a:p>
      </dgm:t>
    </dgm:pt>
    <dgm:pt modelId="{67C80301-0D8A-477F-8B46-5B06F2E65AD3}" type="pres">
      <dgm:prSet presAssocID="{CFD33B3B-B5BB-4351-AB5D-E22BA0923028}" presName="connectorText" presStyleLbl="sibTrans1D1" presStyleIdx="3" presStyleCnt="4"/>
      <dgm:spPr/>
      <dgm:t>
        <a:bodyPr/>
        <a:lstStyle/>
        <a:p>
          <a:endParaRPr lang="en-US"/>
        </a:p>
      </dgm:t>
    </dgm:pt>
    <dgm:pt modelId="{A8AF2B1C-F542-4A50-BCE6-77427138A672}" type="pres">
      <dgm:prSet presAssocID="{713114A2-A468-442D-A6BF-CC2587E711C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676AFF-6238-4832-9EC4-E6A1A9AF7307}" type="presOf" srcId="{A52E64A6-343D-4971-BE8E-EDF5C297B004}" destId="{3DD498FB-9DFE-4208-932A-4085001E1030}" srcOrd="0" destOrd="0" presId="urn:microsoft.com/office/officeart/2005/8/layout/bProcess3"/>
    <dgm:cxn modelId="{82C405B5-93A9-4DC2-8D3F-68D8C781370D}" type="presOf" srcId="{9B9755A3-BA8A-485A-A872-BAC84B2BF6D7}" destId="{9AEF7CA5-EA98-4BFA-AB0B-01493B032A52}" srcOrd="1" destOrd="0" presId="urn:microsoft.com/office/officeart/2005/8/layout/bProcess3"/>
    <dgm:cxn modelId="{144A6671-1B5E-4CFF-9EC1-D5A648239840}" type="presOf" srcId="{97F28623-6084-476C-B840-CAEA8CBB0D08}" destId="{D9C08537-4C4A-49ED-A72B-C2645C148423}" srcOrd="0" destOrd="0" presId="urn:microsoft.com/office/officeart/2005/8/layout/bProcess3"/>
    <dgm:cxn modelId="{7AAFFF90-C972-490C-870E-795D358A787F}" type="presOf" srcId="{B03E43DA-0C87-4A2A-BFB6-26DC23D3567F}" destId="{C0BF5C70-7BC0-499B-83EE-013D1D4D0EAA}" srcOrd="0" destOrd="0" presId="urn:microsoft.com/office/officeart/2005/8/layout/bProcess3"/>
    <dgm:cxn modelId="{09315B6A-DCD3-4332-B2F9-BD7279CAA31E}" type="presOf" srcId="{CFD33B3B-B5BB-4351-AB5D-E22BA0923028}" destId="{040939A3-8298-4E25-9ED9-A2AAA1A45A5D}" srcOrd="0" destOrd="0" presId="urn:microsoft.com/office/officeart/2005/8/layout/bProcess3"/>
    <dgm:cxn modelId="{776DB1BE-52E3-428E-948A-DD39B5576ABE}" type="presOf" srcId="{A52E64A6-343D-4971-BE8E-EDF5C297B004}" destId="{B07ADA3A-0212-4F2C-AD71-974B4DC02956}" srcOrd="1" destOrd="0" presId="urn:microsoft.com/office/officeart/2005/8/layout/bProcess3"/>
    <dgm:cxn modelId="{6C831127-2877-4E3F-B013-1E5DC5B49FE7}" type="presOf" srcId="{F2C8FC83-9D47-4537-A396-FAE9C5158A53}" destId="{850495B1-0218-42DE-BAE2-6D2CACA95726}" srcOrd="0" destOrd="0" presId="urn:microsoft.com/office/officeart/2005/8/layout/bProcess3"/>
    <dgm:cxn modelId="{95CBB292-56C4-4536-933A-38AF6EE58860}" type="presOf" srcId="{F2C8FC83-9D47-4537-A396-FAE9C5158A53}" destId="{2FD3FBE7-1DC3-4493-9B88-EAEBD08D4DF1}" srcOrd="1" destOrd="0" presId="urn:microsoft.com/office/officeart/2005/8/layout/bProcess3"/>
    <dgm:cxn modelId="{B14F7F23-0753-4C9E-943F-94B41ECA3596}" type="presOf" srcId="{CFD33B3B-B5BB-4351-AB5D-E22BA0923028}" destId="{67C80301-0D8A-477F-8B46-5B06F2E65AD3}" srcOrd="1" destOrd="0" presId="urn:microsoft.com/office/officeart/2005/8/layout/bProcess3"/>
    <dgm:cxn modelId="{45E49785-FC5B-4EBA-BEE3-21BF8B447427}" type="presOf" srcId="{9B9755A3-BA8A-485A-A872-BAC84B2BF6D7}" destId="{ACCDA953-36BD-4CA7-9CC9-B7FBA1CEF5EF}" srcOrd="0" destOrd="0" presId="urn:microsoft.com/office/officeart/2005/8/layout/bProcess3"/>
    <dgm:cxn modelId="{6D05ECE2-5C11-450B-AF95-F03F8CBE9EA2}" srcId="{10A30D1B-B65D-4FDC-8950-56D7FD77E52D}" destId="{B03E43DA-0C87-4A2A-BFB6-26DC23D3567F}" srcOrd="2" destOrd="0" parTransId="{9D44E3FF-E3DF-46AD-AF05-D701C2CB972D}" sibTransId="{9B9755A3-BA8A-485A-A872-BAC84B2BF6D7}"/>
    <dgm:cxn modelId="{FDA3A707-B928-47C1-81D7-B9827119AFEF}" type="presOf" srcId="{713114A2-A468-442D-A6BF-CC2587E711C3}" destId="{A8AF2B1C-F542-4A50-BCE6-77427138A672}" srcOrd="0" destOrd="0" presId="urn:microsoft.com/office/officeart/2005/8/layout/bProcess3"/>
    <dgm:cxn modelId="{066E688D-4496-4BA2-9147-E46FE74A4675}" type="presOf" srcId="{2EAC67E0-2040-4C1A-B0EA-3007ED609871}" destId="{388E066B-81D6-40E9-8A2A-9726599AEF44}" srcOrd="0" destOrd="0" presId="urn:microsoft.com/office/officeart/2005/8/layout/bProcess3"/>
    <dgm:cxn modelId="{21834F09-701F-4711-8487-666F4DCD86F5}" srcId="{10A30D1B-B65D-4FDC-8950-56D7FD77E52D}" destId="{6D66C829-2B17-4ED6-AB84-F9A2906A6192}" srcOrd="1" destOrd="0" parTransId="{C5626F65-FC34-4B98-92A3-1678DF096DE2}" sibTransId="{F2C8FC83-9D47-4537-A396-FAE9C5158A53}"/>
    <dgm:cxn modelId="{EA5167C0-A21E-4FB8-92B6-B5D6911C6173}" type="presOf" srcId="{6D66C829-2B17-4ED6-AB84-F9A2906A6192}" destId="{D10A1595-3711-4450-AAE6-BB90C28ABCFE}" srcOrd="0" destOrd="0" presId="urn:microsoft.com/office/officeart/2005/8/layout/bProcess3"/>
    <dgm:cxn modelId="{FE21684A-2A36-4ACA-B93B-0C3C8FB4F585}" srcId="{10A30D1B-B65D-4FDC-8950-56D7FD77E52D}" destId="{97F28623-6084-476C-B840-CAEA8CBB0D08}" srcOrd="3" destOrd="0" parTransId="{256EDCF0-BC07-43E5-B334-F2BB0FEEF6C7}" sibTransId="{CFD33B3B-B5BB-4351-AB5D-E22BA0923028}"/>
    <dgm:cxn modelId="{48E13E31-B06B-4C26-B9C2-41A5FC16C245}" type="presOf" srcId="{10A30D1B-B65D-4FDC-8950-56D7FD77E52D}" destId="{EEAD25E5-FFAB-4E9E-B016-CBB4472259BC}" srcOrd="0" destOrd="0" presId="urn:microsoft.com/office/officeart/2005/8/layout/bProcess3"/>
    <dgm:cxn modelId="{102FC876-D03E-4CC4-B33F-91DDAD4D5041}" srcId="{10A30D1B-B65D-4FDC-8950-56D7FD77E52D}" destId="{713114A2-A468-442D-A6BF-CC2587E711C3}" srcOrd="4" destOrd="0" parTransId="{CC689A23-8823-4C12-AB07-A4D1E0F88CFF}" sibTransId="{51B5907F-F958-43C4-921A-F4D3511F3BEC}"/>
    <dgm:cxn modelId="{F1A43C8E-DBC8-4CAA-9106-ECD8F4EEF69A}" srcId="{10A30D1B-B65D-4FDC-8950-56D7FD77E52D}" destId="{2EAC67E0-2040-4C1A-B0EA-3007ED609871}" srcOrd="0" destOrd="0" parTransId="{75641FB4-AD71-4112-AFAB-D7D23B982F7B}" sibTransId="{A52E64A6-343D-4971-BE8E-EDF5C297B004}"/>
    <dgm:cxn modelId="{D2FD5182-BE09-4F22-B87C-A3BDBEB00E07}" type="presParOf" srcId="{EEAD25E5-FFAB-4E9E-B016-CBB4472259BC}" destId="{388E066B-81D6-40E9-8A2A-9726599AEF44}" srcOrd="0" destOrd="0" presId="urn:microsoft.com/office/officeart/2005/8/layout/bProcess3"/>
    <dgm:cxn modelId="{FAB20F2C-E0C1-4D1A-8895-7F8FCB6FB5B2}" type="presParOf" srcId="{EEAD25E5-FFAB-4E9E-B016-CBB4472259BC}" destId="{3DD498FB-9DFE-4208-932A-4085001E1030}" srcOrd="1" destOrd="0" presId="urn:microsoft.com/office/officeart/2005/8/layout/bProcess3"/>
    <dgm:cxn modelId="{1A99BF89-39AE-4DAF-902A-C85FE7D7DD3C}" type="presParOf" srcId="{3DD498FB-9DFE-4208-932A-4085001E1030}" destId="{B07ADA3A-0212-4F2C-AD71-974B4DC02956}" srcOrd="0" destOrd="0" presId="urn:microsoft.com/office/officeart/2005/8/layout/bProcess3"/>
    <dgm:cxn modelId="{167B62C7-5C0F-4BE4-8647-0A2E05D4C1BC}" type="presParOf" srcId="{EEAD25E5-FFAB-4E9E-B016-CBB4472259BC}" destId="{D10A1595-3711-4450-AAE6-BB90C28ABCFE}" srcOrd="2" destOrd="0" presId="urn:microsoft.com/office/officeart/2005/8/layout/bProcess3"/>
    <dgm:cxn modelId="{108BE38D-F24E-40DF-A933-EEB02C24EBED}" type="presParOf" srcId="{EEAD25E5-FFAB-4E9E-B016-CBB4472259BC}" destId="{850495B1-0218-42DE-BAE2-6D2CACA95726}" srcOrd="3" destOrd="0" presId="urn:microsoft.com/office/officeart/2005/8/layout/bProcess3"/>
    <dgm:cxn modelId="{0BB3D559-9042-4A02-A4EA-D3F849A98786}" type="presParOf" srcId="{850495B1-0218-42DE-BAE2-6D2CACA95726}" destId="{2FD3FBE7-1DC3-4493-9B88-EAEBD08D4DF1}" srcOrd="0" destOrd="0" presId="urn:microsoft.com/office/officeart/2005/8/layout/bProcess3"/>
    <dgm:cxn modelId="{50DF01C9-FF6E-4A42-BD12-FD3D39274033}" type="presParOf" srcId="{EEAD25E5-FFAB-4E9E-B016-CBB4472259BC}" destId="{C0BF5C70-7BC0-499B-83EE-013D1D4D0EAA}" srcOrd="4" destOrd="0" presId="urn:microsoft.com/office/officeart/2005/8/layout/bProcess3"/>
    <dgm:cxn modelId="{4E4B9EE7-7A43-4169-A9D3-41AFC32D37FA}" type="presParOf" srcId="{EEAD25E5-FFAB-4E9E-B016-CBB4472259BC}" destId="{ACCDA953-36BD-4CA7-9CC9-B7FBA1CEF5EF}" srcOrd="5" destOrd="0" presId="urn:microsoft.com/office/officeart/2005/8/layout/bProcess3"/>
    <dgm:cxn modelId="{EE4F91AE-715E-4F03-A812-CEBE3D9D52B4}" type="presParOf" srcId="{ACCDA953-36BD-4CA7-9CC9-B7FBA1CEF5EF}" destId="{9AEF7CA5-EA98-4BFA-AB0B-01493B032A52}" srcOrd="0" destOrd="0" presId="urn:microsoft.com/office/officeart/2005/8/layout/bProcess3"/>
    <dgm:cxn modelId="{CA6F57DB-A4B7-453F-9DC9-BEB606209703}" type="presParOf" srcId="{EEAD25E5-FFAB-4E9E-B016-CBB4472259BC}" destId="{D9C08537-4C4A-49ED-A72B-C2645C148423}" srcOrd="6" destOrd="0" presId="urn:microsoft.com/office/officeart/2005/8/layout/bProcess3"/>
    <dgm:cxn modelId="{2BD16AB5-A668-4C2E-BF5B-0CC1A5855C91}" type="presParOf" srcId="{EEAD25E5-FFAB-4E9E-B016-CBB4472259BC}" destId="{040939A3-8298-4E25-9ED9-A2AAA1A45A5D}" srcOrd="7" destOrd="0" presId="urn:microsoft.com/office/officeart/2005/8/layout/bProcess3"/>
    <dgm:cxn modelId="{11F906CF-E58E-43EC-B9A0-B1C622E06E4E}" type="presParOf" srcId="{040939A3-8298-4E25-9ED9-A2AAA1A45A5D}" destId="{67C80301-0D8A-477F-8B46-5B06F2E65AD3}" srcOrd="0" destOrd="0" presId="urn:microsoft.com/office/officeart/2005/8/layout/bProcess3"/>
    <dgm:cxn modelId="{021E1E5B-8791-450C-B83D-9B87F52F251A}" type="presParOf" srcId="{EEAD25E5-FFAB-4E9E-B016-CBB4472259BC}" destId="{A8AF2B1C-F542-4A50-BCE6-77427138A672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1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7F1B55-4DDB-4488-BEE8-91D518C00B51}">
      <dsp:nvSpPr>
        <dsp:cNvPr id="0" name=""/>
        <dsp:cNvSpPr/>
      </dsp:nvSpPr>
      <dsp:spPr>
        <a:xfrm>
          <a:off x="3201678" y="2498585"/>
          <a:ext cx="2129383" cy="1205700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cs typeface="B Titr" panose="00000700000000000000" pitchFamily="2" charset="-78"/>
            </a:rPr>
            <a:t>parstez.com</a:t>
          </a:r>
          <a:endParaRPr lang="en-US" sz="1600" kern="1200" dirty="0">
            <a:cs typeface="B Titr" panose="00000700000000000000" pitchFamily="2" charset="-78"/>
          </a:endParaRPr>
        </a:p>
      </dsp:txBody>
      <dsp:txXfrm>
        <a:off x="3866978" y="2826495"/>
        <a:ext cx="1437598" cy="851305"/>
      </dsp:txXfrm>
    </dsp:sp>
    <dsp:sp modelId="{0995CD91-230E-415D-89FF-57C5DF0FFA9E}">
      <dsp:nvSpPr>
        <dsp:cNvPr id="0" name=""/>
        <dsp:cNvSpPr/>
      </dsp:nvSpPr>
      <dsp:spPr>
        <a:xfrm>
          <a:off x="250524" y="0"/>
          <a:ext cx="1861300" cy="1205700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600" kern="1200" dirty="0" smtClean="0">
              <a:cs typeface="B Titr" panose="00000700000000000000" pitchFamily="2" charset="-78"/>
            </a:rPr>
            <a:t>چرایی طرح و یا موضوع</a:t>
          </a:r>
          <a:endParaRPr lang="en-US" sz="1600" kern="1200" dirty="0">
            <a:cs typeface="B Titr" panose="00000700000000000000" pitchFamily="2" charset="-78"/>
          </a:endParaRPr>
        </a:p>
      </dsp:txBody>
      <dsp:txXfrm>
        <a:off x="277009" y="26485"/>
        <a:ext cx="1249940" cy="851305"/>
      </dsp:txXfrm>
    </dsp:sp>
    <dsp:sp modelId="{68561EF9-17F3-49E8-8166-E86D649E6589}">
      <dsp:nvSpPr>
        <dsp:cNvPr id="0" name=""/>
        <dsp:cNvSpPr/>
      </dsp:nvSpPr>
      <dsp:spPr>
        <a:xfrm>
          <a:off x="1109147" y="201534"/>
          <a:ext cx="1631463" cy="1631463"/>
        </a:xfrm>
        <a:prstGeom prst="pieWedge">
          <a:avLst/>
        </a:prstGeom>
        <a:solidFill>
          <a:srgbClr val="61F41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kern="1200" dirty="0" smtClean="0">
              <a:cs typeface="B Titr" panose="00000700000000000000" pitchFamily="2" charset="-78"/>
            </a:rPr>
            <a:t>اهمیت موضوع</a:t>
          </a:r>
          <a:endParaRPr lang="en-US" sz="1500" kern="1200" dirty="0">
            <a:cs typeface="B Titr" panose="00000700000000000000" pitchFamily="2" charset="-78"/>
          </a:endParaRPr>
        </a:p>
      </dsp:txBody>
      <dsp:txXfrm>
        <a:off x="1586991" y="679378"/>
        <a:ext cx="1153619" cy="1153619"/>
      </dsp:txXfrm>
    </dsp:sp>
    <dsp:sp modelId="{EC18E2AE-8941-4B95-B5D6-23D31DD7CCEB}">
      <dsp:nvSpPr>
        <dsp:cNvPr id="0" name=""/>
        <dsp:cNvSpPr/>
      </dsp:nvSpPr>
      <dsp:spPr>
        <a:xfrm rot="5400000">
          <a:off x="2804302" y="214765"/>
          <a:ext cx="1631463" cy="1631463"/>
        </a:xfrm>
        <a:prstGeom prst="pieWedge">
          <a:avLst/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kern="1200" dirty="0" smtClean="0">
              <a:cs typeface="B Titr" panose="00000700000000000000" pitchFamily="2" charset="-78"/>
            </a:rPr>
            <a:t>مقدمه ای بر موضوع</a:t>
          </a:r>
          <a:endParaRPr lang="en-US" sz="1500" kern="1200" dirty="0">
            <a:cs typeface="B Titr" panose="00000700000000000000" pitchFamily="2" charset="-78"/>
          </a:endParaRPr>
        </a:p>
      </dsp:txBody>
      <dsp:txXfrm rot="-5400000">
        <a:off x="2804302" y="692609"/>
        <a:ext cx="1153619" cy="1153619"/>
      </dsp:txXfrm>
    </dsp:sp>
    <dsp:sp modelId="{B24C0FB8-6BF3-4ED9-BE82-7DB5F52FDCF9}">
      <dsp:nvSpPr>
        <dsp:cNvPr id="0" name=""/>
        <dsp:cNvSpPr/>
      </dsp:nvSpPr>
      <dsp:spPr>
        <a:xfrm rot="10800000">
          <a:off x="2804302" y="1921585"/>
          <a:ext cx="1631463" cy="1631463"/>
        </a:xfrm>
        <a:prstGeom prst="pieWedge">
          <a:avLst/>
        </a:prstGeom>
        <a:solidFill>
          <a:srgbClr val="61F41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kern="1200" dirty="0" smtClean="0">
              <a:cs typeface="B Titr" panose="00000700000000000000" pitchFamily="2" charset="-78"/>
            </a:rPr>
            <a:t>کاربردهای طرح یا موضوع</a:t>
          </a:r>
          <a:endParaRPr lang="en-US" sz="1500" kern="1200" dirty="0">
            <a:cs typeface="B Titr" panose="00000700000000000000" pitchFamily="2" charset="-78"/>
          </a:endParaRPr>
        </a:p>
      </dsp:txBody>
      <dsp:txXfrm rot="10800000">
        <a:off x="2804302" y="1921585"/>
        <a:ext cx="1153619" cy="1153619"/>
      </dsp:txXfrm>
    </dsp:sp>
    <dsp:sp modelId="{487033A0-5AAB-4DC8-B7A9-028EC37E4F39}">
      <dsp:nvSpPr>
        <dsp:cNvPr id="0" name=""/>
        <dsp:cNvSpPr/>
      </dsp:nvSpPr>
      <dsp:spPr>
        <a:xfrm rot="16200000">
          <a:off x="1097482" y="1921585"/>
          <a:ext cx="1631463" cy="1631463"/>
        </a:xfrm>
        <a:prstGeom prst="pieWedge">
          <a:avLst/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kern="1200" dirty="0" smtClean="0">
              <a:cs typeface="B Titr" panose="00000700000000000000" pitchFamily="2" charset="-78"/>
            </a:rPr>
            <a:t>بیان مسئله</a:t>
          </a:r>
          <a:endParaRPr lang="en-US" sz="1500" kern="1200" dirty="0">
            <a:cs typeface="B Titr" panose="00000700000000000000" pitchFamily="2" charset="-78"/>
          </a:endParaRPr>
        </a:p>
      </dsp:txBody>
      <dsp:txXfrm rot="5400000">
        <a:off x="1575326" y="1921585"/>
        <a:ext cx="1153619" cy="1153619"/>
      </dsp:txXfrm>
    </dsp:sp>
    <dsp:sp modelId="{5566709D-8C67-4590-93A8-537ACD7A3A9A}">
      <dsp:nvSpPr>
        <dsp:cNvPr id="0" name=""/>
        <dsp:cNvSpPr/>
      </dsp:nvSpPr>
      <dsp:spPr>
        <a:xfrm>
          <a:off x="2484979" y="1544803"/>
          <a:ext cx="563288" cy="489815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750C47-5F48-4705-8C79-92B1B11F4620}">
      <dsp:nvSpPr>
        <dsp:cNvPr id="0" name=""/>
        <dsp:cNvSpPr/>
      </dsp:nvSpPr>
      <dsp:spPr>
        <a:xfrm rot="10800000">
          <a:off x="2484979" y="1733194"/>
          <a:ext cx="563288" cy="489815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D498FB-9DFE-4208-932A-4085001E1030}">
      <dsp:nvSpPr>
        <dsp:cNvPr id="0" name=""/>
        <dsp:cNvSpPr/>
      </dsp:nvSpPr>
      <dsp:spPr>
        <a:xfrm>
          <a:off x="1422570" y="951544"/>
          <a:ext cx="25281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43505" y="45720"/>
              </a:lnTo>
              <a:lnTo>
                <a:pt x="143505" y="56728"/>
              </a:lnTo>
              <a:lnTo>
                <a:pt x="252811" y="56728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541885" y="995668"/>
        <a:ext cx="14181" cy="3192"/>
      </dsp:txXfrm>
    </dsp:sp>
    <dsp:sp modelId="{388E066B-81D6-40E9-8A2A-9726599AEF44}">
      <dsp:nvSpPr>
        <dsp:cNvPr id="0" name=""/>
        <dsp:cNvSpPr/>
      </dsp:nvSpPr>
      <dsp:spPr>
        <a:xfrm>
          <a:off x="36458" y="580890"/>
          <a:ext cx="1387912" cy="832747"/>
        </a:xfrm>
        <a:prstGeom prst="rect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Titr" panose="00000700000000000000" pitchFamily="2" charset="-78"/>
            </a:rPr>
            <a:t> </a:t>
          </a:r>
          <a:endParaRPr lang="en-US" sz="1400" b="1" kern="1200" dirty="0">
            <a:cs typeface="B Titr" panose="00000700000000000000" pitchFamily="2" charset="-78"/>
          </a:endParaRPr>
        </a:p>
      </dsp:txBody>
      <dsp:txXfrm>
        <a:off x="36458" y="580890"/>
        <a:ext cx="1387912" cy="832747"/>
      </dsp:txXfrm>
    </dsp:sp>
    <dsp:sp modelId="{850495B1-0218-42DE-BAE2-6D2CACA95726}">
      <dsp:nvSpPr>
        <dsp:cNvPr id="0" name=""/>
        <dsp:cNvSpPr/>
      </dsp:nvSpPr>
      <dsp:spPr>
        <a:xfrm>
          <a:off x="694606" y="1422846"/>
          <a:ext cx="1707131" cy="288619"/>
        </a:xfrm>
        <a:custGeom>
          <a:avLst/>
          <a:gdLst/>
          <a:ahLst/>
          <a:cxnLst/>
          <a:rect l="0" t="0" r="0" b="0"/>
          <a:pathLst>
            <a:path>
              <a:moveTo>
                <a:pt x="1707131" y="0"/>
              </a:moveTo>
              <a:lnTo>
                <a:pt x="1707131" y="161409"/>
              </a:lnTo>
              <a:lnTo>
                <a:pt x="0" y="161409"/>
              </a:lnTo>
              <a:lnTo>
                <a:pt x="0" y="288619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504753" y="1565560"/>
        <a:ext cx="86836" cy="3192"/>
      </dsp:txXfrm>
    </dsp:sp>
    <dsp:sp modelId="{D10A1595-3711-4450-AAE6-BB90C28ABCFE}">
      <dsp:nvSpPr>
        <dsp:cNvPr id="0" name=""/>
        <dsp:cNvSpPr/>
      </dsp:nvSpPr>
      <dsp:spPr>
        <a:xfrm>
          <a:off x="1707781" y="591899"/>
          <a:ext cx="1387912" cy="832747"/>
        </a:xfrm>
        <a:prstGeom prst="rect">
          <a:avLst/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Titr" panose="00000700000000000000" pitchFamily="2" charset="-78"/>
            </a:rPr>
            <a:t> </a:t>
          </a:r>
          <a:endParaRPr lang="en-US" sz="1400" b="1" kern="1200" dirty="0">
            <a:cs typeface="B Titr" panose="00000700000000000000" pitchFamily="2" charset="-78"/>
          </a:endParaRPr>
        </a:p>
      </dsp:txBody>
      <dsp:txXfrm>
        <a:off x="1707781" y="591899"/>
        <a:ext cx="1387912" cy="832747"/>
      </dsp:txXfrm>
    </dsp:sp>
    <dsp:sp modelId="{ACCDA953-36BD-4CA7-9CC9-B7FBA1CEF5EF}">
      <dsp:nvSpPr>
        <dsp:cNvPr id="0" name=""/>
        <dsp:cNvSpPr/>
      </dsp:nvSpPr>
      <dsp:spPr>
        <a:xfrm>
          <a:off x="1386762" y="2114520"/>
          <a:ext cx="28861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88619" y="4572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523091" y="2158643"/>
        <a:ext cx="15960" cy="3192"/>
      </dsp:txXfrm>
    </dsp:sp>
    <dsp:sp modelId="{C0BF5C70-7BC0-499B-83EE-013D1D4D0EAA}">
      <dsp:nvSpPr>
        <dsp:cNvPr id="0" name=""/>
        <dsp:cNvSpPr/>
      </dsp:nvSpPr>
      <dsp:spPr>
        <a:xfrm>
          <a:off x="650" y="1743866"/>
          <a:ext cx="1387912" cy="832747"/>
        </a:xfrm>
        <a:prstGeom prst="rect">
          <a:avLst/>
        </a:prstGeom>
        <a:solidFill>
          <a:srgbClr val="61F41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Titr" panose="00000700000000000000" pitchFamily="2" charset="-78"/>
            </a:rPr>
            <a:t> </a:t>
          </a:r>
          <a:endParaRPr lang="en-US" sz="1400" b="1" kern="1200" dirty="0">
            <a:cs typeface="B Titr" panose="00000700000000000000" pitchFamily="2" charset="-78"/>
          </a:endParaRPr>
        </a:p>
      </dsp:txBody>
      <dsp:txXfrm>
        <a:off x="650" y="1743866"/>
        <a:ext cx="1387912" cy="832747"/>
      </dsp:txXfrm>
    </dsp:sp>
    <dsp:sp modelId="{040939A3-8298-4E25-9ED9-A2AAA1A45A5D}">
      <dsp:nvSpPr>
        <dsp:cNvPr id="0" name=""/>
        <dsp:cNvSpPr/>
      </dsp:nvSpPr>
      <dsp:spPr>
        <a:xfrm>
          <a:off x="694606" y="2574813"/>
          <a:ext cx="1707131" cy="288619"/>
        </a:xfrm>
        <a:custGeom>
          <a:avLst/>
          <a:gdLst/>
          <a:ahLst/>
          <a:cxnLst/>
          <a:rect l="0" t="0" r="0" b="0"/>
          <a:pathLst>
            <a:path>
              <a:moveTo>
                <a:pt x="1707131" y="0"/>
              </a:moveTo>
              <a:lnTo>
                <a:pt x="1707131" y="161409"/>
              </a:lnTo>
              <a:lnTo>
                <a:pt x="0" y="161409"/>
              </a:lnTo>
              <a:lnTo>
                <a:pt x="0" y="288619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504753" y="2717527"/>
        <a:ext cx="86836" cy="3192"/>
      </dsp:txXfrm>
    </dsp:sp>
    <dsp:sp modelId="{D9C08537-4C4A-49ED-A72B-C2645C148423}">
      <dsp:nvSpPr>
        <dsp:cNvPr id="0" name=""/>
        <dsp:cNvSpPr/>
      </dsp:nvSpPr>
      <dsp:spPr>
        <a:xfrm>
          <a:off x="1707781" y="1743866"/>
          <a:ext cx="1387912" cy="832747"/>
        </a:xfrm>
        <a:prstGeom prst="rect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Titr" panose="00000700000000000000" pitchFamily="2" charset="-78"/>
            </a:rPr>
            <a:t> </a:t>
          </a:r>
          <a:endParaRPr lang="en-US" sz="1400" b="1" kern="1200" dirty="0">
            <a:cs typeface="B Titr" panose="00000700000000000000" pitchFamily="2" charset="-78"/>
          </a:endParaRPr>
        </a:p>
      </dsp:txBody>
      <dsp:txXfrm>
        <a:off x="1707781" y="1743866"/>
        <a:ext cx="1387912" cy="832747"/>
      </dsp:txXfrm>
    </dsp:sp>
    <dsp:sp modelId="{A8AF2B1C-F542-4A50-BCE6-77427138A672}">
      <dsp:nvSpPr>
        <dsp:cNvPr id="0" name=""/>
        <dsp:cNvSpPr/>
      </dsp:nvSpPr>
      <dsp:spPr>
        <a:xfrm>
          <a:off x="650" y="2895833"/>
          <a:ext cx="1387912" cy="832747"/>
        </a:xfrm>
        <a:prstGeom prst="rect">
          <a:avLst/>
        </a:prstGeom>
        <a:solidFill>
          <a:srgbClr val="7030A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Titr" panose="00000700000000000000" pitchFamily="2" charset="-78"/>
            </a:rPr>
            <a:t> </a:t>
          </a:r>
          <a:endParaRPr lang="en-US" sz="1400" b="1" kern="1200" dirty="0">
            <a:cs typeface="B Titr" panose="00000700000000000000" pitchFamily="2" charset="-78"/>
          </a:endParaRPr>
        </a:p>
      </dsp:txBody>
      <dsp:txXfrm>
        <a:off x="650" y="2895833"/>
        <a:ext cx="1387912" cy="8327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D498FB-9DFE-4208-932A-4085001E1030}">
      <dsp:nvSpPr>
        <dsp:cNvPr id="0" name=""/>
        <dsp:cNvSpPr/>
      </dsp:nvSpPr>
      <dsp:spPr>
        <a:xfrm>
          <a:off x="1463449" y="969547"/>
          <a:ext cx="2609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47572" y="45720"/>
              </a:lnTo>
              <a:lnTo>
                <a:pt x="147572" y="57044"/>
              </a:lnTo>
              <a:lnTo>
                <a:pt x="260945" y="57044"/>
              </a:lnTo>
            </a:path>
          </a:pathLst>
        </a:custGeom>
        <a:noFill/>
        <a:ln w="38100" cap="flat" cmpd="sng" algn="ctr">
          <a:noFill/>
          <a:prstDash val="solid"/>
          <a:tailEnd type="arrow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586628" y="1013625"/>
        <a:ext cx="14588" cy="3283"/>
      </dsp:txXfrm>
    </dsp:sp>
    <dsp:sp modelId="{388E066B-81D6-40E9-8A2A-9726599AEF44}">
      <dsp:nvSpPr>
        <dsp:cNvPr id="0" name=""/>
        <dsp:cNvSpPr/>
      </dsp:nvSpPr>
      <dsp:spPr>
        <a:xfrm>
          <a:off x="37504" y="586944"/>
          <a:ext cx="1427745" cy="856647"/>
        </a:xfrm>
        <a:prstGeom prst="rect">
          <a:avLst/>
        </a:prstGeom>
        <a:solidFill>
          <a:srgbClr val="0070C0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solidFill>
                <a:schemeClr val="tx1"/>
              </a:solidFill>
              <a:cs typeface="B Titr" panose="00000700000000000000" pitchFamily="2" charset="-78"/>
            </a:rPr>
            <a:t> </a:t>
          </a:r>
          <a:endParaRPr lang="en-US" sz="1400" b="1" kern="1200" dirty="0">
            <a:solidFill>
              <a:schemeClr val="tx1"/>
            </a:solidFill>
            <a:cs typeface="B Titr" panose="00000700000000000000" pitchFamily="2" charset="-78"/>
          </a:endParaRPr>
        </a:p>
      </dsp:txBody>
      <dsp:txXfrm>
        <a:off x="37504" y="586944"/>
        <a:ext cx="1427745" cy="856647"/>
      </dsp:txXfrm>
    </dsp:sp>
    <dsp:sp modelId="{850495B1-0218-42DE-BAE2-6D2CACA95726}">
      <dsp:nvSpPr>
        <dsp:cNvPr id="0" name=""/>
        <dsp:cNvSpPr/>
      </dsp:nvSpPr>
      <dsp:spPr>
        <a:xfrm>
          <a:off x="714541" y="1453116"/>
          <a:ext cx="1756126" cy="297781"/>
        </a:xfrm>
        <a:custGeom>
          <a:avLst/>
          <a:gdLst/>
          <a:ahLst/>
          <a:cxnLst/>
          <a:rect l="0" t="0" r="0" b="0"/>
          <a:pathLst>
            <a:path>
              <a:moveTo>
                <a:pt x="1756126" y="0"/>
              </a:moveTo>
              <a:lnTo>
                <a:pt x="1756126" y="165990"/>
              </a:lnTo>
              <a:lnTo>
                <a:pt x="0" y="165990"/>
              </a:lnTo>
              <a:lnTo>
                <a:pt x="0" y="297781"/>
              </a:lnTo>
            </a:path>
          </a:pathLst>
        </a:custGeom>
        <a:noFill/>
        <a:ln w="38100" cap="flat" cmpd="sng" algn="ctr">
          <a:noFill/>
          <a:prstDash val="solid"/>
          <a:tailEnd type="arrow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547940" y="1600364"/>
        <a:ext cx="89328" cy="3283"/>
      </dsp:txXfrm>
    </dsp:sp>
    <dsp:sp modelId="{D10A1595-3711-4450-AAE6-BB90C28ABCFE}">
      <dsp:nvSpPr>
        <dsp:cNvPr id="0" name=""/>
        <dsp:cNvSpPr/>
      </dsp:nvSpPr>
      <dsp:spPr>
        <a:xfrm>
          <a:off x="1756795" y="598269"/>
          <a:ext cx="1427745" cy="856647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solidFill>
                <a:schemeClr val="tx1"/>
              </a:solidFill>
              <a:cs typeface="B Titr" panose="00000700000000000000" pitchFamily="2" charset="-78"/>
            </a:rPr>
            <a:t> </a:t>
          </a:r>
          <a:endParaRPr lang="en-US" sz="1400" b="1" kern="1200" dirty="0">
            <a:solidFill>
              <a:schemeClr val="tx1"/>
            </a:solidFill>
            <a:cs typeface="B Titr" panose="00000700000000000000" pitchFamily="2" charset="-78"/>
          </a:endParaRPr>
        </a:p>
      </dsp:txBody>
      <dsp:txXfrm>
        <a:off x="1756795" y="598269"/>
        <a:ext cx="1427745" cy="856647"/>
      </dsp:txXfrm>
    </dsp:sp>
    <dsp:sp modelId="{ACCDA953-36BD-4CA7-9CC9-B7FBA1CEF5EF}">
      <dsp:nvSpPr>
        <dsp:cNvPr id="0" name=""/>
        <dsp:cNvSpPr/>
      </dsp:nvSpPr>
      <dsp:spPr>
        <a:xfrm>
          <a:off x="1426613" y="2165900"/>
          <a:ext cx="2977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7781" y="45720"/>
              </a:lnTo>
            </a:path>
          </a:pathLst>
        </a:custGeom>
        <a:noFill/>
        <a:ln w="38100" cap="flat" cmpd="sng" algn="ctr">
          <a:noFill/>
          <a:prstDash val="solid"/>
          <a:tailEnd type="arrow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567294" y="2209979"/>
        <a:ext cx="16419" cy="3283"/>
      </dsp:txXfrm>
    </dsp:sp>
    <dsp:sp modelId="{C0BF5C70-7BC0-499B-83EE-013D1D4D0EAA}">
      <dsp:nvSpPr>
        <dsp:cNvPr id="0" name=""/>
        <dsp:cNvSpPr/>
      </dsp:nvSpPr>
      <dsp:spPr>
        <a:xfrm>
          <a:off x="668" y="1783297"/>
          <a:ext cx="1427745" cy="856647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solidFill>
                <a:schemeClr val="tx1"/>
              </a:solidFill>
              <a:cs typeface="B Titr" panose="00000700000000000000" pitchFamily="2" charset="-78"/>
            </a:rPr>
            <a:t> </a:t>
          </a:r>
          <a:endParaRPr lang="en-US" sz="1400" b="1" kern="1200" dirty="0">
            <a:solidFill>
              <a:schemeClr val="tx1"/>
            </a:solidFill>
            <a:cs typeface="B Titr" panose="00000700000000000000" pitchFamily="2" charset="-78"/>
          </a:endParaRPr>
        </a:p>
      </dsp:txBody>
      <dsp:txXfrm>
        <a:off x="668" y="1783297"/>
        <a:ext cx="1427745" cy="856647"/>
      </dsp:txXfrm>
    </dsp:sp>
    <dsp:sp modelId="{040939A3-8298-4E25-9ED9-A2AAA1A45A5D}">
      <dsp:nvSpPr>
        <dsp:cNvPr id="0" name=""/>
        <dsp:cNvSpPr/>
      </dsp:nvSpPr>
      <dsp:spPr>
        <a:xfrm>
          <a:off x="714541" y="2638144"/>
          <a:ext cx="1756126" cy="297781"/>
        </a:xfrm>
        <a:custGeom>
          <a:avLst/>
          <a:gdLst/>
          <a:ahLst/>
          <a:cxnLst/>
          <a:rect l="0" t="0" r="0" b="0"/>
          <a:pathLst>
            <a:path>
              <a:moveTo>
                <a:pt x="1756126" y="0"/>
              </a:moveTo>
              <a:lnTo>
                <a:pt x="1756126" y="165990"/>
              </a:lnTo>
              <a:lnTo>
                <a:pt x="0" y="165990"/>
              </a:lnTo>
              <a:lnTo>
                <a:pt x="0" y="297781"/>
              </a:lnTo>
            </a:path>
          </a:pathLst>
        </a:custGeom>
        <a:noFill/>
        <a:ln w="38100" cap="flat" cmpd="sng" algn="ctr">
          <a:noFill/>
          <a:prstDash val="solid"/>
          <a:tailEnd type="arrow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547940" y="2785393"/>
        <a:ext cx="89328" cy="3283"/>
      </dsp:txXfrm>
    </dsp:sp>
    <dsp:sp modelId="{D9C08537-4C4A-49ED-A72B-C2645C148423}">
      <dsp:nvSpPr>
        <dsp:cNvPr id="0" name=""/>
        <dsp:cNvSpPr/>
      </dsp:nvSpPr>
      <dsp:spPr>
        <a:xfrm>
          <a:off x="1756795" y="1783297"/>
          <a:ext cx="1427745" cy="856647"/>
        </a:xfrm>
        <a:prstGeom prst="rect">
          <a:avLst/>
        </a:prstGeom>
        <a:solidFill>
          <a:schemeClr val="tx2">
            <a:lumMod val="75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solidFill>
                <a:schemeClr val="tx1"/>
              </a:solidFill>
              <a:cs typeface="B Titr" panose="00000700000000000000" pitchFamily="2" charset="-78"/>
            </a:rPr>
            <a:t> </a:t>
          </a:r>
          <a:endParaRPr lang="en-US" sz="1400" b="1" kern="1200" dirty="0">
            <a:solidFill>
              <a:schemeClr val="tx1"/>
            </a:solidFill>
            <a:cs typeface="B Titr" panose="00000700000000000000" pitchFamily="2" charset="-78"/>
          </a:endParaRPr>
        </a:p>
      </dsp:txBody>
      <dsp:txXfrm>
        <a:off x="1756795" y="1783297"/>
        <a:ext cx="1427745" cy="856647"/>
      </dsp:txXfrm>
    </dsp:sp>
    <dsp:sp modelId="{A8AF2B1C-F542-4A50-BCE6-77427138A672}">
      <dsp:nvSpPr>
        <dsp:cNvPr id="0" name=""/>
        <dsp:cNvSpPr/>
      </dsp:nvSpPr>
      <dsp:spPr>
        <a:xfrm>
          <a:off x="668" y="2968325"/>
          <a:ext cx="1427745" cy="856647"/>
        </a:xfrm>
        <a:prstGeom prst="rect">
          <a:avLst/>
        </a:prstGeom>
        <a:solidFill>
          <a:srgbClr val="00B0F0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solidFill>
                <a:schemeClr val="tx1"/>
              </a:solidFill>
              <a:cs typeface="B Titr" panose="00000700000000000000" pitchFamily="2" charset="-78"/>
            </a:rPr>
            <a:t> </a:t>
          </a:r>
          <a:endParaRPr lang="en-US" sz="1400" b="1" kern="1200" dirty="0">
            <a:solidFill>
              <a:schemeClr val="tx1"/>
            </a:solidFill>
            <a:cs typeface="B Titr" panose="00000700000000000000" pitchFamily="2" charset="-78"/>
          </a:endParaRPr>
        </a:p>
      </dsp:txBody>
      <dsp:txXfrm>
        <a:off x="668" y="2968325"/>
        <a:ext cx="1427745" cy="8566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C41824E-725B-4ACD-8EBF-EDE41ACFDF01}" type="datetimeFigureOut">
              <a:rPr lang="fa-IR" smtClean="0"/>
              <a:pPr/>
              <a:t>08/08/1444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987B796-0FB4-4BD0-A80C-C9BFCA5CB64E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86825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33009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59420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20477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88182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244035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37918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08/08/1444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08/08/1444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08/08/1444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08/08/1444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08/08/1444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08/08/1444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08/08/1444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08/08/1444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08/08/1444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08/08/1444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08/08/1444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B88AC-0253-4B35-890D-5F62805DB725}" type="datetimeFigureOut">
              <a:rPr lang="fa-IR" smtClean="0"/>
              <a:pPr/>
              <a:t>08/08/1444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diagramQuickStyle" Target="../diagrams/quickStyle1.xml"/><Relationship Id="rId3" Type="http://schemas.openxmlformats.org/officeDocument/2006/relationships/image" Target="../media/image1.jpeg"/><Relationship Id="rId7" Type="http://schemas.openxmlformats.org/officeDocument/2006/relationships/slide" Target="slide5.xml"/><Relationship Id="rId12" Type="http://schemas.openxmlformats.org/officeDocument/2006/relationships/diagramLayout" Target="../diagrams/layou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11" Type="http://schemas.openxmlformats.org/officeDocument/2006/relationships/diagramData" Target="../diagrams/data1.xml"/><Relationship Id="rId5" Type="http://schemas.openxmlformats.org/officeDocument/2006/relationships/image" Target="../media/image3.png"/><Relationship Id="rId15" Type="http://schemas.microsoft.com/office/2007/relationships/diagramDrawing" Target="../diagrams/drawing1.xml"/><Relationship Id="rId10" Type="http://schemas.openxmlformats.org/officeDocument/2006/relationships/slide" Target="slide1.xml"/><Relationship Id="rId4" Type="http://schemas.openxmlformats.org/officeDocument/2006/relationships/image" Target="../media/image2.png"/><Relationship Id="rId9" Type="http://schemas.openxmlformats.org/officeDocument/2006/relationships/slide" Target="slide7.xml"/><Relationship Id="rId14" Type="http://schemas.openxmlformats.org/officeDocument/2006/relationships/diagramColors" Target="../diagrams/colors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2.png"/><Relationship Id="rId7" Type="http://schemas.openxmlformats.org/officeDocument/2006/relationships/slide" Target="slide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image" Target="../media/image3.png"/><Relationship Id="rId9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diagramColors" Target="../diagrams/colors2.xml"/><Relationship Id="rId18" Type="http://schemas.openxmlformats.org/officeDocument/2006/relationships/diagramColors" Target="../diagrams/colors3.xml"/><Relationship Id="rId3" Type="http://schemas.openxmlformats.org/officeDocument/2006/relationships/image" Target="../media/image2.png"/><Relationship Id="rId7" Type="http://schemas.openxmlformats.org/officeDocument/2006/relationships/slide" Target="slide6.xml"/><Relationship Id="rId12" Type="http://schemas.openxmlformats.org/officeDocument/2006/relationships/diagramQuickStyle" Target="../diagrams/quickStyle2.xml"/><Relationship Id="rId17" Type="http://schemas.openxmlformats.org/officeDocument/2006/relationships/diagramQuickStyle" Target="../diagrams/quickStyle3.xml"/><Relationship Id="rId2" Type="http://schemas.openxmlformats.org/officeDocument/2006/relationships/notesSlide" Target="../notesSlides/notesSlide3.xml"/><Relationship Id="rId16" Type="http://schemas.openxmlformats.org/officeDocument/2006/relationships/diagramLayout" Target="../diagrams/layout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diagramLayout" Target="../diagrams/layout2.xml"/><Relationship Id="rId5" Type="http://schemas.openxmlformats.org/officeDocument/2006/relationships/slide" Target="slide4.xml"/><Relationship Id="rId15" Type="http://schemas.openxmlformats.org/officeDocument/2006/relationships/diagramData" Target="../diagrams/data3.xml"/><Relationship Id="rId10" Type="http://schemas.openxmlformats.org/officeDocument/2006/relationships/diagramData" Target="../diagrams/data2.xml"/><Relationship Id="rId19" Type="http://schemas.microsoft.com/office/2007/relationships/diagramDrawing" Target="../diagrams/drawing3.xml"/><Relationship Id="rId4" Type="http://schemas.openxmlformats.org/officeDocument/2006/relationships/image" Target="../media/image3.png"/><Relationship Id="rId9" Type="http://schemas.openxmlformats.org/officeDocument/2006/relationships/slide" Target="slide1.xml"/><Relationship Id="rId14" Type="http://schemas.microsoft.com/office/2007/relationships/diagramDrawing" Target="../diagrams/drawing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2.png"/><Relationship Id="rId7" Type="http://schemas.openxmlformats.org/officeDocument/2006/relationships/slide" Target="slide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image" Target="../media/image3.png"/><Relationship Id="rId9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2.png"/><Relationship Id="rId7" Type="http://schemas.openxmlformats.org/officeDocument/2006/relationships/slide" Target="slide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image" Target="../media/image3.png"/><Relationship Id="rId9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2.png"/><Relationship Id="rId7" Type="http://schemas.openxmlformats.org/officeDocument/2006/relationships/slide" Target="slide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image" Target="../media/image3.png"/><Relationship Id="rId9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16199" y="1784529"/>
            <a:ext cx="738925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dirty="0">
                <a:cs typeface="B Titr" panose="00000700000000000000" pitchFamily="2" charset="-78"/>
              </a:rPr>
              <a:t>موضوع :</a:t>
            </a:r>
            <a:endParaRPr lang="en-US" dirty="0">
              <a:cs typeface="B Titr" panose="000007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dirty="0" smtClean="0">
                <a:cs typeface="B Titr" panose="00000700000000000000" pitchFamily="2" charset="-78"/>
              </a:rPr>
              <a:t> </a:t>
            </a:r>
            <a:endParaRPr lang="en-US" dirty="0">
              <a:cs typeface="B Titr" panose="00000700000000000000" pitchFamily="2" charset="-78"/>
            </a:endParaRPr>
          </a:p>
          <a:p>
            <a:pPr algn="r">
              <a:lnSpc>
                <a:spcPct val="150000"/>
              </a:lnSpc>
            </a:pP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21" name="Flowchart: Terminator 20"/>
          <p:cNvSpPr/>
          <p:nvPr/>
        </p:nvSpPr>
        <p:spPr>
          <a:xfrm>
            <a:off x="3849536" y="3428998"/>
            <a:ext cx="3467636" cy="813787"/>
          </a:xfrm>
          <a:prstGeom prst="flowChartTerminator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fa-IR" sz="1500" dirty="0">
                <a:cs typeface="B Titr" panose="00000700000000000000" pitchFamily="2" charset="-78"/>
              </a:rPr>
              <a:t>استاد  : </a:t>
            </a:r>
            <a:endParaRPr lang="en-US" sz="1500" dirty="0">
              <a:cs typeface="B Titr" panose="00000700000000000000" pitchFamily="2" charset="-78"/>
            </a:endParaRPr>
          </a:p>
        </p:txBody>
      </p:sp>
      <p:sp>
        <p:nvSpPr>
          <p:cNvPr id="23" name="Flowchart: Terminator 22"/>
          <p:cNvSpPr/>
          <p:nvPr/>
        </p:nvSpPr>
        <p:spPr>
          <a:xfrm>
            <a:off x="1497170" y="4548426"/>
            <a:ext cx="3548508" cy="752782"/>
          </a:xfrm>
          <a:prstGeom prst="flowChartTerminator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500" dirty="0">
                <a:cs typeface="B Titr" panose="00000700000000000000" pitchFamily="2" charset="-78"/>
              </a:rPr>
              <a:t>دانشجو : </a:t>
            </a:r>
            <a:endParaRPr lang="en-US" sz="1500" dirty="0">
              <a:cs typeface="B Titr" panose="00000700000000000000" pitchFamily="2" charset="-78"/>
            </a:endParaRPr>
          </a:p>
        </p:txBody>
      </p:sp>
      <p:cxnSp>
        <p:nvCxnSpPr>
          <p:cNvPr id="27" name="Elbow Connector 26"/>
          <p:cNvCxnSpPr/>
          <p:nvPr/>
        </p:nvCxnSpPr>
        <p:spPr>
          <a:xfrm rot="5400000">
            <a:off x="5206447" y="3978367"/>
            <a:ext cx="538500" cy="1067336"/>
          </a:xfrm>
          <a:prstGeom prst="bentConnector2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endCxn id="21" idx="3"/>
          </p:cNvCxnSpPr>
          <p:nvPr/>
        </p:nvCxnSpPr>
        <p:spPr>
          <a:xfrm rot="10800000" flipV="1">
            <a:off x="7317173" y="2946750"/>
            <a:ext cx="1044845" cy="889141"/>
          </a:xfrm>
          <a:prstGeom prst="bentConnector3">
            <a:avLst>
              <a:gd name="adj1" fmla="val -1051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3835046" y="207541"/>
            <a:ext cx="2221606" cy="457559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700" dirty="0">
                <a:cs typeface="B Titr" panose="00000700000000000000" pitchFamily="2" charset="-78"/>
              </a:rPr>
              <a:t>به نام خدا</a:t>
            </a:r>
            <a:endParaRPr lang="en-US" sz="2700" dirty="0">
              <a:cs typeface="B Titr" panose="000007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497169" y="1784529"/>
            <a:ext cx="7080161" cy="1217054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cs typeface="B Titr" panose="00000700000000000000" pitchFamily="2" charset="-78"/>
              </a:rPr>
              <a:t>عنوان:</a:t>
            </a:r>
          </a:p>
          <a:p>
            <a:pPr algn="ctr"/>
            <a:r>
              <a:rPr lang="fa-IR" sz="2800" dirty="0" smtClean="0">
                <a:cs typeface="B Titr" panose="00000700000000000000" pitchFamily="2" charset="-78"/>
              </a:rPr>
              <a:t>قالب پاورپوینت ارائه پایان نامه</a:t>
            </a:r>
            <a:endParaRPr lang="en-US" sz="28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81920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5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25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1" grpId="0" animBg="1"/>
      <p:bldP spid="23" grpId="0" animBg="1"/>
      <p:bldP spid="31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483768" y="908720"/>
            <a:ext cx="3810926" cy="91101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220000"/>
              </a:lnSpc>
            </a:pPr>
            <a:r>
              <a:rPr lang="ar-S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IranNastaliq" panose="02020505000000020003" pitchFamily="18" charset="0"/>
              </a:rPr>
              <a:t>با</a:t>
            </a:r>
            <a:r>
              <a:rPr lang="fa-I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IranNastaliq" panose="02020505000000020003" pitchFamily="18" charset="0"/>
              </a:rPr>
              <a:t> </a:t>
            </a:r>
            <a:r>
              <a:rPr lang="ar-S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IranNastaliq" panose="02020505000000020003" pitchFamily="18" charset="0"/>
              </a:rPr>
              <a:t>سپاس </a:t>
            </a:r>
            <a:r>
              <a:rPr lang="ar-S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IranNastaliq" panose="02020505000000020003" pitchFamily="18" charset="0"/>
              </a:rPr>
              <a:t>بیکران از </a:t>
            </a:r>
            <a:r>
              <a:rPr lang="ar-S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IranNastaliq" panose="02020505000000020003" pitchFamily="18" charset="0"/>
              </a:rPr>
              <a:t>اس</a:t>
            </a:r>
            <a:r>
              <a:rPr lang="fa-I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IranNastaliq" panose="02020505000000020003" pitchFamily="18" charset="0"/>
              </a:rPr>
              <a:t>اتید </a:t>
            </a:r>
            <a:r>
              <a:rPr lang="ar-S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IranNastaliq" panose="02020505000000020003" pitchFamily="18" charset="0"/>
              </a:rPr>
              <a:t>بزرگوارم</a:t>
            </a:r>
            <a:r>
              <a:rPr lang="fa-IR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IranNastaliq" panose="02020505000000020003" pitchFamily="18" charset="0"/>
              </a:rPr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311866" y="1595279"/>
            <a:ext cx="4163479" cy="7940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220000"/>
              </a:lnSpc>
            </a:pPr>
            <a:r>
              <a:rPr lang="ar-S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IranNastaliq" panose="02020505000000020003" pitchFamily="18" charset="0"/>
              </a:rPr>
              <a:t>دکتر</a:t>
            </a:r>
            <a:r>
              <a:rPr lang="fa-I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IranNastaliq" panose="02020505000000020003" pitchFamily="18" charset="0"/>
              </a:rPr>
              <a:t>  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IranNastaliq" panose="02020505000000020003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05387" y="2053866"/>
            <a:ext cx="3089307" cy="904863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220000"/>
              </a:lnSpc>
            </a:pPr>
            <a:r>
              <a:rPr lang="ar-S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IranNastaliq" panose="02020505000000020003" pitchFamily="18" charset="0"/>
              </a:rPr>
              <a:t>به پاس زحمات بی شائبه و  راهنمایی هایشان</a:t>
            </a:r>
            <a:endParaRPr lang="fa-IR" sz="2400" b="1" dirty="0">
              <a:latin typeface="Times New Roman" panose="02020603050405020304" pitchFamily="18" charset="0"/>
              <a:ea typeface="Times New Roman" panose="02020603050405020304" pitchFamily="18" charset="0"/>
              <a:cs typeface="IranNastaliq" panose="02020505000000020003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67000" y="3046114"/>
            <a:ext cx="1366080" cy="79406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220000"/>
              </a:lnSpc>
            </a:pPr>
            <a:r>
              <a:rPr lang="fa-IR" altLang="fa-IR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IranNastaliq" panose="02020505000000020003" pitchFamily="18" charset="0"/>
              </a:rPr>
              <a:t>و داوران  محترم</a:t>
            </a:r>
            <a:endParaRPr lang="en-US" altLang="fa-IR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IranNastaliq" panose="02020505000000020003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53103" y="3649432"/>
            <a:ext cx="1991251" cy="904863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220000"/>
              </a:lnSpc>
            </a:pPr>
            <a:r>
              <a:rPr lang="fa-IR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IranNastaliq" panose="02020505000000020003" pitchFamily="18" charset="0"/>
              </a:rPr>
              <a:t>به پاس  زحمت داوری 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IranNastaliq" panose="02020505000000020003" pitchFamily="18" charset="0"/>
              </a:rPr>
              <a:t> </a:t>
            </a:r>
            <a:endParaRPr lang="fa-IR" sz="2400" b="1" dirty="0">
              <a:latin typeface="Times New Roman" panose="02020603050405020304" pitchFamily="18" charset="0"/>
              <a:ea typeface="Times New Roman" panose="02020603050405020304" pitchFamily="18" charset="0"/>
              <a:cs typeface="IranNastaliq" panose="02020505000000020003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80303" y="4722791"/>
            <a:ext cx="1136850" cy="79406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220000"/>
              </a:lnSpc>
            </a:pPr>
            <a:r>
              <a:rPr lang="fa-IR" altLang="fa-IR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IranNastaliq" panose="02020505000000020003" pitchFamily="18" charset="0"/>
              </a:rPr>
              <a:t>و حضار محترم</a:t>
            </a:r>
            <a:endParaRPr lang="en-US" altLang="fa-IR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IranNastaliq" panose="02020505000000020003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12276" y="5292395"/>
            <a:ext cx="3682418" cy="904863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220000"/>
              </a:lnSpc>
            </a:pPr>
            <a:r>
              <a:rPr lang="fa-IR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IranNastaliq" panose="02020505000000020003" pitchFamily="18" charset="0"/>
              </a:rPr>
              <a:t>به پاس عاطفه سرشار و گرمای امیدبخش وجودشان</a:t>
            </a:r>
            <a:endParaRPr lang="en-US" altLang="fa-IR" sz="2400" b="1" dirty="0">
              <a:latin typeface="Times New Roman" panose="02020603050405020304" pitchFamily="18" charset="0"/>
              <a:ea typeface="Times New Roman" panose="02020603050405020304" pitchFamily="18" charset="0"/>
              <a:cs typeface="IranNastaliq" panose="020205050000000200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774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24905" y="238105"/>
            <a:ext cx="333375" cy="333375"/>
          </a:xfrm>
          <a:prstGeom prst="rect">
            <a:avLst/>
          </a:prstGeom>
        </p:spPr>
      </p:pic>
      <p:pic>
        <p:nvPicPr>
          <p:cNvPr id="5" name="Picture 4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72462" y="238105"/>
            <a:ext cx="333375" cy="333375"/>
          </a:xfrm>
          <a:prstGeom prst="rect">
            <a:avLst/>
          </a:prstGeom>
        </p:spPr>
      </p:pic>
      <p:sp>
        <p:nvSpPr>
          <p:cNvPr id="24" name="Rounded Rectangle 23">
            <a:hlinkClick r:id="rId6" action="ppaction://hlinksldjump"/>
          </p:cNvPr>
          <p:cNvSpPr/>
          <p:nvPr/>
        </p:nvSpPr>
        <p:spPr>
          <a:xfrm>
            <a:off x="6643702" y="214290"/>
            <a:ext cx="1214446" cy="428628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مقدمه</a:t>
            </a:r>
            <a:endParaRPr lang="fa-IR" sz="1600" dirty="0">
              <a:cs typeface="B Titr" panose="00000700000000000000" pitchFamily="2" charset="-78"/>
            </a:endParaRPr>
          </a:p>
        </p:txBody>
      </p:sp>
      <p:sp>
        <p:nvSpPr>
          <p:cNvPr id="25" name="Rounded Rectangle 24">
            <a:hlinkClick r:id="rId6" action="ppaction://hlinksldjump"/>
          </p:cNvPr>
          <p:cNvSpPr/>
          <p:nvPr/>
        </p:nvSpPr>
        <p:spPr>
          <a:xfrm>
            <a:off x="5357818" y="214290"/>
            <a:ext cx="1214446" cy="428628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مروری بر منابع</a:t>
            </a:r>
            <a:endParaRPr lang="fa-IR" sz="1600" dirty="0">
              <a:cs typeface="B Titr" panose="00000700000000000000" pitchFamily="2" charset="-78"/>
            </a:endParaRPr>
          </a:p>
        </p:txBody>
      </p:sp>
      <p:sp>
        <p:nvSpPr>
          <p:cNvPr id="26" name="Rounded Rectangle 25">
            <a:hlinkClick r:id="rId7" action="ppaction://hlinksldjump"/>
          </p:cNvPr>
          <p:cNvSpPr/>
          <p:nvPr/>
        </p:nvSpPr>
        <p:spPr>
          <a:xfrm>
            <a:off x="4071934" y="214290"/>
            <a:ext cx="1214446" cy="428628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مدل سازی</a:t>
            </a:r>
            <a:endParaRPr lang="fa-IR" sz="1600" dirty="0">
              <a:cs typeface="B Titr" panose="00000700000000000000" pitchFamily="2" charset="-78"/>
            </a:endParaRPr>
          </a:p>
        </p:txBody>
      </p:sp>
      <p:sp>
        <p:nvSpPr>
          <p:cNvPr id="27" name="Rounded Rectangle 26">
            <a:hlinkClick r:id="rId8" action="ppaction://hlinksldjump"/>
          </p:cNvPr>
          <p:cNvSpPr/>
          <p:nvPr/>
        </p:nvSpPr>
        <p:spPr>
          <a:xfrm>
            <a:off x="2786050" y="214290"/>
            <a:ext cx="1214446" cy="428628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نتایج و بحث</a:t>
            </a:r>
            <a:endParaRPr lang="fa-IR" sz="1600" dirty="0">
              <a:cs typeface="B Titr" panose="00000700000000000000" pitchFamily="2" charset="-78"/>
            </a:endParaRPr>
          </a:p>
        </p:txBody>
      </p:sp>
      <p:sp>
        <p:nvSpPr>
          <p:cNvPr id="28" name="Rounded Rectangle 27">
            <a:hlinkClick r:id="rId9" action="ppaction://hlinksldjump"/>
          </p:cNvPr>
          <p:cNvSpPr/>
          <p:nvPr/>
        </p:nvSpPr>
        <p:spPr>
          <a:xfrm>
            <a:off x="1500166" y="214290"/>
            <a:ext cx="1214446" cy="428628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نتیجه گیری</a:t>
            </a:r>
            <a:endParaRPr lang="fa-IR" sz="1600" dirty="0">
              <a:cs typeface="B Titr" panose="00000700000000000000" pitchFamily="2" charset="-78"/>
            </a:endParaRPr>
          </a:p>
        </p:txBody>
      </p:sp>
      <p:sp>
        <p:nvSpPr>
          <p:cNvPr id="29" name="Rounded Rectangle 28">
            <a:hlinkClick r:id="rId10" action="ppaction://hlinksldjump"/>
          </p:cNvPr>
          <p:cNvSpPr/>
          <p:nvPr/>
        </p:nvSpPr>
        <p:spPr>
          <a:xfrm>
            <a:off x="214282" y="214290"/>
            <a:ext cx="1214446" cy="428628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پیشنهادات</a:t>
            </a:r>
            <a:endParaRPr lang="fa-IR" sz="1600" dirty="0">
              <a:cs typeface="B Titr" panose="00000700000000000000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86644" y="6427832"/>
            <a:ext cx="150019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موضوع پایان نامه:</a:t>
            </a:r>
            <a:endParaRPr lang="fa-IR" sz="1600" dirty="0">
              <a:cs typeface="B Titr" panose="00000700000000000000" pitchFamily="2" charset="-78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14282" y="6429396"/>
            <a:ext cx="8715436" cy="1588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98065" y="6044687"/>
            <a:ext cx="1319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cs typeface="B Titr" panose="00000700000000000000" pitchFamily="2" charset="-78"/>
              </a:rPr>
              <a:t>parstez.com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6286" y="836712"/>
            <a:ext cx="8910210" cy="55911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56449" y="6372036"/>
            <a:ext cx="1319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cs typeface="B Titr" panose="00000700000000000000" pitchFamily="2" charset="-78"/>
              </a:rPr>
              <a:t>parstez.com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20947" y="2300359"/>
            <a:ext cx="1837333" cy="887942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Titr" panose="00000700000000000000" pitchFamily="2" charset="-78"/>
              </a:rPr>
              <a:t>ساختار کلی مقدمه</a:t>
            </a:r>
            <a:endParaRPr lang="en-US" sz="2400" dirty="0">
              <a:cs typeface="B Titr" panose="00000700000000000000" pitchFamily="2" charset="-78"/>
            </a:endParaRPr>
          </a:p>
        </p:txBody>
      </p: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4112474851"/>
              </p:ext>
            </p:extLst>
          </p:nvPr>
        </p:nvGraphicFramePr>
        <p:xfrm>
          <a:off x="190880" y="2276872"/>
          <a:ext cx="5533248" cy="3767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sp>
        <p:nvSpPr>
          <p:cNvPr id="19" name="Left Arrow 18"/>
          <p:cNvSpPr/>
          <p:nvPr/>
        </p:nvSpPr>
        <p:spPr>
          <a:xfrm>
            <a:off x="4956827" y="2492896"/>
            <a:ext cx="1615437" cy="580856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8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905" y="238105"/>
            <a:ext cx="333375" cy="333375"/>
          </a:xfrm>
          <a:prstGeom prst="rect">
            <a:avLst/>
          </a:prstGeom>
        </p:spPr>
      </p:pic>
      <p:pic>
        <p:nvPicPr>
          <p:cNvPr id="5" name="Picture 4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62" y="238105"/>
            <a:ext cx="333375" cy="333375"/>
          </a:xfrm>
          <a:prstGeom prst="rect">
            <a:avLst/>
          </a:prstGeom>
        </p:spPr>
      </p:pic>
      <p:sp>
        <p:nvSpPr>
          <p:cNvPr id="24" name="Rounded Rectangle 23">
            <a:hlinkClick r:id="rId5" action="ppaction://hlinksldjump"/>
          </p:cNvPr>
          <p:cNvSpPr/>
          <p:nvPr/>
        </p:nvSpPr>
        <p:spPr>
          <a:xfrm>
            <a:off x="6643702" y="214290"/>
            <a:ext cx="1214446" cy="428628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مقدمه</a:t>
            </a:r>
            <a:endParaRPr lang="fa-IR" sz="1600" dirty="0">
              <a:cs typeface="B Titr" panose="00000700000000000000" pitchFamily="2" charset="-78"/>
            </a:endParaRPr>
          </a:p>
        </p:txBody>
      </p:sp>
      <p:sp>
        <p:nvSpPr>
          <p:cNvPr id="25" name="Rounded Rectangle 24">
            <a:hlinkClick r:id="rId5" action="ppaction://hlinksldjump"/>
          </p:cNvPr>
          <p:cNvSpPr/>
          <p:nvPr/>
        </p:nvSpPr>
        <p:spPr>
          <a:xfrm>
            <a:off x="5357818" y="214290"/>
            <a:ext cx="1214446" cy="428628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مروری بر منابع</a:t>
            </a:r>
            <a:endParaRPr lang="fa-IR" sz="1600" dirty="0">
              <a:cs typeface="B Titr" panose="00000700000000000000" pitchFamily="2" charset="-78"/>
            </a:endParaRPr>
          </a:p>
        </p:txBody>
      </p:sp>
      <p:sp>
        <p:nvSpPr>
          <p:cNvPr id="26" name="Rounded Rectangle 25">
            <a:hlinkClick r:id="rId6" action="ppaction://hlinksldjump"/>
          </p:cNvPr>
          <p:cNvSpPr/>
          <p:nvPr/>
        </p:nvSpPr>
        <p:spPr>
          <a:xfrm>
            <a:off x="4071934" y="214290"/>
            <a:ext cx="1214446" cy="428628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مدل سازی</a:t>
            </a:r>
            <a:endParaRPr lang="fa-IR" sz="1600" dirty="0">
              <a:cs typeface="B Titr" panose="00000700000000000000" pitchFamily="2" charset="-78"/>
            </a:endParaRPr>
          </a:p>
        </p:txBody>
      </p:sp>
      <p:sp>
        <p:nvSpPr>
          <p:cNvPr id="27" name="Rounded Rectangle 26">
            <a:hlinkClick r:id="rId7" action="ppaction://hlinksldjump"/>
          </p:cNvPr>
          <p:cNvSpPr/>
          <p:nvPr/>
        </p:nvSpPr>
        <p:spPr>
          <a:xfrm>
            <a:off x="2786050" y="214290"/>
            <a:ext cx="1214446" cy="428628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نتایج و بحث</a:t>
            </a:r>
            <a:endParaRPr lang="fa-IR" sz="1600" dirty="0">
              <a:cs typeface="B Titr" panose="00000700000000000000" pitchFamily="2" charset="-78"/>
            </a:endParaRPr>
          </a:p>
        </p:txBody>
      </p:sp>
      <p:sp>
        <p:nvSpPr>
          <p:cNvPr id="28" name="Rounded Rectangle 27">
            <a:hlinkClick r:id="rId8" action="ppaction://hlinksldjump"/>
          </p:cNvPr>
          <p:cNvSpPr/>
          <p:nvPr/>
        </p:nvSpPr>
        <p:spPr>
          <a:xfrm>
            <a:off x="1500166" y="214290"/>
            <a:ext cx="1214446" cy="428628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نتیجه گیری</a:t>
            </a:r>
            <a:endParaRPr lang="fa-IR" sz="1600" dirty="0">
              <a:cs typeface="B Titr" panose="00000700000000000000" pitchFamily="2" charset="-78"/>
            </a:endParaRPr>
          </a:p>
        </p:txBody>
      </p:sp>
      <p:sp>
        <p:nvSpPr>
          <p:cNvPr id="29" name="Rounded Rectangle 28">
            <a:hlinkClick r:id="rId9" action="ppaction://hlinksldjump"/>
          </p:cNvPr>
          <p:cNvSpPr/>
          <p:nvPr/>
        </p:nvSpPr>
        <p:spPr>
          <a:xfrm>
            <a:off x="214282" y="214290"/>
            <a:ext cx="1214446" cy="428628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پیشنهادات</a:t>
            </a:r>
            <a:endParaRPr lang="fa-IR" sz="1600" dirty="0">
              <a:cs typeface="B Titr" panose="00000700000000000000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86644" y="6427832"/>
            <a:ext cx="150019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موضوع پایان نامه:</a:t>
            </a:r>
            <a:endParaRPr lang="fa-IR" sz="1600" dirty="0">
              <a:cs typeface="B Titr" panose="00000700000000000000" pitchFamily="2" charset="-78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14282" y="6429396"/>
            <a:ext cx="8715436" cy="1588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98065" y="6044687"/>
            <a:ext cx="1319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cs typeface="B Titr" panose="00000700000000000000" pitchFamily="2" charset="-78"/>
              </a:rPr>
              <a:t>parstez.com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6286" y="836712"/>
            <a:ext cx="8910210" cy="55911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56449" y="6372036"/>
            <a:ext cx="1319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cs typeface="B Titr" panose="00000700000000000000" pitchFamily="2" charset="-78"/>
              </a:rPr>
              <a:t>parstez.com</a:t>
            </a:r>
            <a:endParaRPr lang="en-US" dirty="0">
              <a:cs typeface="B Titr" panose="00000700000000000000" pitchFamily="2" charset="-78"/>
            </a:endParaRPr>
          </a:p>
        </p:txBody>
      </p: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206317" y="4461566"/>
            <a:ext cx="8728020" cy="706978"/>
            <a:chOff x="1322091" y="3604509"/>
            <a:chExt cx="7705454" cy="419329"/>
          </a:xfrm>
          <a:solidFill>
            <a:srgbClr val="0070C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1" name="Freeform 20"/>
            <p:cNvSpPr/>
            <p:nvPr/>
          </p:nvSpPr>
          <p:spPr>
            <a:xfrm>
              <a:off x="8150127" y="3605366"/>
              <a:ext cx="877418" cy="417615"/>
            </a:xfrm>
            <a:custGeom>
              <a:avLst/>
              <a:gdLst>
                <a:gd name="connsiteX0" fmla="*/ 0 w 878621"/>
                <a:gd name="connsiteY0" fmla="*/ 0 h 351448"/>
                <a:gd name="connsiteX1" fmla="*/ 702897 w 878621"/>
                <a:gd name="connsiteY1" fmla="*/ 0 h 351448"/>
                <a:gd name="connsiteX2" fmla="*/ 878621 w 878621"/>
                <a:gd name="connsiteY2" fmla="*/ 175724 h 351448"/>
                <a:gd name="connsiteX3" fmla="*/ 702897 w 878621"/>
                <a:gd name="connsiteY3" fmla="*/ 351448 h 351448"/>
                <a:gd name="connsiteX4" fmla="*/ 0 w 878621"/>
                <a:gd name="connsiteY4" fmla="*/ 351448 h 351448"/>
                <a:gd name="connsiteX5" fmla="*/ 175724 w 878621"/>
                <a:gd name="connsiteY5" fmla="*/ 175724 h 351448"/>
                <a:gd name="connsiteX6" fmla="*/ 0 w 878621"/>
                <a:gd name="connsiteY6" fmla="*/ 0 h 351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8621" h="351448">
                  <a:moveTo>
                    <a:pt x="878621" y="351447"/>
                  </a:moveTo>
                  <a:lnTo>
                    <a:pt x="175724" y="351447"/>
                  </a:lnTo>
                  <a:lnTo>
                    <a:pt x="0" y="175724"/>
                  </a:lnTo>
                  <a:lnTo>
                    <a:pt x="175724" y="1"/>
                  </a:lnTo>
                  <a:lnTo>
                    <a:pt x="878621" y="1"/>
                  </a:lnTo>
                  <a:lnTo>
                    <a:pt x="702897" y="175724"/>
                  </a:lnTo>
                  <a:lnTo>
                    <a:pt x="878621" y="351447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175724" tIns="10160" rIns="196044" bIns="10160" spcCol="127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711200" rtl="1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a-IR" sz="1400" b="1" dirty="0" smtClean="0">
                  <a:cs typeface="B Titr" panose="00000700000000000000" pitchFamily="2" charset="-78"/>
                </a:rPr>
                <a:t> </a:t>
              </a:r>
              <a:endParaRPr lang="en-US" sz="1400" b="1" dirty="0">
                <a:cs typeface="B Titr" panose="00000700000000000000" pitchFamily="2" charset="-78"/>
              </a:endParaRPr>
            </a:p>
          </p:txBody>
        </p:sp>
        <p:sp>
          <p:nvSpPr>
            <p:cNvPr id="22" name="Freeform 21"/>
            <p:cNvSpPr/>
            <p:nvPr/>
          </p:nvSpPr>
          <p:spPr>
            <a:xfrm>
              <a:off x="7019552" y="3604509"/>
              <a:ext cx="1245645" cy="419329"/>
            </a:xfrm>
            <a:custGeom>
              <a:avLst/>
              <a:gdLst>
                <a:gd name="connsiteX0" fmla="*/ 0 w 1245561"/>
                <a:gd name="connsiteY0" fmla="*/ 0 h 419325"/>
                <a:gd name="connsiteX1" fmla="*/ 1035899 w 1245561"/>
                <a:gd name="connsiteY1" fmla="*/ 0 h 419325"/>
                <a:gd name="connsiteX2" fmla="*/ 1245561 w 1245561"/>
                <a:gd name="connsiteY2" fmla="*/ 209663 h 419325"/>
                <a:gd name="connsiteX3" fmla="*/ 1035899 w 1245561"/>
                <a:gd name="connsiteY3" fmla="*/ 419325 h 419325"/>
                <a:gd name="connsiteX4" fmla="*/ 0 w 1245561"/>
                <a:gd name="connsiteY4" fmla="*/ 419325 h 419325"/>
                <a:gd name="connsiteX5" fmla="*/ 209663 w 1245561"/>
                <a:gd name="connsiteY5" fmla="*/ 209663 h 419325"/>
                <a:gd name="connsiteX6" fmla="*/ 0 w 1245561"/>
                <a:gd name="connsiteY6" fmla="*/ 0 h 419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5561" h="419325">
                  <a:moveTo>
                    <a:pt x="1245561" y="419324"/>
                  </a:moveTo>
                  <a:lnTo>
                    <a:pt x="209662" y="419324"/>
                  </a:lnTo>
                  <a:lnTo>
                    <a:pt x="0" y="209662"/>
                  </a:lnTo>
                  <a:lnTo>
                    <a:pt x="209662" y="1"/>
                  </a:lnTo>
                  <a:lnTo>
                    <a:pt x="1245561" y="1"/>
                  </a:lnTo>
                  <a:lnTo>
                    <a:pt x="1035898" y="209662"/>
                  </a:lnTo>
                  <a:lnTo>
                    <a:pt x="1245561" y="419324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209662" tIns="10160" rIns="229983" bIns="10161" spcCol="127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a-IR" sz="1400" b="1" dirty="0" smtClean="0">
                  <a:cs typeface="B Titr" panose="00000700000000000000" pitchFamily="2" charset="-78"/>
                </a:rPr>
                <a:t> </a:t>
              </a:r>
              <a:endParaRPr lang="en-US" sz="1400" b="1" dirty="0">
                <a:cs typeface="B Titr" panose="00000700000000000000" pitchFamily="2" charset="-78"/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4147088" y="3604509"/>
              <a:ext cx="2974590" cy="419329"/>
            </a:xfrm>
            <a:custGeom>
              <a:avLst/>
              <a:gdLst>
                <a:gd name="connsiteX0" fmla="*/ 0 w 2973395"/>
                <a:gd name="connsiteY0" fmla="*/ 0 h 419325"/>
                <a:gd name="connsiteX1" fmla="*/ 2763733 w 2973395"/>
                <a:gd name="connsiteY1" fmla="*/ 0 h 419325"/>
                <a:gd name="connsiteX2" fmla="*/ 2973395 w 2973395"/>
                <a:gd name="connsiteY2" fmla="*/ 209663 h 419325"/>
                <a:gd name="connsiteX3" fmla="*/ 2763733 w 2973395"/>
                <a:gd name="connsiteY3" fmla="*/ 419325 h 419325"/>
                <a:gd name="connsiteX4" fmla="*/ 0 w 2973395"/>
                <a:gd name="connsiteY4" fmla="*/ 419325 h 419325"/>
                <a:gd name="connsiteX5" fmla="*/ 209663 w 2973395"/>
                <a:gd name="connsiteY5" fmla="*/ 209663 h 419325"/>
                <a:gd name="connsiteX6" fmla="*/ 0 w 2973395"/>
                <a:gd name="connsiteY6" fmla="*/ 0 h 419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73395" h="419325">
                  <a:moveTo>
                    <a:pt x="2973395" y="419324"/>
                  </a:moveTo>
                  <a:lnTo>
                    <a:pt x="209662" y="419324"/>
                  </a:lnTo>
                  <a:lnTo>
                    <a:pt x="0" y="209662"/>
                  </a:lnTo>
                  <a:lnTo>
                    <a:pt x="209662" y="1"/>
                  </a:lnTo>
                  <a:lnTo>
                    <a:pt x="2973395" y="1"/>
                  </a:lnTo>
                  <a:lnTo>
                    <a:pt x="2763732" y="209662"/>
                  </a:lnTo>
                  <a:lnTo>
                    <a:pt x="2973395" y="419324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209662" tIns="8891" rIns="227443" bIns="8890" spcCol="127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22300" rtl="1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a-IR" sz="1400" b="1" dirty="0" smtClean="0">
                  <a:cs typeface="B Titr" panose="00000700000000000000" pitchFamily="2" charset="-78"/>
                </a:rPr>
                <a:t> </a:t>
              </a:r>
              <a:endParaRPr lang="en-US" sz="1600" b="1" dirty="0">
                <a:cs typeface="B Nazanin" panose="00000400000000000000" pitchFamily="2" charset="-78"/>
              </a:endParaRPr>
            </a:p>
          </p:txBody>
        </p:sp>
        <p:sp>
          <p:nvSpPr>
            <p:cNvPr id="30" name="Freeform 29"/>
            <p:cNvSpPr/>
            <p:nvPr/>
          </p:nvSpPr>
          <p:spPr>
            <a:xfrm>
              <a:off x="1322091" y="3604509"/>
              <a:ext cx="2980343" cy="419329"/>
            </a:xfrm>
            <a:custGeom>
              <a:avLst/>
              <a:gdLst>
                <a:gd name="connsiteX0" fmla="*/ 0 w 2644201"/>
                <a:gd name="connsiteY0" fmla="*/ 0 h 419325"/>
                <a:gd name="connsiteX1" fmla="*/ 2434539 w 2644201"/>
                <a:gd name="connsiteY1" fmla="*/ 0 h 419325"/>
                <a:gd name="connsiteX2" fmla="*/ 2644201 w 2644201"/>
                <a:gd name="connsiteY2" fmla="*/ 209663 h 419325"/>
                <a:gd name="connsiteX3" fmla="*/ 2434539 w 2644201"/>
                <a:gd name="connsiteY3" fmla="*/ 419325 h 419325"/>
                <a:gd name="connsiteX4" fmla="*/ 0 w 2644201"/>
                <a:gd name="connsiteY4" fmla="*/ 419325 h 419325"/>
                <a:gd name="connsiteX5" fmla="*/ 209663 w 2644201"/>
                <a:gd name="connsiteY5" fmla="*/ 209663 h 419325"/>
                <a:gd name="connsiteX6" fmla="*/ 0 w 2644201"/>
                <a:gd name="connsiteY6" fmla="*/ 0 h 419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44201" h="419325">
                  <a:moveTo>
                    <a:pt x="2644201" y="419324"/>
                  </a:moveTo>
                  <a:lnTo>
                    <a:pt x="209662" y="419324"/>
                  </a:lnTo>
                  <a:lnTo>
                    <a:pt x="0" y="209662"/>
                  </a:lnTo>
                  <a:lnTo>
                    <a:pt x="209662" y="1"/>
                  </a:lnTo>
                  <a:lnTo>
                    <a:pt x="2644201" y="1"/>
                  </a:lnTo>
                  <a:lnTo>
                    <a:pt x="2434538" y="209662"/>
                  </a:lnTo>
                  <a:lnTo>
                    <a:pt x="2644201" y="419324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209662" tIns="7621" rIns="224904" bIns="7620" spcCol="127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a-IR" sz="1400" b="1" dirty="0" smtClean="0">
                  <a:cs typeface="B Titr" panose="00000700000000000000" pitchFamily="2" charset="-78"/>
                </a:rPr>
                <a:t> </a:t>
              </a:r>
              <a:endParaRPr lang="en-US" sz="1400" b="1" dirty="0">
                <a:cs typeface="B Titr" panose="00000700000000000000" pitchFamily="2" charset="-78"/>
              </a:endParaRPr>
            </a:p>
          </p:txBody>
        </p:sp>
      </p:grp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240803" y="1304777"/>
            <a:ext cx="8780611" cy="720530"/>
            <a:chOff x="1451319" y="5478623"/>
            <a:chExt cx="7573834" cy="427364"/>
          </a:xfrm>
          <a:solidFill>
            <a:srgbClr val="61F418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2" name="Freeform 31"/>
            <p:cNvSpPr/>
            <p:nvPr/>
          </p:nvSpPr>
          <p:spPr>
            <a:xfrm>
              <a:off x="8146808" y="5488375"/>
              <a:ext cx="878345" cy="417612"/>
            </a:xfrm>
            <a:custGeom>
              <a:avLst/>
              <a:gdLst>
                <a:gd name="connsiteX0" fmla="*/ 0 w 878621"/>
                <a:gd name="connsiteY0" fmla="*/ 0 h 351448"/>
                <a:gd name="connsiteX1" fmla="*/ 702897 w 878621"/>
                <a:gd name="connsiteY1" fmla="*/ 0 h 351448"/>
                <a:gd name="connsiteX2" fmla="*/ 878621 w 878621"/>
                <a:gd name="connsiteY2" fmla="*/ 175724 h 351448"/>
                <a:gd name="connsiteX3" fmla="*/ 702897 w 878621"/>
                <a:gd name="connsiteY3" fmla="*/ 351448 h 351448"/>
                <a:gd name="connsiteX4" fmla="*/ 0 w 878621"/>
                <a:gd name="connsiteY4" fmla="*/ 351448 h 351448"/>
                <a:gd name="connsiteX5" fmla="*/ 175724 w 878621"/>
                <a:gd name="connsiteY5" fmla="*/ 175724 h 351448"/>
                <a:gd name="connsiteX6" fmla="*/ 0 w 878621"/>
                <a:gd name="connsiteY6" fmla="*/ 0 h 351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8621" h="351448">
                  <a:moveTo>
                    <a:pt x="878621" y="351447"/>
                  </a:moveTo>
                  <a:lnTo>
                    <a:pt x="175724" y="351447"/>
                  </a:lnTo>
                  <a:lnTo>
                    <a:pt x="0" y="175724"/>
                  </a:lnTo>
                  <a:lnTo>
                    <a:pt x="175724" y="1"/>
                  </a:lnTo>
                  <a:lnTo>
                    <a:pt x="878621" y="1"/>
                  </a:lnTo>
                  <a:lnTo>
                    <a:pt x="702897" y="175724"/>
                  </a:lnTo>
                  <a:lnTo>
                    <a:pt x="878621" y="351447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175724" tIns="10161" rIns="196045" bIns="10160" spcCol="127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711200" rtl="1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a-IR" sz="2400" b="1" dirty="0" smtClean="0">
                  <a:cs typeface="B Titr" panose="00000700000000000000" pitchFamily="2" charset="-78"/>
                </a:rPr>
                <a:t>سال</a:t>
              </a:r>
              <a:endParaRPr lang="en-US" sz="2400" b="1" dirty="0">
                <a:cs typeface="B Titr" panose="00000700000000000000" pitchFamily="2" charset="-78"/>
              </a:endParaRPr>
            </a:p>
          </p:txBody>
        </p:sp>
        <p:sp>
          <p:nvSpPr>
            <p:cNvPr id="33" name="Freeform 32"/>
            <p:cNvSpPr/>
            <p:nvPr/>
          </p:nvSpPr>
          <p:spPr>
            <a:xfrm>
              <a:off x="7017924" y="5478623"/>
              <a:ext cx="1246548" cy="419326"/>
            </a:xfrm>
            <a:custGeom>
              <a:avLst/>
              <a:gdLst>
                <a:gd name="connsiteX0" fmla="*/ 0 w 1245561"/>
                <a:gd name="connsiteY0" fmla="*/ 0 h 419325"/>
                <a:gd name="connsiteX1" fmla="*/ 1035899 w 1245561"/>
                <a:gd name="connsiteY1" fmla="*/ 0 h 419325"/>
                <a:gd name="connsiteX2" fmla="*/ 1245561 w 1245561"/>
                <a:gd name="connsiteY2" fmla="*/ 209663 h 419325"/>
                <a:gd name="connsiteX3" fmla="*/ 1035899 w 1245561"/>
                <a:gd name="connsiteY3" fmla="*/ 419325 h 419325"/>
                <a:gd name="connsiteX4" fmla="*/ 0 w 1245561"/>
                <a:gd name="connsiteY4" fmla="*/ 419325 h 419325"/>
                <a:gd name="connsiteX5" fmla="*/ 209663 w 1245561"/>
                <a:gd name="connsiteY5" fmla="*/ 209663 h 419325"/>
                <a:gd name="connsiteX6" fmla="*/ 0 w 1245561"/>
                <a:gd name="connsiteY6" fmla="*/ 0 h 419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5561" h="419325">
                  <a:moveTo>
                    <a:pt x="1245561" y="419324"/>
                  </a:moveTo>
                  <a:lnTo>
                    <a:pt x="209662" y="419324"/>
                  </a:lnTo>
                  <a:lnTo>
                    <a:pt x="0" y="209662"/>
                  </a:lnTo>
                  <a:lnTo>
                    <a:pt x="209662" y="1"/>
                  </a:lnTo>
                  <a:lnTo>
                    <a:pt x="1245561" y="1"/>
                  </a:lnTo>
                  <a:lnTo>
                    <a:pt x="1035898" y="209662"/>
                  </a:lnTo>
                  <a:lnTo>
                    <a:pt x="1245561" y="419324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209662" tIns="10161" rIns="229984" bIns="10160" spcCol="127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711200" rtl="1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a-IR" sz="2400" b="1" dirty="0" smtClean="0">
                  <a:cs typeface="B Titr" panose="00000700000000000000" pitchFamily="2" charset="-78"/>
                </a:rPr>
                <a:t>نویسنده</a:t>
              </a:r>
              <a:endParaRPr lang="en-US" sz="2400" b="1" dirty="0">
                <a:cs typeface="B Titr" panose="00000700000000000000" pitchFamily="2" charset="-78"/>
              </a:endParaRPr>
            </a:p>
          </p:txBody>
        </p:sp>
        <p:sp>
          <p:nvSpPr>
            <p:cNvPr id="34" name="Freeform 33"/>
            <p:cNvSpPr/>
            <p:nvPr/>
          </p:nvSpPr>
          <p:spPr>
            <a:xfrm>
              <a:off x="4146787" y="5478623"/>
              <a:ext cx="2975133" cy="419326"/>
            </a:xfrm>
            <a:custGeom>
              <a:avLst/>
              <a:gdLst>
                <a:gd name="connsiteX0" fmla="*/ 0 w 2973395"/>
                <a:gd name="connsiteY0" fmla="*/ 0 h 419325"/>
                <a:gd name="connsiteX1" fmla="*/ 2763733 w 2973395"/>
                <a:gd name="connsiteY1" fmla="*/ 0 h 419325"/>
                <a:gd name="connsiteX2" fmla="*/ 2973395 w 2973395"/>
                <a:gd name="connsiteY2" fmla="*/ 209663 h 419325"/>
                <a:gd name="connsiteX3" fmla="*/ 2763733 w 2973395"/>
                <a:gd name="connsiteY3" fmla="*/ 419325 h 419325"/>
                <a:gd name="connsiteX4" fmla="*/ 0 w 2973395"/>
                <a:gd name="connsiteY4" fmla="*/ 419325 h 419325"/>
                <a:gd name="connsiteX5" fmla="*/ 209663 w 2973395"/>
                <a:gd name="connsiteY5" fmla="*/ 209663 h 419325"/>
                <a:gd name="connsiteX6" fmla="*/ 0 w 2973395"/>
                <a:gd name="connsiteY6" fmla="*/ 0 h 419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73395" h="419325">
                  <a:moveTo>
                    <a:pt x="2973395" y="419324"/>
                  </a:moveTo>
                  <a:lnTo>
                    <a:pt x="209662" y="419324"/>
                  </a:lnTo>
                  <a:lnTo>
                    <a:pt x="0" y="209662"/>
                  </a:lnTo>
                  <a:lnTo>
                    <a:pt x="209662" y="1"/>
                  </a:lnTo>
                  <a:lnTo>
                    <a:pt x="2973395" y="1"/>
                  </a:lnTo>
                  <a:lnTo>
                    <a:pt x="2763732" y="209662"/>
                  </a:lnTo>
                  <a:lnTo>
                    <a:pt x="2973395" y="419324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209662" tIns="8891" rIns="227443" bIns="8890" spcCol="127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22300" rtl="1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a-IR" sz="2400" b="1" dirty="0" smtClean="0">
                  <a:cs typeface="B Titr" panose="00000700000000000000" pitchFamily="2" charset="-78"/>
                </a:rPr>
                <a:t>هدف تحقیق</a:t>
              </a:r>
              <a:endParaRPr lang="en-US" sz="2400" b="1" dirty="0">
                <a:cs typeface="B Titr" panose="00000700000000000000" pitchFamily="2" charset="-78"/>
              </a:endParaRPr>
            </a:p>
          </p:txBody>
        </p:sp>
        <p:sp>
          <p:nvSpPr>
            <p:cNvPr id="35" name="Freeform 34"/>
            <p:cNvSpPr/>
            <p:nvPr/>
          </p:nvSpPr>
          <p:spPr>
            <a:xfrm>
              <a:off x="1451319" y="5478623"/>
              <a:ext cx="2836003" cy="419326"/>
            </a:xfrm>
            <a:custGeom>
              <a:avLst/>
              <a:gdLst>
                <a:gd name="connsiteX0" fmla="*/ 0 w 2644201"/>
                <a:gd name="connsiteY0" fmla="*/ 0 h 419325"/>
                <a:gd name="connsiteX1" fmla="*/ 2434539 w 2644201"/>
                <a:gd name="connsiteY1" fmla="*/ 0 h 419325"/>
                <a:gd name="connsiteX2" fmla="*/ 2644201 w 2644201"/>
                <a:gd name="connsiteY2" fmla="*/ 209663 h 419325"/>
                <a:gd name="connsiteX3" fmla="*/ 2434539 w 2644201"/>
                <a:gd name="connsiteY3" fmla="*/ 419325 h 419325"/>
                <a:gd name="connsiteX4" fmla="*/ 0 w 2644201"/>
                <a:gd name="connsiteY4" fmla="*/ 419325 h 419325"/>
                <a:gd name="connsiteX5" fmla="*/ 209663 w 2644201"/>
                <a:gd name="connsiteY5" fmla="*/ 209663 h 419325"/>
                <a:gd name="connsiteX6" fmla="*/ 0 w 2644201"/>
                <a:gd name="connsiteY6" fmla="*/ 0 h 419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44201" h="419325">
                  <a:moveTo>
                    <a:pt x="2644201" y="419324"/>
                  </a:moveTo>
                  <a:lnTo>
                    <a:pt x="209662" y="419324"/>
                  </a:lnTo>
                  <a:lnTo>
                    <a:pt x="0" y="209662"/>
                  </a:lnTo>
                  <a:lnTo>
                    <a:pt x="209662" y="1"/>
                  </a:lnTo>
                  <a:lnTo>
                    <a:pt x="2644201" y="1"/>
                  </a:lnTo>
                  <a:lnTo>
                    <a:pt x="2434538" y="209662"/>
                  </a:lnTo>
                  <a:lnTo>
                    <a:pt x="2644201" y="419324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209662" tIns="7620" rIns="224903" bIns="7620" spcCol="127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533400" rtl="1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a-IR" sz="2400" b="1" dirty="0" smtClean="0">
                  <a:cs typeface="B Titr" panose="00000700000000000000" pitchFamily="2" charset="-78"/>
                </a:rPr>
                <a:t>نتیجه تحقیق</a:t>
              </a:r>
              <a:endParaRPr lang="en-US" sz="2400" b="1" dirty="0">
                <a:cs typeface="B Titr" panose="00000700000000000000" pitchFamily="2" charset="-78"/>
              </a:endParaRPr>
            </a:p>
          </p:txBody>
        </p:sp>
      </p:grpSp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204293" y="2126770"/>
            <a:ext cx="8756235" cy="719085"/>
            <a:chOff x="1605616" y="5478620"/>
            <a:chExt cx="7414149" cy="426510"/>
          </a:xfrm>
          <a:solidFill>
            <a:srgbClr val="00B0F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7" name="Freeform 36"/>
            <p:cNvSpPr/>
            <p:nvPr/>
          </p:nvSpPr>
          <p:spPr>
            <a:xfrm>
              <a:off x="8142370" y="5487515"/>
              <a:ext cx="877395" cy="417615"/>
            </a:xfrm>
            <a:custGeom>
              <a:avLst/>
              <a:gdLst>
                <a:gd name="connsiteX0" fmla="*/ 0 w 878621"/>
                <a:gd name="connsiteY0" fmla="*/ 0 h 351448"/>
                <a:gd name="connsiteX1" fmla="*/ 702897 w 878621"/>
                <a:gd name="connsiteY1" fmla="*/ 0 h 351448"/>
                <a:gd name="connsiteX2" fmla="*/ 878621 w 878621"/>
                <a:gd name="connsiteY2" fmla="*/ 175724 h 351448"/>
                <a:gd name="connsiteX3" fmla="*/ 702897 w 878621"/>
                <a:gd name="connsiteY3" fmla="*/ 351448 h 351448"/>
                <a:gd name="connsiteX4" fmla="*/ 0 w 878621"/>
                <a:gd name="connsiteY4" fmla="*/ 351448 h 351448"/>
                <a:gd name="connsiteX5" fmla="*/ 175724 w 878621"/>
                <a:gd name="connsiteY5" fmla="*/ 175724 h 351448"/>
                <a:gd name="connsiteX6" fmla="*/ 0 w 878621"/>
                <a:gd name="connsiteY6" fmla="*/ 0 h 351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8621" h="351448">
                  <a:moveTo>
                    <a:pt x="878621" y="351447"/>
                  </a:moveTo>
                  <a:lnTo>
                    <a:pt x="175724" y="351447"/>
                  </a:lnTo>
                  <a:lnTo>
                    <a:pt x="0" y="175724"/>
                  </a:lnTo>
                  <a:lnTo>
                    <a:pt x="175724" y="1"/>
                  </a:lnTo>
                  <a:lnTo>
                    <a:pt x="878621" y="1"/>
                  </a:lnTo>
                  <a:lnTo>
                    <a:pt x="702897" y="175724"/>
                  </a:lnTo>
                  <a:lnTo>
                    <a:pt x="878621" y="351447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75724" tIns="10161" rIns="196045" bIns="10160" spcCol="127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711200" rtl="1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a-IR" sz="1400" b="1" dirty="0" smtClean="0">
                  <a:cs typeface="B Titr" panose="00000700000000000000" pitchFamily="2" charset="-78"/>
                </a:rPr>
                <a:t> </a:t>
              </a:r>
              <a:endParaRPr lang="en-US" sz="1400" b="1" dirty="0">
                <a:cs typeface="B Titr" panose="00000700000000000000" pitchFamily="2" charset="-78"/>
              </a:endParaRPr>
            </a:p>
          </p:txBody>
        </p:sp>
        <p:sp>
          <p:nvSpPr>
            <p:cNvPr id="38" name="Freeform 37"/>
            <p:cNvSpPr/>
            <p:nvPr/>
          </p:nvSpPr>
          <p:spPr>
            <a:xfrm>
              <a:off x="7018977" y="5478620"/>
              <a:ext cx="1245735" cy="419329"/>
            </a:xfrm>
            <a:custGeom>
              <a:avLst/>
              <a:gdLst>
                <a:gd name="connsiteX0" fmla="*/ 0 w 1245561"/>
                <a:gd name="connsiteY0" fmla="*/ 0 h 419325"/>
                <a:gd name="connsiteX1" fmla="*/ 1035899 w 1245561"/>
                <a:gd name="connsiteY1" fmla="*/ 0 h 419325"/>
                <a:gd name="connsiteX2" fmla="*/ 1245561 w 1245561"/>
                <a:gd name="connsiteY2" fmla="*/ 209663 h 419325"/>
                <a:gd name="connsiteX3" fmla="*/ 1035899 w 1245561"/>
                <a:gd name="connsiteY3" fmla="*/ 419325 h 419325"/>
                <a:gd name="connsiteX4" fmla="*/ 0 w 1245561"/>
                <a:gd name="connsiteY4" fmla="*/ 419325 h 419325"/>
                <a:gd name="connsiteX5" fmla="*/ 209663 w 1245561"/>
                <a:gd name="connsiteY5" fmla="*/ 209663 h 419325"/>
                <a:gd name="connsiteX6" fmla="*/ 0 w 1245561"/>
                <a:gd name="connsiteY6" fmla="*/ 0 h 419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5561" h="419325">
                  <a:moveTo>
                    <a:pt x="1245561" y="419324"/>
                  </a:moveTo>
                  <a:lnTo>
                    <a:pt x="209662" y="419324"/>
                  </a:lnTo>
                  <a:lnTo>
                    <a:pt x="0" y="209662"/>
                  </a:lnTo>
                  <a:lnTo>
                    <a:pt x="209662" y="1"/>
                  </a:lnTo>
                  <a:lnTo>
                    <a:pt x="1245561" y="1"/>
                  </a:lnTo>
                  <a:lnTo>
                    <a:pt x="1035898" y="209662"/>
                  </a:lnTo>
                  <a:lnTo>
                    <a:pt x="1245561" y="419324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dk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09662" tIns="10161" rIns="229984" bIns="10160" spcCol="127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711200" rtl="1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a-IR" sz="1400" b="1" dirty="0" smtClean="0">
                  <a:cs typeface="B Titr" panose="00000700000000000000" pitchFamily="2" charset="-78"/>
                </a:rPr>
                <a:t> </a:t>
              </a:r>
              <a:endParaRPr lang="en-US" sz="1400" b="1" dirty="0">
                <a:cs typeface="B Titr" panose="00000700000000000000" pitchFamily="2" charset="-78"/>
              </a:endParaRPr>
            </a:p>
          </p:txBody>
        </p:sp>
        <p:sp>
          <p:nvSpPr>
            <p:cNvPr id="39" name="Freeform 38"/>
            <p:cNvSpPr/>
            <p:nvPr/>
          </p:nvSpPr>
          <p:spPr>
            <a:xfrm>
              <a:off x="4146750" y="5478620"/>
              <a:ext cx="2974314" cy="419329"/>
            </a:xfrm>
            <a:custGeom>
              <a:avLst/>
              <a:gdLst>
                <a:gd name="connsiteX0" fmla="*/ 0 w 2973395"/>
                <a:gd name="connsiteY0" fmla="*/ 0 h 419325"/>
                <a:gd name="connsiteX1" fmla="*/ 2763733 w 2973395"/>
                <a:gd name="connsiteY1" fmla="*/ 0 h 419325"/>
                <a:gd name="connsiteX2" fmla="*/ 2973395 w 2973395"/>
                <a:gd name="connsiteY2" fmla="*/ 209663 h 419325"/>
                <a:gd name="connsiteX3" fmla="*/ 2763733 w 2973395"/>
                <a:gd name="connsiteY3" fmla="*/ 419325 h 419325"/>
                <a:gd name="connsiteX4" fmla="*/ 0 w 2973395"/>
                <a:gd name="connsiteY4" fmla="*/ 419325 h 419325"/>
                <a:gd name="connsiteX5" fmla="*/ 209663 w 2973395"/>
                <a:gd name="connsiteY5" fmla="*/ 209663 h 419325"/>
                <a:gd name="connsiteX6" fmla="*/ 0 w 2973395"/>
                <a:gd name="connsiteY6" fmla="*/ 0 h 419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73395" h="419325">
                  <a:moveTo>
                    <a:pt x="2973395" y="419324"/>
                  </a:moveTo>
                  <a:lnTo>
                    <a:pt x="209662" y="419324"/>
                  </a:lnTo>
                  <a:lnTo>
                    <a:pt x="0" y="209662"/>
                  </a:lnTo>
                  <a:lnTo>
                    <a:pt x="209662" y="1"/>
                  </a:lnTo>
                  <a:lnTo>
                    <a:pt x="2973395" y="1"/>
                  </a:lnTo>
                  <a:lnTo>
                    <a:pt x="2763732" y="209662"/>
                  </a:lnTo>
                  <a:lnTo>
                    <a:pt x="2973395" y="419324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dk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09662" tIns="8891" rIns="227443" bIns="8890" spcCol="127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22300" rtl="1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a-IR" sz="1400" b="1" dirty="0" smtClean="0">
                  <a:cs typeface="B Titr" panose="00000700000000000000" pitchFamily="2" charset="-78"/>
                </a:rPr>
                <a:t> </a:t>
              </a:r>
              <a:endParaRPr lang="en-US" sz="1400" b="1" dirty="0">
                <a:cs typeface="B Titr" panose="00000700000000000000" pitchFamily="2" charset="-78"/>
              </a:endParaRPr>
            </a:p>
          </p:txBody>
        </p:sp>
        <p:sp>
          <p:nvSpPr>
            <p:cNvPr id="40" name="Freeform 39"/>
            <p:cNvSpPr/>
            <p:nvPr/>
          </p:nvSpPr>
          <p:spPr>
            <a:xfrm>
              <a:off x="1605616" y="5478621"/>
              <a:ext cx="2644600" cy="419329"/>
            </a:xfrm>
            <a:custGeom>
              <a:avLst/>
              <a:gdLst>
                <a:gd name="connsiteX0" fmla="*/ 0 w 2644201"/>
                <a:gd name="connsiteY0" fmla="*/ 0 h 419325"/>
                <a:gd name="connsiteX1" fmla="*/ 2434539 w 2644201"/>
                <a:gd name="connsiteY1" fmla="*/ 0 h 419325"/>
                <a:gd name="connsiteX2" fmla="*/ 2644201 w 2644201"/>
                <a:gd name="connsiteY2" fmla="*/ 209663 h 419325"/>
                <a:gd name="connsiteX3" fmla="*/ 2434539 w 2644201"/>
                <a:gd name="connsiteY3" fmla="*/ 419325 h 419325"/>
                <a:gd name="connsiteX4" fmla="*/ 0 w 2644201"/>
                <a:gd name="connsiteY4" fmla="*/ 419325 h 419325"/>
                <a:gd name="connsiteX5" fmla="*/ 209663 w 2644201"/>
                <a:gd name="connsiteY5" fmla="*/ 209663 h 419325"/>
                <a:gd name="connsiteX6" fmla="*/ 0 w 2644201"/>
                <a:gd name="connsiteY6" fmla="*/ 0 h 419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44201" h="419325">
                  <a:moveTo>
                    <a:pt x="2644201" y="419324"/>
                  </a:moveTo>
                  <a:lnTo>
                    <a:pt x="209662" y="419324"/>
                  </a:lnTo>
                  <a:lnTo>
                    <a:pt x="0" y="209662"/>
                  </a:lnTo>
                  <a:lnTo>
                    <a:pt x="209662" y="1"/>
                  </a:lnTo>
                  <a:lnTo>
                    <a:pt x="2644201" y="1"/>
                  </a:lnTo>
                  <a:lnTo>
                    <a:pt x="2434538" y="209662"/>
                  </a:lnTo>
                  <a:lnTo>
                    <a:pt x="2644201" y="419324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dk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09662" tIns="7620" rIns="224903" bIns="7620" spcCol="127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533400" rtl="1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a-IR" sz="1400" b="1" dirty="0" smtClean="0">
                  <a:cs typeface="B Titr" panose="00000700000000000000" pitchFamily="2" charset="-78"/>
                </a:rPr>
                <a:t> </a:t>
              </a:r>
              <a:endParaRPr lang="en-US" sz="1400" b="1" dirty="0">
                <a:cs typeface="B Titr" panose="00000700000000000000" pitchFamily="2" charset="-78"/>
              </a:endParaRPr>
            </a:p>
          </p:txBody>
        </p:sp>
      </p:grpSp>
      <p:grpSp>
        <p:nvGrpSpPr>
          <p:cNvPr id="41" name="Group 40"/>
          <p:cNvGrpSpPr>
            <a:grpSpLocks/>
          </p:cNvGrpSpPr>
          <p:nvPr/>
        </p:nvGrpSpPr>
        <p:grpSpPr bwMode="auto">
          <a:xfrm>
            <a:off x="267272" y="3690006"/>
            <a:ext cx="8698691" cy="706978"/>
            <a:chOff x="1495557" y="5478623"/>
            <a:chExt cx="7533427" cy="419326"/>
          </a:xfrm>
          <a:solidFill>
            <a:srgbClr val="FFFF0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42" name="Freeform 41"/>
            <p:cNvSpPr/>
            <p:nvPr/>
          </p:nvSpPr>
          <p:spPr>
            <a:xfrm>
              <a:off x="8151331" y="5480034"/>
              <a:ext cx="877653" cy="417612"/>
            </a:xfrm>
            <a:custGeom>
              <a:avLst/>
              <a:gdLst>
                <a:gd name="connsiteX0" fmla="*/ 0 w 878621"/>
                <a:gd name="connsiteY0" fmla="*/ 0 h 351448"/>
                <a:gd name="connsiteX1" fmla="*/ 702897 w 878621"/>
                <a:gd name="connsiteY1" fmla="*/ 0 h 351448"/>
                <a:gd name="connsiteX2" fmla="*/ 878621 w 878621"/>
                <a:gd name="connsiteY2" fmla="*/ 175724 h 351448"/>
                <a:gd name="connsiteX3" fmla="*/ 702897 w 878621"/>
                <a:gd name="connsiteY3" fmla="*/ 351448 h 351448"/>
                <a:gd name="connsiteX4" fmla="*/ 0 w 878621"/>
                <a:gd name="connsiteY4" fmla="*/ 351448 h 351448"/>
                <a:gd name="connsiteX5" fmla="*/ 175724 w 878621"/>
                <a:gd name="connsiteY5" fmla="*/ 175724 h 351448"/>
                <a:gd name="connsiteX6" fmla="*/ 0 w 878621"/>
                <a:gd name="connsiteY6" fmla="*/ 0 h 351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8621" h="351448">
                  <a:moveTo>
                    <a:pt x="878621" y="351447"/>
                  </a:moveTo>
                  <a:lnTo>
                    <a:pt x="175724" y="351447"/>
                  </a:lnTo>
                  <a:lnTo>
                    <a:pt x="0" y="175724"/>
                  </a:lnTo>
                  <a:lnTo>
                    <a:pt x="175724" y="1"/>
                  </a:lnTo>
                  <a:lnTo>
                    <a:pt x="878621" y="1"/>
                  </a:lnTo>
                  <a:lnTo>
                    <a:pt x="702897" y="175724"/>
                  </a:lnTo>
                  <a:lnTo>
                    <a:pt x="878621" y="351447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75724" tIns="10161" rIns="196045" bIns="10160" spcCol="127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711200" rtl="1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a-IR" sz="1400" b="1" dirty="0" smtClean="0">
                  <a:cs typeface="B Titr" panose="00000700000000000000" pitchFamily="2" charset="-78"/>
                </a:rPr>
                <a:t> </a:t>
              </a:r>
              <a:endParaRPr lang="en-US" sz="1400" b="1" dirty="0">
                <a:cs typeface="B Titr" panose="00000700000000000000" pitchFamily="2" charset="-78"/>
              </a:endParaRPr>
            </a:p>
          </p:txBody>
        </p:sp>
        <p:sp>
          <p:nvSpPr>
            <p:cNvPr id="43" name="Freeform 42"/>
            <p:cNvSpPr/>
            <p:nvPr/>
          </p:nvSpPr>
          <p:spPr>
            <a:xfrm>
              <a:off x="7018283" y="5478623"/>
              <a:ext cx="1245929" cy="419326"/>
            </a:xfrm>
            <a:custGeom>
              <a:avLst/>
              <a:gdLst>
                <a:gd name="connsiteX0" fmla="*/ 0 w 1245561"/>
                <a:gd name="connsiteY0" fmla="*/ 0 h 419325"/>
                <a:gd name="connsiteX1" fmla="*/ 1035899 w 1245561"/>
                <a:gd name="connsiteY1" fmla="*/ 0 h 419325"/>
                <a:gd name="connsiteX2" fmla="*/ 1245561 w 1245561"/>
                <a:gd name="connsiteY2" fmla="*/ 209663 h 419325"/>
                <a:gd name="connsiteX3" fmla="*/ 1035899 w 1245561"/>
                <a:gd name="connsiteY3" fmla="*/ 419325 h 419325"/>
                <a:gd name="connsiteX4" fmla="*/ 0 w 1245561"/>
                <a:gd name="connsiteY4" fmla="*/ 419325 h 419325"/>
                <a:gd name="connsiteX5" fmla="*/ 209663 w 1245561"/>
                <a:gd name="connsiteY5" fmla="*/ 209663 h 419325"/>
                <a:gd name="connsiteX6" fmla="*/ 0 w 1245561"/>
                <a:gd name="connsiteY6" fmla="*/ 0 h 419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5561" h="419325">
                  <a:moveTo>
                    <a:pt x="1245561" y="419324"/>
                  </a:moveTo>
                  <a:lnTo>
                    <a:pt x="209662" y="419324"/>
                  </a:lnTo>
                  <a:lnTo>
                    <a:pt x="0" y="209662"/>
                  </a:lnTo>
                  <a:lnTo>
                    <a:pt x="209662" y="1"/>
                  </a:lnTo>
                  <a:lnTo>
                    <a:pt x="1245561" y="1"/>
                  </a:lnTo>
                  <a:lnTo>
                    <a:pt x="1035898" y="209662"/>
                  </a:lnTo>
                  <a:lnTo>
                    <a:pt x="1245561" y="419324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dk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09662" tIns="10161" rIns="229984" bIns="10160" spcCol="127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711200" rtl="1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a-IR" sz="1400" b="1" dirty="0" smtClean="0">
                  <a:cs typeface="B Titr" panose="00000700000000000000" pitchFamily="2" charset="-78"/>
                </a:rPr>
                <a:t> </a:t>
              </a:r>
              <a:endParaRPr lang="en-US" sz="1400" b="1" dirty="0">
                <a:cs typeface="B Titr" panose="00000700000000000000" pitchFamily="2" charset="-78"/>
              </a:endParaRPr>
            </a:p>
          </p:txBody>
        </p:sp>
        <p:sp>
          <p:nvSpPr>
            <p:cNvPr id="44" name="Freeform 43"/>
            <p:cNvSpPr/>
            <p:nvPr/>
          </p:nvSpPr>
          <p:spPr>
            <a:xfrm>
              <a:off x="4145520" y="5478623"/>
              <a:ext cx="2974427" cy="419326"/>
            </a:xfrm>
            <a:custGeom>
              <a:avLst/>
              <a:gdLst>
                <a:gd name="connsiteX0" fmla="*/ 0 w 2973395"/>
                <a:gd name="connsiteY0" fmla="*/ 0 h 419325"/>
                <a:gd name="connsiteX1" fmla="*/ 2763733 w 2973395"/>
                <a:gd name="connsiteY1" fmla="*/ 0 h 419325"/>
                <a:gd name="connsiteX2" fmla="*/ 2973395 w 2973395"/>
                <a:gd name="connsiteY2" fmla="*/ 209663 h 419325"/>
                <a:gd name="connsiteX3" fmla="*/ 2763733 w 2973395"/>
                <a:gd name="connsiteY3" fmla="*/ 419325 h 419325"/>
                <a:gd name="connsiteX4" fmla="*/ 0 w 2973395"/>
                <a:gd name="connsiteY4" fmla="*/ 419325 h 419325"/>
                <a:gd name="connsiteX5" fmla="*/ 209663 w 2973395"/>
                <a:gd name="connsiteY5" fmla="*/ 209663 h 419325"/>
                <a:gd name="connsiteX6" fmla="*/ 0 w 2973395"/>
                <a:gd name="connsiteY6" fmla="*/ 0 h 419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73395" h="419325">
                  <a:moveTo>
                    <a:pt x="2973395" y="419324"/>
                  </a:moveTo>
                  <a:lnTo>
                    <a:pt x="209662" y="419324"/>
                  </a:lnTo>
                  <a:lnTo>
                    <a:pt x="0" y="209662"/>
                  </a:lnTo>
                  <a:lnTo>
                    <a:pt x="209662" y="1"/>
                  </a:lnTo>
                  <a:lnTo>
                    <a:pt x="2973395" y="1"/>
                  </a:lnTo>
                  <a:lnTo>
                    <a:pt x="2763732" y="209662"/>
                  </a:lnTo>
                  <a:lnTo>
                    <a:pt x="2973395" y="419324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dk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09662" tIns="8891" rIns="227443" bIns="8890" spcCol="127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22300" rtl="1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a-IR" sz="1400" b="1" dirty="0" smtClean="0">
                  <a:cs typeface="B Titr" panose="00000700000000000000" pitchFamily="2" charset="-78"/>
                </a:rPr>
                <a:t> دپارتمان پژوهشی سفیر</a:t>
              </a:r>
              <a:endParaRPr lang="en-US" sz="1400" b="1" dirty="0">
                <a:cs typeface="B Titr" panose="00000700000000000000" pitchFamily="2" charset="-78"/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1495557" y="5478623"/>
              <a:ext cx="2823447" cy="419326"/>
            </a:xfrm>
            <a:custGeom>
              <a:avLst/>
              <a:gdLst>
                <a:gd name="connsiteX0" fmla="*/ 0 w 2644201"/>
                <a:gd name="connsiteY0" fmla="*/ 0 h 419325"/>
                <a:gd name="connsiteX1" fmla="*/ 2434539 w 2644201"/>
                <a:gd name="connsiteY1" fmla="*/ 0 h 419325"/>
                <a:gd name="connsiteX2" fmla="*/ 2644201 w 2644201"/>
                <a:gd name="connsiteY2" fmla="*/ 209663 h 419325"/>
                <a:gd name="connsiteX3" fmla="*/ 2434539 w 2644201"/>
                <a:gd name="connsiteY3" fmla="*/ 419325 h 419325"/>
                <a:gd name="connsiteX4" fmla="*/ 0 w 2644201"/>
                <a:gd name="connsiteY4" fmla="*/ 419325 h 419325"/>
                <a:gd name="connsiteX5" fmla="*/ 209663 w 2644201"/>
                <a:gd name="connsiteY5" fmla="*/ 209663 h 419325"/>
                <a:gd name="connsiteX6" fmla="*/ 0 w 2644201"/>
                <a:gd name="connsiteY6" fmla="*/ 0 h 419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44201" h="419325">
                  <a:moveTo>
                    <a:pt x="2644201" y="419324"/>
                  </a:moveTo>
                  <a:lnTo>
                    <a:pt x="209662" y="419324"/>
                  </a:lnTo>
                  <a:lnTo>
                    <a:pt x="0" y="209662"/>
                  </a:lnTo>
                  <a:lnTo>
                    <a:pt x="209662" y="1"/>
                  </a:lnTo>
                  <a:lnTo>
                    <a:pt x="2644201" y="1"/>
                  </a:lnTo>
                  <a:lnTo>
                    <a:pt x="2434538" y="209662"/>
                  </a:lnTo>
                  <a:lnTo>
                    <a:pt x="2644201" y="419324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dk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09662" tIns="7620" rIns="224903" bIns="7620" spcCol="127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533400" rtl="1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a-IR" sz="1400" b="1" dirty="0" smtClean="0">
                  <a:cs typeface="B Titr" panose="00000700000000000000" pitchFamily="2" charset="-78"/>
                </a:rPr>
                <a:t> </a:t>
              </a:r>
              <a:endParaRPr lang="en-US" sz="1400" b="1" dirty="0">
                <a:cs typeface="B Titr" panose="00000700000000000000" pitchFamily="2" charset="-78"/>
              </a:endParaRPr>
            </a:p>
          </p:txBody>
        </p:sp>
      </p:grpSp>
      <p:grpSp>
        <p:nvGrpSpPr>
          <p:cNvPr id="46" name="Group 45"/>
          <p:cNvGrpSpPr>
            <a:grpSpLocks/>
          </p:cNvGrpSpPr>
          <p:nvPr/>
        </p:nvGrpSpPr>
        <p:grpSpPr bwMode="auto">
          <a:xfrm>
            <a:off x="214282" y="2903999"/>
            <a:ext cx="8722402" cy="719775"/>
            <a:chOff x="1505514" y="5478623"/>
            <a:chExt cx="7522839" cy="426916"/>
          </a:xfrm>
          <a:solidFill>
            <a:srgbClr val="FFC00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47" name="Freeform 46"/>
            <p:cNvSpPr/>
            <p:nvPr/>
          </p:nvSpPr>
          <p:spPr>
            <a:xfrm>
              <a:off x="8150100" y="5487927"/>
              <a:ext cx="878253" cy="417612"/>
            </a:xfrm>
            <a:custGeom>
              <a:avLst/>
              <a:gdLst>
                <a:gd name="connsiteX0" fmla="*/ 0 w 878621"/>
                <a:gd name="connsiteY0" fmla="*/ 0 h 351448"/>
                <a:gd name="connsiteX1" fmla="*/ 702897 w 878621"/>
                <a:gd name="connsiteY1" fmla="*/ 0 h 351448"/>
                <a:gd name="connsiteX2" fmla="*/ 878621 w 878621"/>
                <a:gd name="connsiteY2" fmla="*/ 175724 h 351448"/>
                <a:gd name="connsiteX3" fmla="*/ 702897 w 878621"/>
                <a:gd name="connsiteY3" fmla="*/ 351448 h 351448"/>
                <a:gd name="connsiteX4" fmla="*/ 0 w 878621"/>
                <a:gd name="connsiteY4" fmla="*/ 351448 h 351448"/>
                <a:gd name="connsiteX5" fmla="*/ 175724 w 878621"/>
                <a:gd name="connsiteY5" fmla="*/ 175724 h 351448"/>
                <a:gd name="connsiteX6" fmla="*/ 0 w 878621"/>
                <a:gd name="connsiteY6" fmla="*/ 0 h 351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8621" h="351448">
                  <a:moveTo>
                    <a:pt x="878621" y="351447"/>
                  </a:moveTo>
                  <a:lnTo>
                    <a:pt x="175724" y="351447"/>
                  </a:lnTo>
                  <a:lnTo>
                    <a:pt x="0" y="175724"/>
                  </a:lnTo>
                  <a:lnTo>
                    <a:pt x="175724" y="1"/>
                  </a:lnTo>
                  <a:lnTo>
                    <a:pt x="878621" y="1"/>
                  </a:lnTo>
                  <a:lnTo>
                    <a:pt x="702897" y="175724"/>
                  </a:lnTo>
                  <a:lnTo>
                    <a:pt x="878621" y="351447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175724" tIns="10161" rIns="196045" bIns="10160" spcCol="127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711200" rtl="1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a-IR" sz="1400" b="1" dirty="0" smtClean="0">
                  <a:cs typeface="B Titr" panose="00000700000000000000" pitchFamily="2" charset="-78"/>
                </a:rPr>
                <a:t> </a:t>
              </a:r>
              <a:endParaRPr lang="en-US" sz="1400" b="1" dirty="0">
                <a:cs typeface="B Titr" panose="00000700000000000000" pitchFamily="2" charset="-78"/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7018135" y="5478623"/>
              <a:ext cx="1246417" cy="419326"/>
            </a:xfrm>
            <a:custGeom>
              <a:avLst/>
              <a:gdLst>
                <a:gd name="connsiteX0" fmla="*/ 0 w 1245561"/>
                <a:gd name="connsiteY0" fmla="*/ 0 h 419325"/>
                <a:gd name="connsiteX1" fmla="*/ 1035899 w 1245561"/>
                <a:gd name="connsiteY1" fmla="*/ 0 h 419325"/>
                <a:gd name="connsiteX2" fmla="*/ 1245561 w 1245561"/>
                <a:gd name="connsiteY2" fmla="*/ 209663 h 419325"/>
                <a:gd name="connsiteX3" fmla="*/ 1035899 w 1245561"/>
                <a:gd name="connsiteY3" fmla="*/ 419325 h 419325"/>
                <a:gd name="connsiteX4" fmla="*/ 0 w 1245561"/>
                <a:gd name="connsiteY4" fmla="*/ 419325 h 419325"/>
                <a:gd name="connsiteX5" fmla="*/ 209663 w 1245561"/>
                <a:gd name="connsiteY5" fmla="*/ 209663 h 419325"/>
                <a:gd name="connsiteX6" fmla="*/ 0 w 1245561"/>
                <a:gd name="connsiteY6" fmla="*/ 0 h 419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5561" h="419325">
                  <a:moveTo>
                    <a:pt x="1245561" y="419324"/>
                  </a:moveTo>
                  <a:lnTo>
                    <a:pt x="209662" y="419324"/>
                  </a:lnTo>
                  <a:lnTo>
                    <a:pt x="0" y="209662"/>
                  </a:lnTo>
                  <a:lnTo>
                    <a:pt x="209662" y="1"/>
                  </a:lnTo>
                  <a:lnTo>
                    <a:pt x="1245561" y="1"/>
                  </a:lnTo>
                  <a:lnTo>
                    <a:pt x="1035898" y="209662"/>
                  </a:lnTo>
                  <a:lnTo>
                    <a:pt x="1245561" y="419324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209662" tIns="10161" rIns="229984" bIns="10160" spcCol="127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711200" rtl="1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fa-IR" sz="1600" b="1" dirty="0">
                <a:cs typeface="B Nazanin" panose="00000400000000000000" pitchFamily="2" charset="-78"/>
              </a:endParaRPr>
            </a:p>
            <a:p>
              <a:pPr algn="ctr" defTabSz="711200" rtl="1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a-IR" sz="1400" b="1" dirty="0" smtClean="0">
                  <a:cs typeface="B Titr" panose="00000700000000000000" pitchFamily="2" charset="-78"/>
                </a:rPr>
                <a:t> </a:t>
              </a:r>
              <a:endParaRPr lang="en-US" sz="1400" b="1" dirty="0">
                <a:cs typeface="B Titr" panose="00000700000000000000" pitchFamily="2" charset="-78"/>
              </a:endParaRPr>
            </a:p>
            <a:p>
              <a:pPr algn="ctr" defTabSz="711200" rtl="1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600" b="1" dirty="0">
                <a:cs typeface="B Nazanin" panose="00000400000000000000" pitchFamily="2" charset="-78"/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4147300" y="5478623"/>
              <a:ext cx="2973415" cy="419326"/>
            </a:xfrm>
            <a:custGeom>
              <a:avLst/>
              <a:gdLst>
                <a:gd name="connsiteX0" fmla="*/ 0 w 2973395"/>
                <a:gd name="connsiteY0" fmla="*/ 0 h 419325"/>
                <a:gd name="connsiteX1" fmla="*/ 2763733 w 2973395"/>
                <a:gd name="connsiteY1" fmla="*/ 0 h 419325"/>
                <a:gd name="connsiteX2" fmla="*/ 2973395 w 2973395"/>
                <a:gd name="connsiteY2" fmla="*/ 209663 h 419325"/>
                <a:gd name="connsiteX3" fmla="*/ 2763733 w 2973395"/>
                <a:gd name="connsiteY3" fmla="*/ 419325 h 419325"/>
                <a:gd name="connsiteX4" fmla="*/ 0 w 2973395"/>
                <a:gd name="connsiteY4" fmla="*/ 419325 h 419325"/>
                <a:gd name="connsiteX5" fmla="*/ 209663 w 2973395"/>
                <a:gd name="connsiteY5" fmla="*/ 209663 h 419325"/>
                <a:gd name="connsiteX6" fmla="*/ 0 w 2973395"/>
                <a:gd name="connsiteY6" fmla="*/ 0 h 419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73395" h="419325">
                  <a:moveTo>
                    <a:pt x="2973395" y="419324"/>
                  </a:moveTo>
                  <a:lnTo>
                    <a:pt x="209662" y="419324"/>
                  </a:lnTo>
                  <a:lnTo>
                    <a:pt x="0" y="209662"/>
                  </a:lnTo>
                  <a:lnTo>
                    <a:pt x="209662" y="1"/>
                  </a:lnTo>
                  <a:lnTo>
                    <a:pt x="2973395" y="1"/>
                  </a:lnTo>
                  <a:lnTo>
                    <a:pt x="2763732" y="209662"/>
                  </a:lnTo>
                  <a:lnTo>
                    <a:pt x="2973395" y="419324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209662" tIns="8891" rIns="227443" bIns="8890" spcCol="127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22300" rtl="1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a-IR" sz="1400" b="1" dirty="0" smtClean="0">
                  <a:cs typeface="B Titr" panose="00000700000000000000" pitchFamily="2" charset="-78"/>
                </a:rPr>
                <a:t> </a:t>
              </a:r>
              <a:r>
                <a:rPr lang="en-US" sz="1400" b="1" dirty="0" smtClean="0">
                  <a:cs typeface="B Titr" panose="00000700000000000000" pitchFamily="2" charset="-78"/>
                </a:rPr>
                <a:t>parstez.com</a:t>
              </a:r>
              <a:endParaRPr lang="en-US" sz="1400" b="1" dirty="0">
                <a:cs typeface="B Titr" panose="00000700000000000000" pitchFamily="2" charset="-78"/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1505514" y="5478623"/>
              <a:ext cx="2811817" cy="419326"/>
            </a:xfrm>
            <a:custGeom>
              <a:avLst/>
              <a:gdLst>
                <a:gd name="connsiteX0" fmla="*/ 0 w 2644201"/>
                <a:gd name="connsiteY0" fmla="*/ 0 h 419325"/>
                <a:gd name="connsiteX1" fmla="*/ 2434539 w 2644201"/>
                <a:gd name="connsiteY1" fmla="*/ 0 h 419325"/>
                <a:gd name="connsiteX2" fmla="*/ 2644201 w 2644201"/>
                <a:gd name="connsiteY2" fmla="*/ 209663 h 419325"/>
                <a:gd name="connsiteX3" fmla="*/ 2434539 w 2644201"/>
                <a:gd name="connsiteY3" fmla="*/ 419325 h 419325"/>
                <a:gd name="connsiteX4" fmla="*/ 0 w 2644201"/>
                <a:gd name="connsiteY4" fmla="*/ 419325 h 419325"/>
                <a:gd name="connsiteX5" fmla="*/ 209663 w 2644201"/>
                <a:gd name="connsiteY5" fmla="*/ 209663 h 419325"/>
                <a:gd name="connsiteX6" fmla="*/ 0 w 2644201"/>
                <a:gd name="connsiteY6" fmla="*/ 0 h 419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44201" h="419325">
                  <a:moveTo>
                    <a:pt x="2644201" y="419324"/>
                  </a:moveTo>
                  <a:lnTo>
                    <a:pt x="209662" y="419324"/>
                  </a:lnTo>
                  <a:lnTo>
                    <a:pt x="0" y="209662"/>
                  </a:lnTo>
                  <a:lnTo>
                    <a:pt x="209662" y="1"/>
                  </a:lnTo>
                  <a:lnTo>
                    <a:pt x="2644201" y="1"/>
                  </a:lnTo>
                  <a:lnTo>
                    <a:pt x="2434538" y="209662"/>
                  </a:lnTo>
                  <a:lnTo>
                    <a:pt x="2644201" y="419324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209662" tIns="7620" rIns="224903" bIns="7620" spcCol="127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533400" rtl="1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a-IR" sz="1400" b="1" dirty="0" smtClean="0">
                  <a:cs typeface="B Titr" panose="00000700000000000000" pitchFamily="2" charset="-78"/>
                </a:rPr>
                <a:t> </a:t>
              </a:r>
              <a:endParaRPr lang="en-US" sz="1600" b="1" dirty="0">
                <a:cs typeface="B Nazanin" panose="00000400000000000000" pitchFamily="2" charset="-78"/>
              </a:endParaRPr>
            </a:p>
          </p:txBody>
        </p:sp>
      </p:grpSp>
      <p:grpSp>
        <p:nvGrpSpPr>
          <p:cNvPr id="51" name="Group 50"/>
          <p:cNvGrpSpPr>
            <a:grpSpLocks/>
          </p:cNvGrpSpPr>
          <p:nvPr/>
        </p:nvGrpSpPr>
        <p:grpSpPr bwMode="auto">
          <a:xfrm>
            <a:off x="172439" y="5262459"/>
            <a:ext cx="8758974" cy="828578"/>
            <a:chOff x="1470994" y="3604506"/>
            <a:chExt cx="7556584" cy="544694"/>
          </a:xfrm>
          <a:solidFill>
            <a:srgbClr val="FF000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2" name="Freeform 51"/>
            <p:cNvSpPr/>
            <p:nvPr/>
          </p:nvSpPr>
          <p:spPr>
            <a:xfrm>
              <a:off x="8150475" y="3614049"/>
              <a:ext cx="877103" cy="535151"/>
            </a:xfrm>
            <a:custGeom>
              <a:avLst/>
              <a:gdLst>
                <a:gd name="connsiteX0" fmla="*/ 0 w 878621"/>
                <a:gd name="connsiteY0" fmla="*/ 0 h 351448"/>
                <a:gd name="connsiteX1" fmla="*/ 702897 w 878621"/>
                <a:gd name="connsiteY1" fmla="*/ 0 h 351448"/>
                <a:gd name="connsiteX2" fmla="*/ 878621 w 878621"/>
                <a:gd name="connsiteY2" fmla="*/ 175724 h 351448"/>
                <a:gd name="connsiteX3" fmla="*/ 702897 w 878621"/>
                <a:gd name="connsiteY3" fmla="*/ 351448 h 351448"/>
                <a:gd name="connsiteX4" fmla="*/ 0 w 878621"/>
                <a:gd name="connsiteY4" fmla="*/ 351448 h 351448"/>
                <a:gd name="connsiteX5" fmla="*/ 175724 w 878621"/>
                <a:gd name="connsiteY5" fmla="*/ 175724 h 351448"/>
                <a:gd name="connsiteX6" fmla="*/ 0 w 878621"/>
                <a:gd name="connsiteY6" fmla="*/ 0 h 351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8621" h="351448">
                  <a:moveTo>
                    <a:pt x="878621" y="351447"/>
                  </a:moveTo>
                  <a:lnTo>
                    <a:pt x="175724" y="351447"/>
                  </a:lnTo>
                  <a:lnTo>
                    <a:pt x="0" y="175724"/>
                  </a:lnTo>
                  <a:lnTo>
                    <a:pt x="175724" y="1"/>
                  </a:lnTo>
                  <a:lnTo>
                    <a:pt x="878621" y="1"/>
                  </a:lnTo>
                  <a:lnTo>
                    <a:pt x="702897" y="175724"/>
                  </a:lnTo>
                  <a:lnTo>
                    <a:pt x="878621" y="351447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75724" tIns="10160" rIns="196044" bIns="10160" spcCol="127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711200" rtl="1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a-IR" sz="1400" b="1" dirty="0" smtClean="0">
                  <a:cs typeface="B Titr" panose="00000700000000000000" pitchFamily="2" charset="-78"/>
                </a:rPr>
                <a:t> </a:t>
              </a:r>
              <a:endParaRPr lang="en-US" sz="1400" b="1" dirty="0">
                <a:cs typeface="B Titr" panose="00000700000000000000" pitchFamily="2" charset="-78"/>
              </a:endParaRPr>
            </a:p>
          </p:txBody>
        </p:sp>
        <p:sp>
          <p:nvSpPr>
            <p:cNvPr id="53" name="Freeform 52"/>
            <p:cNvSpPr/>
            <p:nvPr/>
          </p:nvSpPr>
          <p:spPr>
            <a:xfrm>
              <a:off x="7018954" y="3604506"/>
              <a:ext cx="1245374" cy="544694"/>
            </a:xfrm>
            <a:custGeom>
              <a:avLst/>
              <a:gdLst>
                <a:gd name="connsiteX0" fmla="*/ 0 w 1245561"/>
                <a:gd name="connsiteY0" fmla="*/ 0 h 419325"/>
                <a:gd name="connsiteX1" fmla="*/ 1035899 w 1245561"/>
                <a:gd name="connsiteY1" fmla="*/ 0 h 419325"/>
                <a:gd name="connsiteX2" fmla="*/ 1245561 w 1245561"/>
                <a:gd name="connsiteY2" fmla="*/ 209663 h 419325"/>
                <a:gd name="connsiteX3" fmla="*/ 1035899 w 1245561"/>
                <a:gd name="connsiteY3" fmla="*/ 419325 h 419325"/>
                <a:gd name="connsiteX4" fmla="*/ 0 w 1245561"/>
                <a:gd name="connsiteY4" fmla="*/ 419325 h 419325"/>
                <a:gd name="connsiteX5" fmla="*/ 209663 w 1245561"/>
                <a:gd name="connsiteY5" fmla="*/ 209663 h 419325"/>
                <a:gd name="connsiteX6" fmla="*/ 0 w 1245561"/>
                <a:gd name="connsiteY6" fmla="*/ 0 h 419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5561" h="419325">
                  <a:moveTo>
                    <a:pt x="1245561" y="419324"/>
                  </a:moveTo>
                  <a:lnTo>
                    <a:pt x="209662" y="419324"/>
                  </a:lnTo>
                  <a:lnTo>
                    <a:pt x="0" y="209662"/>
                  </a:lnTo>
                  <a:lnTo>
                    <a:pt x="209662" y="1"/>
                  </a:lnTo>
                  <a:lnTo>
                    <a:pt x="1245561" y="1"/>
                  </a:lnTo>
                  <a:lnTo>
                    <a:pt x="1035898" y="209662"/>
                  </a:lnTo>
                  <a:lnTo>
                    <a:pt x="1245561" y="419324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dk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09662" tIns="10160" rIns="229983" bIns="10161" spcCol="127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a-IR" sz="1400" b="1" dirty="0" smtClean="0">
                  <a:cs typeface="B Titr" panose="00000700000000000000" pitchFamily="2" charset="-78"/>
                </a:rPr>
                <a:t> </a:t>
              </a:r>
              <a:endParaRPr lang="en-US" sz="1400" b="1" dirty="0">
                <a:cs typeface="B Titr" panose="00000700000000000000" pitchFamily="2" charset="-78"/>
              </a:endParaRPr>
            </a:p>
          </p:txBody>
        </p:sp>
        <p:sp>
          <p:nvSpPr>
            <p:cNvPr id="54" name="Freeform 53"/>
            <p:cNvSpPr/>
            <p:nvPr/>
          </p:nvSpPr>
          <p:spPr>
            <a:xfrm>
              <a:off x="4147284" y="3604506"/>
              <a:ext cx="2974280" cy="544694"/>
            </a:xfrm>
            <a:custGeom>
              <a:avLst/>
              <a:gdLst>
                <a:gd name="connsiteX0" fmla="*/ 0 w 2973395"/>
                <a:gd name="connsiteY0" fmla="*/ 0 h 419325"/>
                <a:gd name="connsiteX1" fmla="*/ 2763733 w 2973395"/>
                <a:gd name="connsiteY1" fmla="*/ 0 h 419325"/>
                <a:gd name="connsiteX2" fmla="*/ 2973395 w 2973395"/>
                <a:gd name="connsiteY2" fmla="*/ 209663 h 419325"/>
                <a:gd name="connsiteX3" fmla="*/ 2763733 w 2973395"/>
                <a:gd name="connsiteY3" fmla="*/ 419325 h 419325"/>
                <a:gd name="connsiteX4" fmla="*/ 0 w 2973395"/>
                <a:gd name="connsiteY4" fmla="*/ 419325 h 419325"/>
                <a:gd name="connsiteX5" fmla="*/ 209663 w 2973395"/>
                <a:gd name="connsiteY5" fmla="*/ 209663 h 419325"/>
                <a:gd name="connsiteX6" fmla="*/ 0 w 2973395"/>
                <a:gd name="connsiteY6" fmla="*/ 0 h 419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73395" h="419325">
                  <a:moveTo>
                    <a:pt x="2973395" y="419324"/>
                  </a:moveTo>
                  <a:lnTo>
                    <a:pt x="209662" y="419324"/>
                  </a:lnTo>
                  <a:lnTo>
                    <a:pt x="0" y="209662"/>
                  </a:lnTo>
                  <a:lnTo>
                    <a:pt x="209662" y="1"/>
                  </a:lnTo>
                  <a:lnTo>
                    <a:pt x="2973395" y="1"/>
                  </a:lnTo>
                  <a:lnTo>
                    <a:pt x="2763732" y="209662"/>
                  </a:lnTo>
                  <a:lnTo>
                    <a:pt x="2973395" y="419324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dk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09662" tIns="8891" rIns="227443" bIns="8890" spcCol="127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22300" rtl="1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a-IR" sz="1400" b="1" dirty="0" smtClean="0">
                  <a:cs typeface="B Titr" panose="00000700000000000000" pitchFamily="2" charset="-78"/>
                </a:rPr>
                <a:t> </a:t>
              </a:r>
              <a:endParaRPr lang="en-US" sz="1400" b="1" dirty="0">
                <a:cs typeface="B Titr" panose="00000700000000000000" pitchFamily="2" charset="-78"/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>
              <a:off x="1470994" y="3604506"/>
              <a:ext cx="2778900" cy="544694"/>
            </a:xfrm>
            <a:custGeom>
              <a:avLst/>
              <a:gdLst>
                <a:gd name="connsiteX0" fmla="*/ 0 w 2644201"/>
                <a:gd name="connsiteY0" fmla="*/ 0 h 419325"/>
                <a:gd name="connsiteX1" fmla="*/ 2434539 w 2644201"/>
                <a:gd name="connsiteY1" fmla="*/ 0 h 419325"/>
                <a:gd name="connsiteX2" fmla="*/ 2644201 w 2644201"/>
                <a:gd name="connsiteY2" fmla="*/ 209663 h 419325"/>
                <a:gd name="connsiteX3" fmla="*/ 2434539 w 2644201"/>
                <a:gd name="connsiteY3" fmla="*/ 419325 h 419325"/>
                <a:gd name="connsiteX4" fmla="*/ 0 w 2644201"/>
                <a:gd name="connsiteY4" fmla="*/ 419325 h 419325"/>
                <a:gd name="connsiteX5" fmla="*/ 209663 w 2644201"/>
                <a:gd name="connsiteY5" fmla="*/ 209663 h 419325"/>
                <a:gd name="connsiteX6" fmla="*/ 0 w 2644201"/>
                <a:gd name="connsiteY6" fmla="*/ 0 h 419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44201" h="419325">
                  <a:moveTo>
                    <a:pt x="2644201" y="419324"/>
                  </a:moveTo>
                  <a:lnTo>
                    <a:pt x="209662" y="419324"/>
                  </a:lnTo>
                  <a:lnTo>
                    <a:pt x="0" y="209662"/>
                  </a:lnTo>
                  <a:lnTo>
                    <a:pt x="209662" y="1"/>
                  </a:lnTo>
                  <a:lnTo>
                    <a:pt x="2644201" y="1"/>
                  </a:lnTo>
                  <a:lnTo>
                    <a:pt x="2434538" y="209662"/>
                  </a:lnTo>
                  <a:lnTo>
                    <a:pt x="2644201" y="419324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dk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09662" tIns="7621" rIns="224904" bIns="7620" spcCol="127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defTabSz="533400" rtl="1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a-IR" sz="1400" b="1" dirty="0" smtClean="0">
                  <a:cs typeface="B Titr" panose="00000700000000000000" pitchFamily="2" charset="-78"/>
                </a:rPr>
                <a:t> </a:t>
              </a:r>
              <a:endParaRPr lang="en-US" sz="1200" b="1" dirty="0">
                <a:latin typeface="Times New Roman" panose="02020603050405020304" pitchFamily="18" charset="0"/>
                <a:cs typeface="B Titr" panose="000007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0734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2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2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905" y="238105"/>
            <a:ext cx="333375" cy="333375"/>
          </a:xfrm>
          <a:prstGeom prst="rect">
            <a:avLst/>
          </a:prstGeom>
        </p:spPr>
      </p:pic>
      <p:pic>
        <p:nvPicPr>
          <p:cNvPr id="5" name="Picture 4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62" y="238105"/>
            <a:ext cx="333375" cy="333375"/>
          </a:xfrm>
          <a:prstGeom prst="rect">
            <a:avLst/>
          </a:prstGeom>
        </p:spPr>
      </p:pic>
      <p:sp>
        <p:nvSpPr>
          <p:cNvPr id="24" name="Rounded Rectangle 23">
            <a:hlinkClick r:id="rId5" action="ppaction://hlinksldjump"/>
          </p:cNvPr>
          <p:cNvSpPr/>
          <p:nvPr/>
        </p:nvSpPr>
        <p:spPr>
          <a:xfrm>
            <a:off x="6643702" y="214290"/>
            <a:ext cx="1214446" cy="428628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مقدمه</a:t>
            </a:r>
            <a:endParaRPr lang="fa-IR" sz="1600" dirty="0">
              <a:cs typeface="B Titr" panose="00000700000000000000" pitchFamily="2" charset="-78"/>
            </a:endParaRPr>
          </a:p>
        </p:txBody>
      </p:sp>
      <p:sp>
        <p:nvSpPr>
          <p:cNvPr id="25" name="Rounded Rectangle 24">
            <a:hlinkClick r:id="rId5" action="ppaction://hlinksldjump"/>
          </p:cNvPr>
          <p:cNvSpPr/>
          <p:nvPr/>
        </p:nvSpPr>
        <p:spPr>
          <a:xfrm>
            <a:off x="5357818" y="214290"/>
            <a:ext cx="1214446" cy="428628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مروری بر منابع</a:t>
            </a:r>
            <a:endParaRPr lang="fa-IR" sz="1600" dirty="0">
              <a:cs typeface="B Titr" panose="00000700000000000000" pitchFamily="2" charset="-78"/>
            </a:endParaRPr>
          </a:p>
        </p:txBody>
      </p:sp>
      <p:sp>
        <p:nvSpPr>
          <p:cNvPr id="26" name="Rounded Rectangle 25">
            <a:hlinkClick r:id="rId6" action="ppaction://hlinksldjump"/>
          </p:cNvPr>
          <p:cNvSpPr/>
          <p:nvPr/>
        </p:nvSpPr>
        <p:spPr>
          <a:xfrm>
            <a:off x="4071934" y="214290"/>
            <a:ext cx="1214446" cy="428628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مدل سازی</a:t>
            </a:r>
            <a:endParaRPr lang="fa-IR" sz="1600" dirty="0">
              <a:cs typeface="B Titr" panose="00000700000000000000" pitchFamily="2" charset="-78"/>
            </a:endParaRPr>
          </a:p>
        </p:txBody>
      </p:sp>
      <p:sp>
        <p:nvSpPr>
          <p:cNvPr id="27" name="Rounded Rectangle 26">
            <a:hlinkClick r:id="rId7" action="ppaction://hlinksldjump"/>
          </p:cNvPr>
          <p:cNvSpPr/>
          <p:nvPr/>
        </p:nvSpPr>
        <p:spPr>
          <a:xfrm>
            <a:off x="2786050" y="214290"/>
            <a:ext cx="1214446" cy="428628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نتایج و بحث</a:t>
            </a:r>
            <a:endParaRPr lang="fa-IR" sz="1600" dirty="0">
              <a:cs typeface="B Titr" panose="00000700000000000000" pitchFamily="2" charset="-78"/>
            </a:endParaRPr>
          </a:p>
        </p:txBody>
      </p:sp>
      <p:sp>
        <p:nvSpPr>
          <p:cNvPr id="28" name="Rounded Rectangle 27">
            <a:hlinkClick r:id="rId8" action="ppaction://hlinksldjump"/>
          </p:cNvPr>
          <p:cNvSpPr/>
          <p:nvPr/>
        </p:nvSpPr>
        <p:spPr>
          <a:xfrm>
            <a:off x="1500166" y="214290"/>
            <a:ext cx="1214446" cy="428628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نتیجه گیری</a:t>
            </a:r>
            <a:endParaRPr lang="fa-IR" sz="1600" dirty="0">
              <a:cs typeface="B Titr" panose="00000700000000000000" pitchFamily="2" charset="-78"/>
            </a:endParaRPr>
          </a:p>
        </p:txBody>
      </p:sp>
      <p:sp>
        <p:nvSpPr>
          <p:cNvPr id="29" name="Rounded Rectangle 28">
            <a:hlinkClick r:id="rId9" action="ppaction://hlinksldjump"/>
          </p:cNvPr>
          <p:cNvSpPr/>
          <p:nvPr/>
        </p:nvSpPr>
        <p:spPr>
          <a:xfrm>
            <a:off x="214282" y="214290"/>
            <a:ext cx="1214446" cy="428628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پیشنهادات</a:t>
            </a:r>
            <a:endParaRPr lang="fa-IR" sz="1600" dirty="0">
              <a:cs typeface="B Titr" panose="00000700000000000000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86644" y="6427832"/>
            <a:ext cx="150019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موضوع پایان نامه:</a:t>
            </a:r>
            <a:endParaRPr lang="fa-IR" sz="1600" dirty="0">
              <a:cs typeface="B Titr" panose="00000700000000000000" pitchFamily="2" charset="-78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14282" y="6429396"/>
            <a:ext cx="8715436" cy="1588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98065" y="6044687"/>
            <a:ext cx="1319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cs typeface="B Titr" panose="00000700000000000000" pitchFamily="2" charset="-78"/>
              </a:rPr>
              <a:t>parstez.com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6286" y="836712"/>
            <a:ext cx="8910210" cy="55911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56449" y="6372036"/>
            <a:ext cx="1319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cs typeface="B Titr" panose="00000700000000000000" pitchFamily="2" charset="-78"/>
              </a:rPr>
              <a:t>parstez.com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876255" y="805942"/>
            <a:ext cx="2131371" cy="58104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Titr" panose="00000700000000000000" pitchFamily="2" charset="-78"/>
              </a:rPr>
              <a:t>مواد و روش ها</a:t>
            </a:r>
            <a:endParaRPr lang="en-US" sz="2400" dirty="0">
              <a:cs typeface="B Titr" panose="00000700000000000000" pitchFamily="2" charset="-78"/>
            </a:endParaRPr>
          </a:p>
        </p:txBody>
      </p:sp>
      <p:graphicFrame>
        <p:nvGraphicFramePr>
          <p:cNvPr id="31" name="Diagram 30"/>
          <p:cNvGraphicFramePr/>
          <p:nvPr>
            <p:extLst>
              <p:ext uri="{D42A27DB-BD31-4B8C-83A1-F6EECF244321}">
                <p14:modId xmlns:p14="http://schemas.microsoft.com/office/powerpoint/2010/main" val="4218992893"/>
              </p:ext>
            </p:extLst>
          </p:nvPr>
        </p:nvGraphicFramePr>
        <p:xfrm>
          <a:off x="1166440" y="2276872"/>
          <a:ext cx="3096344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32" name="Diagram 31"/>
          <p:cNvGraphicFramePr/>
          <p:nvPr>
            <p:extLst>
              <p:ext uri="{D42A27DB-BD31-4B8C-83A1-F6EECF244321}">
                <p14:modId xmlns:p14="http://schemas.microsoft.com/office/powerpoint/2010/main" val="2607246551"/>
              </p:ext>
            </p:extLst>
          </p:nvPr>
        </p:nvGraphicFramePr>
        <p:xfrm>
          <a:off x="5027710" y="2315487"/>
          <a:ext cx="3185209" cy="4423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sp>
        <p:nvSpPr>
          <p:cNvPr id="33" name="Rectangle 32"/>
          <p:cNvSpPr/>
          <p:nvPr/>
        </p:nvSpPr>
        <p:spPr>
          <a:xfrm>
            <a:off x="1891270" y="1196752"/>
            <a:ext cx="1646683" cy="1085088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  <a:cs typeface="B Titr" panose="00000700000000000000" pitchFamily="2" charset="-78"/>
              </a:rPr>
              <a:t>بیان فرایند تحقیق</a:t>
            </a:r>
            <a:endParaRPr lang="en-US" sz="24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820360" y="1340768"/>
            <a:ext cx="1646683" cy="1085088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  <a:cs typeface="B Titr" panose="00000700000000000000" pitchFamily="2" charset="-78"/>
              </a:rPr>
              <a:t>بیان ارتباط متغیرها</a:t>
            </a:r>
            <a:endParaRPr lang="en-US" sz="24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35" name="Right Arrow 34"/>
          <p:cNvSpPr/>
          <p:nvPr/>
        </p:nvSpPr>
        <p:spPr>
          <a:xfrm rot="5400000">
            <a:off x="2453674" y="2434837"/>
            <a:ext cx="521872" cy="31432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 rot="5400000">
            <a:off x="6386149" y="2587237"/>
            <a:ext cx="521872" cy="31432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6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905" y="238105"/>
            <a:ext cx="333375" cy="333375"/>
          </a:xfrm>
          <a:prstGeom prst="rect">
            <a:avLst/>
          </a:prstGeom>
        </p:spPr>
      </p:pic>
      <p:pic>
        <p:nvPicPr>
          <p:cNvPr id="5" name="Picture 4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62" y="238105"/>
            <a:ext cx="333375" cy="333375"/>
          </a:xfrm>
          <a:prstGeom prst="rect">
            <a:avLst/>
          </a:prstGeom>
        </p:spPr>
      </p:pic>
      <p:sp>
        <p:nvSpPr>
          <p:cNvPr id="24" name="Rounded Rectangle 23">
            <a:hlinkClick r:id="rId5" action="ppaction://hlinksldjump"/>
          </p:cNvPr>
          <p:cNvSpPr/>
          <p:nvPr/>
        </p:nvSpPr>
        <p:spPr>
          <a:xfrm>
            <a:off x="6643702" y="214290"/>
            <a:ext cx="1214446" cy="428628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مقدمه</a:t>
            </a:r>
            <a:endParaRPr lang="fa-IR" sz="1600" dirty="0">
              <a:cs typeface="B Titr" panose="00000700000000000000" pitchFamily="2" charset="-78"/>
            </a:endParaRPr>
          </a:p>
        </p:txBody>
      </p:sp>
      <p:sp>
        <p:nvSpPr>
          <p:cNvPr id="25" name="Rounded Rectangle 24">
            <a:hlinkClick r:id="rId5" action="ppaction://hlinksldjump"/>
          </p:cNvPr>
          <p:cNvSpPr/>
          <p:nvPr/>
        </p:nvSpPr>
        <p:spPr>
          <a:xfrm>
            <a:off x="5357818" y="214290"/>
            <a:ext cx="1214446" cy="428628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مروری بر منابع</a:t>
            </a:r>
            <a:endParaRPr lang="fa-IR" sz="1600" dirty="0">
              <a:cs typeface="B Titr" panose="00000700000000000000" pitchFamily="2" charset="-78"/>
            </a:endParaRPr>
          </a:p>
        </p:txBody>
      </p:sp>
      <p:sp>
        <p:nvSpPr>
          <p:cNvPr id="26" name="Rounded Rectangle 25">
            <a:hlinkClick r:id="rId6" action="ppaction://hlinksldjump"/>
          </p:cNvPr>
          <p:cNvSpPr/>
          <p:nvPr/>
        </p:nvSpPr>
        <p:spPr>
          <a:xfrm>
            <a:off x="4071934" y="214290"/>
            <a:ext cx="1214446" cy="428628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مدل سازی</a:t>
            </a:r>
            <a:endParaRPr lang="fa-IR" sz="1600" dirty="0">
              <a:cs typeface="B Titr" panose="00000700000000000000" pitchFamily="2" charset="-78"/>
            </a:endParaRPr>
          </a:p>
        </p:txBody>
      </p:sp>
      <p:sp>
        <p:nvSpPr>
          <p:cNvPr id="27" name="Rounded Rectangle 26">
            <a:hlinkClick r:id="rId7" action="ppaction://hlinksldjump"/>
          </p:cNvPr>
          <p:cNvSpPr/>
          <p:nvPr/>
        </p:nvSpPr>
        <p:spPr>
          <a:xfrm>
            <a:off x="2786050" y="214290"/>
            <a:ext cx="1214446" cy="428628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نتایج و بحث</a:t>
            </a:r>
            <a:endParaRPr lang="fa-IR" sz="1600" dirty="0">
              <a:cs typeface="B Titr" panose="00000700000000000000" pitchFamily="2" charset="-78"/>
            </a:endParaRPr>
          </a:p>
        </p:txBody>
      </p:sp>
      <p:sp>
        <p:nvSpPr>
          <p:cNvPr id="28" name="Rounded Rectangle 27">
            <a:hlinkClick r:id="rId8" action="ppaction://hlinksldjump"/>
          </p:cNvPr>
          <p:cNvSpPr/>
          <p:nvPr/>
        </p:nvSpPr>
        <p:spPr>
          <a:xfrm>
            <a:off x="1500166" y="214290"/>
            <a:ext cx="1214446" cy="428628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نتیجه گیری</a:t>
            </a:r>
            <a:endParaRPr lang="fa-IR" sz="1600" dirty="0">
              <a:cs typeface="B Titr" panose="00000700000000000000" pitchFamily="2" charset="-78"/>
            </a:endParaRPr>
          </a:p>
        </p:txBody>
      </p:sp>
      <p:sp>
        <p:nvSpPr>
          <p:cNvPr id="29" name="Rounded Rectangle 28">
            <a:hlinkClick r:id="rId9" action="ppaction://hlinksldjump"/>
          </p:cNvPr>
          <p:cNvSpPr/>
          <p:nvPr/>
        </p:nvSpPr>
        <p:spPr>
          <a:xfrm>
            <a:off x="214282" y="214290"/>
            <a:ext cx="1214446" cy="428628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پیشنهادات</a:t>
            </a:r>
            <a:endParaRPr lang="fa-IR" sz="1600" dirty="0">
              <a:cs typeface="B Titr" panose="00000700000000000000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86644" y="6427832"/>
            <a:ext cx="150019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موضوع پایان نامه:</a:t>
            </a:r>
            <a:endParaRPr lang="fa-IR" sz="1600" dirty="0">
              <a:cs typeface="B Titr" panose="00000700000000000000" pitchFamily="2" charset="-78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14282" y="6429396"/>
            <a:ext cx="8715436" cy="1588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98065" y="6044687"/>
            <a:ext cx="1319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cs typeface="B Titr" panose="00000700000000000000" pitchFamily="2" charset="-78"/>
              </a:rPr>
              <a:t>parstez.com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6286" y="836712"/>
            <a:ext cx="8910210" cy="55911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56449" y="6372036"/>
            <a:ext cx="1319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cs typeface="B Titr" panose="00000700000000000000" pitchFamily="2" charset="-78"/>
              </a:rPr>
              <a:t>parstez.com</a:t>
            </a:r>
            <a:endParaRPr lang="en-US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3406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905" y="238105"/>
            <a:ext cx="333375" cy="333375"/>
          </a:xfrm>
          <a:prstGeom prst="rect">
            <a:avLst/>
          </a:prstGeom>
        </p:spPr>
      </p:pic>
      <p:pic>
        <p:nvPicPr>
          <p:cNvPr id="5" name="Picture 4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62" y="238105"/>
            <a:ext cx="333375" cy="333375"/>
          </a:xfrm>
          <a:prstGeom prst="rect">
            <a:avLst/>
          </a:prstGeom>
        </p:spPr>
      </p:pic>
      <p:sp>
        <p:nvSpPr>
          <p:cNvPr id="24" name="Rounded Rectangle 23">
            <a:hlinkClick r:id="rId5" action="ppaction://hlinksldjump"/>
          </p:cNvPr>
          <p:cNvSpPr/>
          <p:nvPr/>
        </p:nvSpPr>
        <p:spPr>
          <a:xfrm>
            <a:off x="6643702" y="214290"/>
            <a:ext cx="1214446" cy="428628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مقدمه</a:t>
            </a:r>
            <a:endParaRPr lang="fa-IR" sz="1600" dirty="0">
              <a:cs typeface="B Titr" panose="00000700000000000000" pitchFamily="2" charset="-78"/>
            </a:endParaRPr>
          </a:p>
        </p:txBody>
      </p:sp>
      <p:sp>
        <p:nvSpPr>
          <p:cNvPr id="25" name="Rounded Rectangle 24">
            <a:hlinkClick r:id="rId5" action="ppaction://hlinksldjump"/>
          </p:cNvPr>
          <p:cNvSpPr/>
          <p:nvPr/>
        </p:nvSpPr>
        <p:spPr>
          <a:xfrm>
            <a:off x="5357818" y="214290"/>
            <a:ext cx="1214446" cy="428628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مروری بر منابع</a:t>
            </a:r>
            <a:endParaRPr lang="fa-IR" sz="1600" dirty="0">
              <a:cs typeface="B Titr" panose="00000700000000000000" pitchFamily="2" charset="-78"/>
            </a:endParaRPr>
          </a:p>
        </p:txBody>
      </p:sp>
      <p:sp>
        <p:nvSpPr>
          <p:cNvPr id="26" name="Rounded Rectangle 25">
            <a:hlinkClick r:id="rId6" action="ppaction://hlinksldjump"/>
          </p:cNvPr>
          <p:cNvSpPr/>
          <p:nvPr/>
        </p:nvSpPr>
        <p:spPr>
          <a:xfrm>
            <a:off x="4071934" y="214290"/>
            <a:ext cx="1214446" cy="428628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مدل سازی</a:t>
            </a:r>
            <a:endParaRPr lang="fa-IR" sz="1600" dirty="0">
              <a:cs typeface="B Titr" panose="00000700000000000000" pitchFamily="2" charset="-78"/>
            </a:endParaRPr>
          </a:p>
        </p:txBody>
      </p:sp>
      <p:sp>
        <p:nvSpPr>
          <p:cNvPr id="27" name="Rounded Rectangle 26">
            <a:hlinkClick r:id="rId7" action="ppaction://hlinksldjump"/>
          </p:cNvPr>
          <p:cNvSpPr/>
          <p:nvPr/>
        </p:nvSpPr>
        <p:spPr>
          <a:xfrm>
            <a:off x="2786050" y="214290"/>
            <a:ext cx="1214446" cy="428628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نتایج و بحث</a:t>
            </a:r>
            <a:endParaRPr lang="fa-IR" sz="1600" dirty="0">
              <a:cs typeface="B Titr" panose="00000700000000000000" pitchFamily="2" charset="-78"/>
            </a:endParaRPr>
          </a:p>
        </p:txBody>
      </p:sp>
      <p:sp>
        <p:nvSpPr>
          <p:cNvPr id="28" name="Rounded Rectangle 27">
            <a:hlinkClick r:id="rId8" action="ppaction://hlinksldjump"/>
          </p:cNvPr>
          <p:cNvSpPr/>
          <p:nvPr/>
        </p:nvSpPr>
        <p:spPr>
          <a:xfrm>
            <a:off x="1500166" y="214290"/>
            <a:ext cx="1214446" cy="428628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نتیجه گیری</a:t>
            </a:r>
            <a:endParaRPr lang="fa-IR" sz="1600" dirty="0">
              <a:cs typeface="B Titr" panose="00000700000000000000" pitchFamily="2" charset="-78"/>
            </a:endParaRPr>
          </a:p>
        </p:txBody>
      </p:sp>
      <p:sp>
        <p:nvSpPr>
          <p:cNvPr id="29" name="Rounded Rectangle 28">
            <a:hlinkClick r:id="rId9" action="ppaction://hlinksldjump"/>
          </p:cNvPr>
          <p:cNvSpPr/>
          <p:nvPr/>
        </p:nvSpPr>
        <p:spPr>
          <a:xfrm>
            <a:off x="214282" y="214290"/>
            <a:ext cx="1214446" cy="428628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پیشنهادات</a:t>
            </a:r>
            <a:endParaRPr lang="fa-IR" sz="1600" dirty="0">
              <a:cs typeface="B Titr" panose="00000700000000000000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86644" y="6427832"/>
            <a:ext cx="150019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موضوع پایان نامه:</a:t>
            </a:r>
            <a:endParaRPr lang="fa-IR" sz="1600" dirty="0">
              <a:cs typeface="B Titr" panose="00000700000000000000" pitchFamily="2" charset="-78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14282" y="6429396"/>
            <a:ext cx="8715436" cy="1588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98065" y="6044687"/>
            <a:ext cx="1319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cs typeface="B Titr" panose="00000700000000000000" pitchFamily="2" charset="-78"/>
              </a:rPr>
              <a:t>parstez.com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6286" y="836712"/>
            <a:ext cx="8910210" cy="55911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56449" y="6372036"/>
            <a:ext cx="1319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cs typeface="B Titr" panose="00000700000000000000" pitchFamily="2" charset="-78"/>
              </a:rPr>
              <a:t>parstez.com</a:t>
            </a:r>
            <a:endParaRPr lang="en-US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6934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905" y="238105"/>
            <a:ext cx="333375" cy="333375"/>
          </a:xfrm>
          <a:prstGeom prst="rect">
            <a:avLst/>
          </a:prstGeom>
        </p:spPr>
      </p:pic>
      <p:pic>
        <p:nvPicPr>
          <p:cNvPr id="5" name="Picture 4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62" y="238105"/>
            <a:ext cx="333375" cy="333375"/>
          </a:xfrm>
          <a:prstGeom prst="rect">
            <a:avLst/>
          </a:prstGeom>
        </p:spPr>
      </p:pic>
      <p:sp>
        <p:nvSpPr>
          <p:cNvPr id="24" name="Rounded Rectangle 23">
            <a:hlinkClick r:id="rId5" action="ppaction://hlinksldjump"/>
          </p:cNvPr>
          <p:cNvSpPr/>
          <p:nvPr/>
        </p:nvSpPr>
        <p:spPr>
          <a:xfrm>
            <a:off x="6643702" y="214290"/>
            <a:ext cx="1214446" cy="428628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مقدمه</a:t>
            </a:r>
            <a:endParaRPr lang="fa-IR" sz="1600" dirty="0">
              <a:cs typeface="B Titr" panose="00000700000000000000" pitchFamily="2" charset="-78"/>
            </a:endParaRPr>
          </a:p>
        </p:txBody>
      </p:sp>
      <p:sp>
        <p:nvSpPr>
          <p:cNvPr id="25" name="Rounded Rectangle 24">
            <a:hlinkClick r:id="rId5" action="ppaction://hlinksldjump"/>
          </p:cNvPr>
          <p:cNvSpPr/>
          <p:nvPr/>
        </p:nvSpPr>
        <p:spPr>
          <a:xfrm>
            <a:off x="5357818" y="214290"/>
            <a:ext cx="1214446" cy="428628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مروری بر منابع</a:t>
            </a:r>
            <a:endParaRPr lang="fa-IR" sz="1600" dirty="0">
              <a:cs typeface="B Titr" panose="00000700000000000000" pitchFamily="2" charset="-78"/>
            </a:endParaRPr>
          </a:p>
        </p:txBody>
      </p:sp>
      <p:sp>
        <p:nvSpPr>
          <p:cNvPr id="26" name="Rounded Rectangle 25">
            <a:hlinkClick r:id="rId6" action="ppaction://hlinksldjump"/>
          </p:cNvPr>
          <p:cNvSpPr/>
          <p:nvPr/>
        </p:nvSpPr>
        <p:spPr>
          <a:xfrm>
            <a:off x="4071934" y="214290"/>
            <a:ext cx="1214446" cy="428628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مدل سازی</a:t>
            </a:r>
            <a:endParaRPr lang="fa-IR" sz="1600" dirty="0">
              <a:cs typeface="B Titr" panose="00000700000000000000" pitchFamily="2" charset="-78"/>
            </a:endParaRPr>
          </a:p>
        </p:txBody>
      </p:sp>
      <p:sp>
        <p:nvSpPr>
          <p:cNvPr id="27" name="Rounded Rectangle 26">
            <a:hlinkClick r:id="rId7" action="ppaction://hlinksldjump"/>
          </p:cNvPr>
          <p:cNvSpPr/>
          <p:nvPr/>
        </p:nvSpPr>
        <p:spPr>
          <a:xfrm>
            <a:off x="2786050" y="214290"/>
            <a:ext cx="1214446" cy="428628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نتایج و بحث</a:t>
            </a:r>
            <a:endParaRPr lang="fa-IR" sz="1600" dirty="0">
              <a:cs typeface="B Titr" panose="00000700000000000000" pitchFamily="2" charset="-78"/>
            </a:endParaRPr>
          </a:p>
        </p:txBody>
      </p:sp>
      <p:sp>
        <p:nvSpPr>
          <p:cNvPr id="28" name="Rounded Rectangle 27">
            <a:hlinkClick r:id="rId8" action="ppaction://hlinksldjump"/>
          </p:cNvPr>
          <p:cNvSpPr/>
          <p:nvPr/>
        </p:nvSpPr>
        <p:spPr>
          <a:xfrm>
            <a:off x="1500166" y="214290"/>
            <a:ext cx="1214446" cy="428628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نتیجه گیری</a:t>
            </a:r>
            <a:endParaRPr lang="fa-IR" sz="1600" dirty="0">
              <a:cs typeface="B Titr" panose="00000700000000000000" pitchFamily="2" charset="-78"/>
            </a:endParaRPr>
          </a:p>
        </p:txBody>
      </p:sp>
      <p:sp>
        <p:nvSpPr>
          <p:cNvPr id="29" name="Rounded Rectangle 28">
            <a:hlinkClick r:id="rId9" action="ppaction://hlinksldjump"/>
          </p:cNvPr>
          <p:cNvSpPr/>
          <p:nvPr/>
        </p:nvSpPr>
        <p:spPr>
          <a:xfrm>
            <a:off x="214282" y="214290"/>
            <a:ext cx="1214446" cy="428628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پیشنهادات</a:t>
            </a:r>
            <a:endParaRPr lang="fa-IR" sz="1600" dirty="0">
              <a:cs typeface="B Titr" panose="00000700000000000000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86644" y="6427832"/>
            <a:ext cx="150019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موضوع پایان نامه:</a:t>
            </a:r>
            <a:endParaRPr lang="fa-IR" sz="1600" dirty="0">
              <a:cs typeface="B Titr" panose="00000700000000000000" pitchFamily="2" charset="-78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14282" y="6429396"/>
            <a:ext cx="8715436" cy="1588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98065" y="6044687"/>
            <a:ext cx="1319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cs typeface="B Titr" panose="00000700000000000000" pitchFamily="2" charset="-78"/>
              </a:rPr>
              <a:t>parstez.com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6286" y="836712"/>
            <a:ext cx="8910210" cy="55911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56449" y="6372036"/>
            <a:ext cx="1319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cs typeface="B Titr" panose="00000700000000000000" pitchFamily="2" charset="-78"/>
              </a:rPr>
              <a:t>parstez.com</a:t>
            </a:r>
            <a:endParaRPr lang="en-US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7803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5aa53f9884059faeed1683f1017bd3466c636f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236</Words>
  <Application>Microsoft Office PowerPoint</Application>
  <PresentationFormat>On-screen Show (4:3)</PresentationFormat>
  <Paragraphs>119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 Nazanin</vt:lpstr>
      <vt:lpstr>B Titr</vt:lpstr>
      <vt:lpstr>Calibri</vt:lpstr>
      <vt:lpstr>IranNastaliq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Omid</dc:creator>
  <cp:lastModifiedBy>Arian</cp:lastModifiedBy>
  <cp:revision>39</cp:revision>
  <dcterms:created xsi:type="dcterms:W3CDTF">2014-02-12T04:26:14Z</dcterms:created>
  <dcterms:modified xsi:type="dcterms:W3CDTF">2023-02-28T14:46:58Z</dcterms:modified>
</cp:coreProperties>
</file>